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7" r:id="rId2"/>
    <p:sldId id="302" r:id="rId3"/>
    <p:sldId id="298" r:id="rId4"/>
    <p:sldId id="354" r:id="rId5"/>
    <p:sldId id="364" r:id="rId6"/>
    <p:sldId id="363" r:id="rId7"/>
    <p:sldId id="372" r:id="rId8"/>
    <p:sldId id="365" r:id="rId9"/>
    <p:sldId id="373" r:id="rId10"/>
    <p:sldId id="355" r:id="rId11"/>
    <p:sldId id="368" r:id="rId12"/>
    <p:sldId id="370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38" r:id="rId22"/>
    <p:sldId id="339" r:id="rId23"/>
    <p:sldId id="340" r:id="rId24"/>
    <p:sldId id="341" r:id="rId25"/>
    <p:sldId id="342" r:id="rId26"/>
    <p:sldId id="343" r:id="rId27"/>
    <p:sldId id="344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9" autoAdjust="0"/>
  </p:normalViewPr>
  <p:slideViewPr>
    <p:cSldViewPr>
      <p:cViewPr>
        <p:scale>
          <a:sx n="80" d="100"/>
          <a:sy n="80" d="100"/>
        </p:scale>
        <p:origin x="-107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910F6-020E-48F8-9585-8F76F8C3AC69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2C221C-43F4-4D99-B4C0-9DB5AA4D4171}">
      <dgm:prSet phldrT="[Texto]" custT="1"/>
      <dgm:spPr/>
      <dgm:t>
        <a:bodyPr/>
        <a:lstStyle/>
        <a:p>
          <a:pPr algn="ctr"/>
          <a:r>
            <a:rPr lang="es-ES" sz="1800" b="1" dirty="0" smtClean="0">
              <a:solidFill>
                <a:srgbClr val="00863D"/>
              </a:solidFill>
            </a:rPr>
            <a:t>PREDOMINIO LINFOCÍTICO</a:t>
          </a:r>
        </a:p>
        <a:p>
          <a:pPr algn="ctr"/>
          <a:endParaRPr lang="es-ES" sz="800" b="1" dirty="0" smtClean="0">
            <a:solidFill>
              <a:srgbClr val="00863D"/>
            </a:solidFill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Niños varones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Linfocitos pequeños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Adenopatía única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u="sng" dirty="0" smtClean="0">
              <a:solidFill>
                <a:schemeClr val="tx1"/>
              </a:solidFill>
            </a:rPr>
            <a:t>MEJOR pronóstico</a:t>
          </a:r>
          <a:endParaRPr lang="es-ES" sz="1400" b="1" u="sng" dirty="0">
            <a:solidFill>
              <a:schemeClr val="tx1"/>
            </a:solidFill>
          </a:endParaRPr>
        </a:p>
      </dgm:t>
    </dgm:pt>
    <dgm:pt modelId="{C71F0034-0271-4FB8-9104-12AB2DA0FE35}" type="parTrans" cxnId="{9BD983E6-3B0C-47DF-B392-7D214F55B37D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DE2CA4CE-1295-40B4-82D0-B121D2E836F6}" type="sibTrans" cxnId="{9BD983E6-3B0C-47DF-B392-7D214F55B37D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FF7F078F-654B-410E-85D0-7563EC602763}">
      <dgm:prSet phldrT="[Texto]" custT="1"/>
      <dgm:spPr/>
      <dgm:t>
        <a:bodyPr/>
        <a:lstStyle/>
        <a:p>
          <a:pPr algn="ctr"/>
          <a:r>
            <a:rPr lang="es-ES" sz="1800" b="1" dirty="0" smtClean="0">
              <a:solidFill>
                <a:srgbClr val="00863D"/>
              </a:solidFill>
            </a:rPr>
            <a:t>ESCLEROSIS NODULAR**</a:t>
          </a:r>
        </a:p>
        <a:p>
          <a:pPr algn="ctr"/>
          <a:endParaRPr lang="es-ES" sz="800" b="1" dirty="0" smtClean="0">
            <a:solidFill>
              <a:srgbClr val="00863D"/>
            </a:solidFill>
          </a:endParaRPr>
        </a:p>
        <a:p>
          <a:pPr algn="l"/>
          <a:r>
            <a:rPr lang="es-ES" sz="1400" b="1" dirty="0" smtClean="0">
              <a:solidFill>
                <a:schemeClr val="tx1"/>
              </a:solidFill>
            </a:rPr>
            <a:t>- Mujeres jóvenes</a:t>
          </a:r>
        </a:p>
        <a:p>
          <a:pPr algn="l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dirty="0" err="1" smtClean="0">
              <a:solidFill>
                <a:schemeClr val="tx1"/>
              </a:solidFill>
            </a:rPr>
            <a:t>Cél</a:t>
          </a:r>
          <a:r>
            <a:rPr lang="es-ES" sz="1400" b="1" dirty="0" smtClean="0">
              <a:solidFill>
                <a:schemeClr val="tx1"/>
              </a:solidFill>
            </a:rPr>
            <a:t>. </a:t>
          </a:r>
          <a:r>
            <a:rPr lang="es-ES" sz="1400" b="1" dirty="0" err="1" smtClean="0">
              <a:solidFill>
                <a:schemeClr val="tx1"/>
              </a:solidFill>
            </a:rPr>
            <a:t>Lacunares</a:t>
          </a:r>
          <a:r>
            <a:rPr lang="es-ES" sz="1400" b="1" dirty="0" smtClean="0">
              <a:solidFill>
                <a:schemeClr val="tx1"/>
              </a:solidFill>
            </a:rPr>
            <a:t>. Fibrosis</a:t>
          </a:r>
        </a:p>
        <a:p>
          <a:pPr algn="l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dirty="0" err="1" smtClean="0">
              <a:solidFill>
                <a:schemeClr val="tx1"/>
              </a:solidFill>
            </a:rPr>
            <a:t>A+Masa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mediastínica</a:t>
          </a:r>
          <a:endParaRPr lang="es-ES" sz="1400" b="1" dirty="0" smtClean="0">
            <a:solidFill>
              <a:schemeClr val="tx1"/>
            </a:solidFill>
          </a:endParaRPr>
        </a:p>
        <a:p>
          <a:pPr algn="l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u="sng" dirty="0" smtClean="0">
              <a:solidFill>
                <a:schemeClr val="tx1"/>
              </a:solidFill>
            </a:rPr>
            <a:t>MÁS frecuente</a:t>
          </a:r>
          <a:endParaRPr lang="es-ES" sz="1400" b="1" u="sng" dirty="0">
            <a:solidFill>
              <a:schemeClr val="tx1"/>
            </a:solidFill>
          </a:endParaRPr>
        </a:p>
      </dgm:t>
    </dgm:pt>
    <dgm:pt modelId="{DE9FF4D3-CCF4-4792-BF2D-BD9A4DBB7EA9}" type="parTrans" cxnId="{2BBBC5B8-2C3A-40AE-969D-B4D211F1DF60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9034B4D0-B70F-40A2-B573-96BFC08A9B5D}" type="sibTrans" cxnId="{2BBBC5B8-2C3A-40AE-969D-B4D211F1DF60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80A5FFA7-8646-4EB4-AC74-837F14AC7A8C}">
      <dgm:prSet phldrT="[Texto]" custT="1"/>
      <dgm:spPr/>
      <dgm:t>
        <a:bodyPr/>
        <a:lstStyle/>
        <a:p>
          <a:pPr algn="ctr"/>
          <a:r>
            <a:rPr lang="es-ES" sz="1800" b="1" dirty="0" smtClean="0">
              <a:solidFill>
                <a:srgbClr val="00863D"/>
              </a:solidFill>
            </a:rPr>
            <a:t>CELULARIDAD MIXTA*</a:t>
          </a:r>
        </a:p>
        <a:p>
          <a:pPr algn="ctr"/>
          <a:endParaRPr lang="es-ES" sz="800" b="1" dirty="0" smtClean="0">
            <a:solidFill>
              <a:srgbClr val="00863D"/>
            </a:solidFill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Edad media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dirty="0" err="1" smtClean="0">
              <a:solidFill>
                <a:schemeClr val="tx1"/>
              </a:solidFill>
            </a:rPr>
            <a:t>Cél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neoplásicas</a:t>
          </a:r>
          <a:r>
            <a:rPr lang="es-ES" sz="1400" b="1" dirty="0" smtClean="0">
              <a:solidFill>
                <a:schemeClr val="tx1"/>
              </a:solidFill>
            </a:rPr>
            <a:t>=reactivas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Síntomas sistémicos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u="sng" dirty="0" smtClean="0">
              <a:solidFill>
                <a:schemeClr val="tx1"/>
              </a:solidFill>
            </a:rPr>
            <a:t>Relación &gt; con VEB</a:t>
          </a:r>
          <a:endParaRPr lang="es-ES" sz="1400" b="1" u="sng" dirty="0">
            <a:solidFill>
              <a:schemeClr val="tx1"/>
            </a:solidFill>
          </a:endParaRPr>
        </a:p>
      </dgm:t>
    </dgm:pt>
    <dgm:pt modelId="{A6C20C54-7FA6-495F-9B9A-0E977FBCC9E0}" type="parTrans" cxnId="{304886B5-F006-4218-AD8A-720C72B75EAA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D664F1C0-02A7-4BEB-935E-7D299FF341B4}" type="sibTrans" cxnId="{304886B5-F006-4218-AD8A-720C72B75EAA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AE8D35D0-97BA-436F-BCC2-3C5F477F765F}">
      <dgm:prSet phldrT="[Texto]" custT="1"/>
      <dgm:spPr/>
      <dgm:t>
        <a:bodyPr/>
        <a:lstStyle/>
        <a:p>
          <a:pPr algn="ctr"/>
          <a:r>
            <a:rPr lang="es-ES" sz="1800" b="1" dirty="0" smtClean="0">
              <a:solidFill>
                <a:srgbClr val="00863D"/>
              </a:solidFill>
            </a:rPr>
            <a:t>DEPLECCIÓN LINFOCÍTICA</a:t>
          </a:r>
        </a:p>
        <a:p>
          <a:pPr algn="ctr"/>
          <a:endParaRPr lang="es-ES" sz="800" b="1" dirty="0" smtClean="0">
            <a:solidFill>
              <a:srgbClr val="00863D"/>
            </a:solidFill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Edad avanzada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dirty="0" err="1" smtClean="0">
              <a:solidFill>
                <a:schemeClr val="tx1"/>
              </a:solidFill>
            </a:rPr>
            <a:t>Cél</a:t>
          </a:r>
          <a:r>
            <a:rPr lang="es-ES" sz="1400" b="1" dirty="0" smtClean="0">
              <a:solidFill>
                <a:schemeClr val="tx1"/>
              </a:solidFill>
            </a:rPr>
            <a:t> RS</a:t>
          </a:r>
          <a:r>
            <a:rPr lang="es-ES" sz="1400" b="1" dirty="0" smtClean="0">
              <a:solidFill>
                <a:schemeClr val="tx1"/>
              </a:solidFill>
              <a:sym typeface="Wingdings 3"/>
            </a:rPr>
            <a:t> y focos necrosis</a:t>
          </a:r>
        </a:p>
        <a:p>
          <a:pPr algn="just"/>
          <a:r>
            <a:rPr lang="es-ES" sz="1400" b="1" dirty="0" smtClean="0">
              <a:solidFill>
                <a:schemeClr val="tx1"/>
              </a:solidFill>
              <a:sym typeface="Wingdings 3"/>
            </a:rPr>
            <a:t>- </a:t>
          </a:r>
          <a:r>
            <a:rPr lang="es-ES" sz="1400" b="1" dirty="0" err="1" smtClean="0">
              <a:solidFill>
                <a:schemeClr val="tx1"/>
              </a:solidFill>
              <a:sym typeface="Wingdings 3"/>
            </a:rPr>
            <a:t>SíntomasB</a:t>
          </a:r>
          <a:r>
            <a:rPr lang="es-ES" sz="1400" b="1" dirty="0" smtClean="0">
              <a:solidFill>
                <a:schemeClr val="tx1"/>
              </a:solidFill>
              <a:sym typeface="Wingdings 3"/>
            </a:rPr>
            <a:t> y diseminación</a:t>
          </a:r>
          <a:endParaRPr lang="es-ES" sz="1400" b="1" dirty="0" smtClean="0">
            <a:solidFill>
              <a:schemeClr val="tx1"/>
            </a:solidFill>
          </a:endParaRPr>
        </a:p>
        <a:p>
          <a:pPr algn="just"/>
          <a:r>
            <a:rPr lang="es-ES" sz="1400" b="1" dirty="0" smtClean="0">
              <a:solidFill>
                <a:schemeClr val="tx1"/>
              </a:solidFill>
            </a:rPr>
            <a:t>- </a:t>
          </a:r>
          <a:r>
            <a:rPr lang="es-ES" sz="1400" b="1" u="sng" dirty="0" smtClean="0">
              <a:solidFill>
                <a:schemeClr val="tx1"/>
              </a:solidFill>
            </a:rPr>
            <a:t>PEOR pronóstico</a:t>
          </a:r>
          <a:endParaRPr lang="es-ES" sz="1400" b="1" u="sng" dirty="0">
            <a:solidFill>
              <a:schemeClr val="tx1"/>
            </a:solidFill>
          </a:endParaRPr>
        </a:p>
      </dgm:t>
    </dgm:pt>
    <dgm:pt modelId="{9C772196-EE7D-4C2A-B6EE-FC49C7D80267}" type="parTrans" cxnId="{6A9D1F6C-3EB9-4E55-9168-41FDA52ADAC7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1A698723-DBEC-445C-82F8-0FF46462A8D1}" type="sibTrans" cxnId="{6A9D1F6C-3EB9-4E55-9168-41FDA52ADAC7}">
      <dgm:prSet/>
      <dgm:spPr/>
      <dgm:t>
        <a:bodyPr/>
        <a:lstStyle/>
        <a:p>
          <a:pPr algn="ctr"/>
          <a:endParaRPr lang="es-ES" sz="1800" b="1">
            <a:solidFill>
              <a:srgbClr val="00863D"/>
            </a:solidFill>
          </a:endParaRPr>
        </a:p>
      </dgm:t>
    </dgm:pt>
    <dgm:pt modelId="{547FAACD-47A1-471C-BCAF-4F85B6D79107}" type="pres">
      <dgm:prSet presAssocID="{E8C910F6-020E-48F8-9585-8F76F8C3AC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C5C24B-40AB-412C-825B-8B04D1929ED6}" type="pres">
      <dgm:prSet presAssocID="{E8C910F6-020E-48F8-9585-8F76F8C3AC69}" presName="axisShape" presStyleLbl="bgShp" presStyleIdx="0" presStyleCnt="1"/>
      <dgm:spPr/>
    </dgm:pt>
    <dgm:pt modelId="{C189E580-EAA9-412D-8278-BE0EB542953C}" type="pres">
      <dgm:prSet presAssocID="{E8C910F6-020E-48F8-9585-8F76F8C3AC69}" presName="rect1" presStyleLbl="node1" presStyleIdx="0" presStyleCnt="4" custScaleX="115424" custLinFactNeighborX="-4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FF16D-1713-46EA-94D2-E24A0B4C196E}" type="pres">
      <dgm:prSet presAssocID="{E8C910F6-020E-48F8-9585-8F76F8C3AC69}" presName="rect2" presStyleLbl="node1" presStyleIdx="1" presStyleCnt="4" custScaleX="117447" custLinFactNeighborX="6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ECB68-8EEA-4902-9351-733D47E4D857}" type="pres">
      <dgm:prSet presAssocID="{E8C910F6-020E-48F8-9585-8F76F8C3AC69}" presName="rect3" presStyleLbl="node1" presStyleIdx="2" presStyleCnt="4" custScaleX="115424" custLinFactNeighborX="-4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C4F7EC-C0AC-4811-A04C-42CD381792E3}" type="pres">
      <dgm:prSet presAssocID="{E8C910F6-020E-48F8-9585-8F76F8C3AC69}" presName="rect4" presStyleLbl="node1" presStyleIdx="3" presStyleCnt="4" custScaleX="117447" custLinFactNeighborX="6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9010F5-8064-4082-B314-53C6A859EF35}" type="presOf" srcId="{E8C910F6-020E-48F8-9585-8F76F8C3AC69}" destId="{547FAACD-47A1-471C-BCAF-4F85B6D79107}" srcOrd="0" destOrd="0" presId="urn:microsoft.com/office/officeart/2005/8/layout/matrix2"/>
    <dgm:cxn modelId="{2BBBC5B8-2C3A-40AE-969D-B4D211F1DF60}" srcId="{E8C910F6-020E-48F8-9585-8F76F8C3AC69}" destId="{FF7F078F-654B-410E-85D0-7563EC602763}" srcOrd="1" destOrd="0" parTransId="{DE9FF4D3-CCF4-4792-BF2D-BD9A4DBB7EA9}" sibTransId="{9034B4D0-B70F-40A2-B573-96BFC08A9B5D}"/>
    <dgm:cxn modelId="{326C849F-04B1-4B1C-9F0E-2AB48BDA0E2C}" type="presOf" srcId="{AE8D35D0-97BA-436F-BCC2-3C5F477F765F}" destId="{B3C4F7EC-C0AC-4811-A04C-42CD381792E3}" srcOrd="0" destOrd="0" presId="urn:microsoft.com/office/officeart/2005/8/layout/matrix2"/>
    <dgm:cxn modelId="{9BD983E6-3B0C-47DF-B392-7D214F55B37D}" srcId="{E8C910F6-020E-48F8-9585-8F76F8C3AC69}" destId="{312C221C-43F4-4D99-B4C0-9DB5AA4D4171}" srcOrd="0" destOrd="0" parTransId="{C71F0034-0271-4FB8-9104-12AB2DA0FE35}" sibTransId="{DE2CA4CE-1295-40B4-82D0-B121D2E836F6}"/>
    <dgm:cxn modelId="{304886B5-F006-4218-AD8A-720C72B75EAA}" srcId="{E8C910F6-020E-48F8-9585-8F76F8C3AC69}" destId="{80A5FFA7-8646-4EB4-AC74-837F14AC7A8C}" srcOrd="2" destOrd="0" parTransId="{A6C20C54-7FA6-495F-9B9A-0E977FBCC9E0}" sibTransId="{D664F1C0-02A7-4BEB-935E-7D299FF341B4}"/>
    <dgm:cxn modelId="{8AEFDFE5-5326-49CD-BB9E-9AB4D9724E05}" type="presOf" srcId="{80A5FFA7-8646-4EB4-AC74-837F14AC7A8C}" destId="{56AECB68-8EEA-4902-9351-733D47E4D857}" srcOrd="0" destOrd="0" presId="urn:microsoft.com/office/officeart/2005/8/layout/matrix2"/>
    <dgm:cxn modelId="{905F1129-6D34-420E-B864-EC9B6430E939}" type="presOf" srcId="{FF7F078F-654B-410E-85D0-7563EC602763}" destId="{6EEFF16D-1713-46EA-94D2-E24A0B4C196E}" srcOrd="0" destOrd="0" presId="urn:microsoft.com/office/officeart/2005/8/layout/matrix2"/>
    <dgm:cxn modelId="{6A9D1F6C-3EB9-4E55-9168-41FDA52ADAC7}" srcId="{E8C910F6-020E-48F8-9585-8F76F8C3AC69}" destId="{AE8D35D0-97BA-436F-BCC2-3C5F477F765F}" srcOrd="3" destOrd="0" parTransId="{9C772196-EE7D-4C2A-B6EE-FC49C7D80267}" sibTransId="{1A698723-DBEC-445C-82F8-0FF46462A8D1}"/>
    <dgm:cxn modelId="{73052278-1D74-4A8B-846A-F23ED743598F}" type="presOf" srcId="{312C221C-43F4-4D99-B4C0-9DB5AA4D4171}" destId="{C189E580-EAA9-412D-8278-BE0EB542953C}" srcOrd="0" destOrd="0" presId="urn:microsoft.com/office/officeart/2005/8/layout/matrix2"/>
    <dgm:cxn modelId="{7247A04B-BDB4-4FFF-B4A0-4B22D2C76B88}" type="presParOf" srcId="{547FAACD-47A1-471C-BCAF-4F85B6D79107}" destId="{C7C5C24B-40AB-412C-825B-8B04D1929ED6}" srcOrd="0" destOrd="0" presId="urn:microsoft.com/office/officeart/2005/8/layout/matrix2"/>
    <dgm:cxn modelId="{AFD6417E-CD02-4BFC-9757-B6DBEDE9250A}" type="presParOf" srcId="{547FAACD-47A1-471C-BCAF-4F85B6D79107}" destId="{C189E580-EAA9-412D-8278-BE0EB542953C}" srcOrd="1" destOrd="0" presId="urn:microsoft.com/office/officeart/2005/8/layout/matrix2"/>
    <dgm:cxn modelId="{B728945A-9C30-49D0-80B5-DCD8F79C8D70}" type="presParOf" srcId="{547FAACD-47A1-471C-BCAF-4F85B6D79107}" destId="{6EEFF16D-1713-46EA-94D2-E24A0B4C196E}" srcOrd="2" destOrd="0" presId="urn:microsoft.com/office/officeart/2005/8/layout/matrix2"/>
    <dgm:cxn modelId="{AA77ED75-BDD4-49C8-B182-6701A4B15424}" type="presParOf" srcId="{547FAACD-47A1-471C-BCAF-4F85B6D79107}" destId="{56AECB68-8EEA-4902-9351-733D47E4D857}" srcOrd="3" destOrd="0" presId="urn:microsoft.com/office/officeart/2005/8/layout/matrix2"/>
    <dgm:cxn modelId="{BD6023FA-71D5-409D-B43A-06918662C724}" type="presParOf" srcId="{547FAACD-47A1-471C-BCAF-4F85B6D79107}" destId="{B3C4F7EC-C0AC-4811-A04C-42CD381792E3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74B56-12E5-4CA0-8C36-64F97B83A6B8}" type="doc">
      <dgm:prSet loTypeId="urn:microsoft.com/office/officeart/2008/layout/AlternatingHexagons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s-MX"/>
        </a:p>
      </dgm:t>
    </dgm:pt>
    <dgm:pt modelId="{5A03465B-7FB3-40A7-8653-C86680E763D0}">
      <dgm:prSet phldrT="[Texto]"/>
      <dgm:spPr/>
      <dgm:t>
        <a:bodyPr/>
        <a:lstStyle/>
        <a:p>
          <a:r>
            <a:rPr lang="es-ES" dirty="0" smtClean="0"/>
            <a:t>Alteraciones </a:t>
          </a:r>
          <a:r>
            <a:rPr lang="es-ES" dirty="0" err="1" smtClean="0"/>
            <a:t>cromosomicas</a:t>
          </a:r>
          <a:endParaRPr lang="es-MX" dirty="0"/>
        </a:p>
      </dgm:t>
    </dgm:pt>
    <dgm:pt modelId="{A1AB9E49-D6EC-41B5-9824-1E0BDA7D957C}" type="parTrans" cxnId="{53CE2E30-CD8F-48B1-8D69-1D7E8CC1D959}">
      <dgm:prSet/>
      <dgm:spPr/>
      <dgm:t>
        <a:bodyPr/>
        <a:lstStyle/>
        <a:p>
          <a:endParaRPr lang="es-MX"/>
        </a:p>
      </dgm:t>
    </dgm:pt>
    <dgm:pt modelId="{709120E6-10C8-47EB-8118-DBC5549451D1}" type="sibTrans" cxnId="{53CE2E30-CD8F-48B1-8D69-1D7E8CC1D95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E76F037-6B83-48BA-95F5-96E4850F07CD}">
      <dgm:prSet phldrT="[Texto]" phldr="1"/>
      <dgm:spPr/>
      <dgm:t>
        <a:bodyPr/>
        <a:lstStyle/>
        <a:p>
          <a:endParaRPr lang="es-MX" dirty="0"/>
        </a:p>
      </dgm:t>
    </dgm:pt>
    <dgm:pt modelId="{E3CA976E-8D40-46AC-BDEF-EBA1D03BB521}" type="parTrans" cxnId="{25CC76F4-69D5-451B-AFD9-0CF5924AB971}">
      <dgm:prSet/>
      <dgm:spPr/>
      <dgm:t>
        <a:bodyPr/>
        <a:lstStyle/>
        <a:p>
          <a:endParaRPr lang="es-MX"/>
        </a:p>
      </dgm:t>
    </dgm:pt>
    <dgm:pt modelId="{8F03BE84-EE69-4886-95B2-AAAA00CB1D99}" type="sibTrans" cxnId="{25CC76F4-69D5-451B-AFD9-0CF5924AB971}">
      <dgm:prSet/>
      <dgm:spPr/>
      <dgm:t>
        <a:bodyPr/>
        <a:lstStyle/>
        <a:p>
          <a:endParaRPr lang="es-MX"/>
        </a:p>
      </dgm:t>
    </dgm:pt>
    <dgm:pt modelId="{59DC5F7F-3EA6-4B7F-B71F-30EE28C6C0DE}">
      <dgm:prSet phldrT="[Texto]"/>
      <dgm:spPr/>
      <dgm:t>
        <a:bodyPr/>
        <a:lstStyle/>
        <a:p>
          <a:r>
            <a:rPr lang="es-ES" dirty="0" smtClean="0"/>
            <a:t>Agentes infecciosos </a:t>
          </a:r>
          <a:endParaRPr lang="es-MX" dirty="0"/>
        </a:p>
      </dgm:t>
    </dgm:pt>
    <dgm:pt modelId="{DD90AA80-4B73-4934-A700-C3FFE50E0E28}" type="parTrans" cxnId="{CC861645-25B6-4DED-8730-6975EE9254B9}">
      <dgm:prSet/>
      <dgm:spPr/>
      <dgm:t>
        <a:bodyPr/>
        <a:lstStyle/>
        <a:p>
          <a:endParaRPr lang="es-MX"/>
        </a:p>
      </dgm:t>
    </dgm:pt>
    <dgm:pt modelId="{1946E562-F8EF-4476-88D2-04AA9C8A705A}" type="sibTrans" cxnId="{CC861645-25B6-4DED-8730-6975EE9254B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E6B0DCE-1D02-4F9E-B353-0181479DBD50}">
      <dgm:prSet phldrT="[Texto]" phldr="1"/>
      <dgm:spPr/>
      <dgm:t>
        <a:bodyPr/>
        <a:lstStyle/>
        <a:p>
          <a:endParaRPr lang="es-MX" dirty="0"/>
        </a:p>
      </dgm:t>
    </dgm:pt>
    <dgm:pt modelId="{FDE3FA8F-AEAA-4EDC-9FE3-956D48663691}" type="parTrans" cxnId="{547A0F2B-1899-410E-9B69-61D212D32EBC}">
      <dgm:prSet/>
      <dgm:spPr/>
      <dgm:t>
        <a:bodyPr/>
        <a:lstStyle/>
        <a:p>
          <a:endParaRPr lang="es-MX"/>
        </a:p>
      </dgm:t>
    </dgm:pt>
    <dgm:pt modelId="{D1507690-9DE1-4A8C-91ED-EF0E67088524}" type="sibTrans" cxnId="{547A0F2B-1899-410E-9B69-61D212D32EBC}">
      <dgm:prSet/>
      <dgm:spPr/>
      <dgm:t>
        <a:bodyPr/>
        <a:lstStyle/>
        <a:p>
          <a:endParaRPr lang="es-MX"/>
        </a:p>
      </dgm:t>
    </dgm:pt>
    <dgm:pt modelId="{750BE407-606F-4927-86A6-E569DE1E82E4}">
      <dgm:prSet phldrT="[Texto]"/>
      <dgm:spPr/>
      <dgm:t>
        <a:bodyPr/>
        <a:lstStyle/>
        <a:p>
          <a:r>
            <a:rPr lang="es-ES" dirty="0" smtClean="0"/>
            <a:t>Sustancias </a:t>
          </a:r>
          <a:endParaRPr lang="es-MX" dirty="0"/>
        </a:p>
      </dgm:t>
    </dgm:pt>
    <dgm:pt modelId="{EC05F880-E3A0-463E-AAB3-B1A503975C94}" type="parTrans" cxnId="{21A270B5-D91F-41D1-932C-39475206FA9D}">
      <dgm:prSet/>
      <dgm:spPr/>
      <dgm:t>
        <a:bodyPr/>
        <a:lstStyle/>
        <a:p>
          <a:endParaRPr lang="es-MX"/>
        </a:p>
      </dgm:t>
    </dgm:pt>
    <dgm:pt modelId="{E55E37D7-B90B-419E-98CD-25DF6B16C4F3}" type="sibTrans" cxnId="{21A270B5-D91F-41D1-932C-39475206FA9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FAD16EB-6515-48A8-AD06-9BF58611A080}">
      <dgm:prSet phldrT="[Texto]" phldr="1"/>
      <dgm:spPr/>
      <dgm:t>
        <a:bodyPr/>
        <a:lstStyle/>
        <a:p>
          <a:endParaRPr lang="es-MX" dirty="0"/>
        </a:p>
      </dgm:t>
    </dgm:pt>
    <dgm:pt modelId="{1A18419B-E3EB-4A9D-883F-36BE3948DEB4}" type="parTrans" cxnId="{09B35B8B-EEEF-4A8D-AD49-2D540253EA70}">
      <dgm:prSet/>
      <dgm:spPr/>
      <dgm:t>
        <a:bodyPr/>
        <a:lstStyle/>
        <a:p>
          <a:endParaRPr lang="es-MX"/>
        </a:p>
      </dgm:t>
    </dgm:pt>
    <dgm:pt modelId="{867E0F04-3C81-4BE2-9D6F-C444FF3B88CF}" type="sibTrans" cxnId="{09B35B8B-EEEF-4A8D-AD49-2D540253EA70}">
      <dgm:prSet/>
      <dgm:spPr/>
      <dgm:t>
        <a:bodyPr/>
        <a:lstStyle/>
        <a:p>
          <a:endParaRPr lang="es-MX"/>
        </a:p>
      </dgm:t>
    </dgm:pt>
    <dgm:pt modelId="{68B02C7B-B045-42DA-91B0-B1C89564777F}" type="pres">
      <dgm:prSet presAssocID="{C5074B56-12E5-4CA0-8C36-64F97B83A6B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3836F89-C04C-45F8-A0B5-1AE57807D194}" type="pres">
      <dgm:prSet presAssocID="{5A03465B-7FB3-40A7-8653-C86680E763D0}" presName="composite" presStyleCnt="0"/>
      <dgm:spPr/>
      <dgm:t>
        <a:bodyPr/>
        <a:lstStyle/>
        <a:p>
          <a:endParaRPr lang="es-MX"/>
        </a:p>
      </dgm:t>
    </dgm:pt>
    <dgm:pt modelId="{5AAB792E-1EE7-4F6E-968A-D76E5B12390E}" type="pres">
      <dgm:prSet presAssocID="{5A03465B-7FB3-40A7-8653-C86680E763D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268F30-A3B4-401E-9C9A-D8AF679AC051}" type="pres">
      <dgm:prSet presAssocID="{5A03465B-7FB3-40A7-8653-C86680E763D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4970FC-5E16-4FFD-93BC-F485BD38214C}" type="pres">
      <dgm:prSet presAssocID="{5A03465B-7FB3-40A7-8653-C86680E763D0}" presName="BalanceSpacing" presStyleCnt="0"/>
      <dgm:spPr/>
      <dgm:t>
        <a:bodyPr/>
        <a:lstStyle/>
        <a:p>
          <a:endParaRPr lang="es-MX"/>
        </a:p>
      </dgm:t>
    </dgm:pt>
    <dgm:pt modelId="{62CD9EE4-040E-440F-A633-6FB47BE1BFDC}" type="pres">
      <dgm:prSet presAssocID="{5A03465B-7FB3-40A7-8653-C86680E763D0}" presName="BalanceSpacing1" presStyleCnt="0"/>
      <dgm:spPr/>
      <dgm:t>
        <a:bodyPr/>
        <a:lstStyle/>
        <a:p>
          <a:endParaRPr lang="es-MX"/>
        </a:p>
      </dgm:t>
    </dgm:pt>
    <dgm:pt modelId="{675B45F5-62D4-4975-B599-122AEF6FD5D0}" type="pres">
      <dgm:prSet presAssocID="{709120E6-10C8-47EB-8118-DBC5549451D1}" presName="Accent1Text" presStyleLbl="node1" presStyleIdx="1" presStyleCnt="6"/>
      <dgm:spPr/>
      <dgm:t>
        <a:bodyPr/>
        <a:lstStyle/>
        <a:p>
          <a:endParaRPr lang="es-MX"/>
        </a:p>
      </dgm:t>
    </dgm:pt>
    <dgm:pt modelId="{3A56A54C-817F-4FF5-A4F9-ED821370DA06}" type="pres">
      <dgm:prSet presAssocID="{709120E6-10C8-47EB-8118-DBC5549451D1}" presName="spaceBetweenRectangles" presStyleCnt="0"/>
      <dgm:spPr/>
      <dgm:t>
        <a:bodyPr/>
        <a:lstStyle/>
        <a:p>
          <a:endParaRPr lang="es-MX"/>
        </a:p>
      </dgm:t>
    </dgm:pt>
    <dgm:pt modelId="{526E23A5-F99D-4078-8160-6263B25569E8}" type="pres">
      <dgm:prSet presAssocID="{59DC5F7F-3EA6-4B7F-B71F-30EE28C6C0DE}" presName="composite" presStyleCnt="0"/>
      <dgm:spPr/>
      <dgm:t>
        <a:bodyPr/>
        <a:lstStyle/>
        <a:p>
          <a:endParaRPr lang="es-MX"/>
        </a:p>
      </dgm:t>
    </dgm:pt>
    <dgm:pt modelId="{0E4F1AA3-DC71-439D-8672-F344C0E4F493}" type="pres">
      <dgm:prSet presAssocID="{59DC5F7F-3EA6-4B7F-B71F-30EE28C6C0D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75153D-6A70-41F3-92BA-2EBAC19042C7}" type="pres">
      <dgm:prSet presAssocID="{59DC5F7F-3EA6-4B7F-B71F-30EE28C6C0D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89A66B-A7A6-4CF2-8334-03017D807852}" type="pres">
      <dgm:prSet presAssocID="{59DC5F7F-3EA6-4B7F-B71F-30EE28C6C0DE}" presName="BalanceSpacing" presStyleCnt="0"/>
      <dgm:spPr/>
      <dgm:t>
        <a:bodyPr/>
        <a:lstStyle/>
        <a:p>
          <a:endParaRPr lang="es-MX"/>
        </a:p>
      </dgm:t>
    </dgm:pt>
    <dgm:pt modelId="{550ABCE6-03BA-4CE2-86EF-703E8785A46F}" type="pres">
      <dgm:prSet presAssocID="{59DC5F7F-3EA6-4B7F-B71F-30EE28C6C0DE}" presName="BalanceSpacing1" presStyleCnt="0"/>
      <dgm:spPr/>
      <dgm:t>
        <a:bodyPr/>
        <a:lstStyle/>
        <a:p>
          <a:endParaRPr lang="es-MX"/>
        </a:p>
      </dgm:t>
    </dgm:pt>
    <dgm:pt modelId="{822A905E-56B3-4779-AC76-75DA69CC3604}" type="pres">
      <dgm:prSet presAssocID="{1946E562-F8EF-4476-88D2-04AA9C8A705A}" presName="Accent1Text" presStyleLbl="node1" presStyleIdx="3" presStyleCnt="6"/>
      <dgm:spPr/>
      <dgm:t>
        <a:bodyPr/>
        <a:lstStyle/>
        <a:p>
          <a:endParaRPr lang="es-MX"/>
        </a:p>
      </dgm:t>
    </dgm:pt>
    <dgm:pt modelId="{ED0C7678-1943-4694-9E85-0E8EF4125D00}" type="pres">
      <dgm:prSet presAssocID="{1946E562-F8EF-4476-88D2-04AA9C8A705A}" presName="spaceBetweenRectangles" presStyleCnt="0"/>
      <dgm:spPr/>
      <dgm:t>
        <a:bodyPr/>
        <a:lstStyle/>
        <a:p>
          <a:endParaRPr lang="es-MX"/>
        </a:p>
      </dgm:t>
    </dgm:pt>
    <dgm:pt modelId="{D84EDEFC-FE06-4E0D-83BD-E794AD8E2570}" type="pres">
      <dgm:prSet presAssocID="{750BE407-606F-4927-86A6-E569DE1E82E4}" presName="composite" presStyleCnt="0"/>
      <dgm:spPr/>
      <dgm:t>
        <a:bodyPr/>
        <a:lstStyle/>
        <a:p>
          <a:endParaRPr lang="es-MX"/>
        </a:p>
      </dgm:t>
    </dgm:pt>
    <dgm:pt modelId="{FB09D8E8-E93E-4C63-BA82-CE057F8068EE}" type="pres">
      <dgm:prSet presAssocID="{750BE407-606F-4927-86A6-E569DE1E82E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D203FE-056E-49CD-BF25-77722C1EB482}" type="pres">
      <dgm:prSet presAssocID="{750BE407-606F-4927-86A6-E569DE1E82E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5B0806-2AF8-4894-A9DD-CAF3F5C60C28}" type="pres">
      <dgm:prSet presAssocID="{750BE407-606F-4927-86A6-E569DE1E82E4}" presName="BalanceSpacing" presStyleCnt="0"/>
      <dgm:spPr/>
      <dgm:t>
        <a:bodyPr/>
        <a:lstStyle/>
        <a:p>
          <a:endParaRPr lang="es-MX"/>
        </a:p>
      </dgm:t>
    </dgm:pt>
    <dgm:pt modelId="{3D1549AF-1FB3-4EC7-B3E8-3867E01B21C7}" type="pres">
      <dgm:prSet presAssocID="{750BE407-606F-4927-86A6-E569DE1E82E4}" presName="BalanceSpacing1" presStyleCnt="0"/>
      <dgm:spPr/>
      <dgm:t>
        <a:bodyPr/>
        <a:lstStyle/>
        <a:p>
          <a:endParaRPr lang="es-MX"/>
        </a:p>
      </dgm:t>
    </dgm:pt>
    <dgm:pt modelId="{29844E9D-B095-429B-8171-9EC83A542345}" type="pres">
      <dgm:prSet presAssocID="{E55E37D7-B90B-419E-98CD-25DF6B16C4F3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547A0F2B-1899-410E-9B69-61D212D32EBC}" srcId="{59DC5F7F-3EA6-4B7F-B71F-30EE28C6C0DE}" destId="{FE6B0DCE-1D02-4F9E-B353-0181479DBD50}" srcOrd="0" destOrd="0" parTransId="{FDE3FA8F-AEAA-4EDC-9FE3-956D48663691}" sibTransId="{D1507690-9DE1-4A8C-91ED-EF0E67088524}"/>
    <dgm:cxn modelId="{8AEC8A5E-D726-4F55-A1D5-C1553710204B}" type="presOf" srcId="{FE6B0DCE-1D02-4F9E-B353-0181479DBD50}" destId="{3775153D-6A70-41F3-92BA-2EBAC19042C7}" srcOrd="0" destOrd="0" presId="urn:microsoft.com/office/officeart/2008/layout/AlternatingHexagons"/>
    <dgm:cxn modelId="{FD2A667F-B0A8-4EE7-82E4-73561F62BD71}" type="presOf" srcId="{E55E37D7-B90B-419E-98CD-25DF6B16C4F3}" destId="{29844E9D-B095-429B-8171-9EC83A542345}" srcOrd="0" destOrd="0" presId="urn:microsoft.com/office/officeart/2008/layout/AlternatingHexagons"/>
    <dgm:cxn modelId="{DFCFF4F4-A0D3-4324-9CF4-F470C3835239}" type="presOf" srcId="{1946E562-F8EF-4476-88D2-04AA9C8A705A}" destId="{822A905E-56B3-4779-AC76-75DA69CC3604}" srcOrd="0" destOrd="0" presId="urn:microsoft.com/office/officeart/2008/layout/AlternatingHexagons"/>
    <dgm:cxn modelId="{CC861645-25B6-4DED-8730-6975EE9254B9}" srcId="{C5074B56-12E5-4CA0-8C36-64F97B83A6B8}" destId="{59DC5F7F-3EA6-4B7F-B71F-30EE28C6C0DE}" srcOrd="1" destOrd="0" parTransId="{DD90AA80-4B73-4934-A700-C3FFE50E0E28}" sibTransId="{1946E562-F8EF-4476-88D2-04AA9C8A705A}"/>
    <dgm:cxn modelId="{25CC76F4-69D5-451B-AFD9-0CF5924AB971}" srcId="{5A03465B-7FB3-40A7-8653-C86680E763D0}" destId="{CE76F037-6B83-48BA-95F5-96E4850F07CD}" srcOrd="0" destOrd="0" parTransId="{E3CA976E-8D40-46AC-BDEF-EBA1D03BB521}" sibTransId="{8F03BE84-EE69-4886-95B2-AAAA00CB1D99}"/>
    <dgm:cxn modelId="{EE0CB2CD-A9C1-4467-9EB7-0DCE2441D976}" type="presOf" srcId="{DFAD16EB-6515-48A8-AD06-9BF58611A080}" destId="{9BD203FE-056E-49CD-BF25-77722C1EB482}" srcOrd="0" destOrd="0" presId="urn:microsoft.com/office/officeart/2008/layout/AlternatingHexagons"/>
    <dgm:cxn modelId="{B5122A3B-D813-4302-9414-DBFC8B9707C3}" type="presOf" srcId="{59DC5F7F-3EA6-4B7F-B71F-30EE28C6C0DE}" destId="{0E4F1AA3-DC71-439D-8672-F344C0E4F493}" srcOrd="0" destOrd="0" presId="urn:microsoft.com/office/officeart/2008/layout/AlternatingHexagons"/>
    <dgm:cxn modelId="{54C8A128-ADE8-4D20-9481-6810EA99C691}" type="presOf" srcId="{C5074B56-12E5-4CA0-8C36-64F97B83A6B8}" destId="{68B02C7B-B045-42DA-91B0-B1C89564777F}" srcOrd="0" destOrd="0" presId="urn:microsoft.com/office/officeart/2008/layout/AlternatingHexagons"/>
    <dgm:cxn modelId="{97593E5E-E271-4770-9F2C-E482C92AB301}" type="presOf" srcId="{750BE407-606F-4927-86A6-E569DE1E82E4}" destId="{FB09D8E8-E93E-4C63-BA82-CE057F8068EE}" srcOrd="0" destOrd="0" presId="urn:microsoft.com/office/officeart/2008/layout/AlternatingHexagons"/>
    <dgm:cxn modelId="{B2731987-766F-4FA1-99C9-B49F2AA51A61}" type="presOf" srcId="{709120E6-10C8-47EB-8118-DBC5549451D1}" destId="{675B45F5-62D4-4975-B599-122AEF6FD5D0}" srcOrd="0" destOrd="0" presId="urn:microsoft.com/office/officeart/2008/layout/AlternatingHexagons"/>
    <dgm:cxn modelId="{53CE2E30-CD8F-48B1-8D69-1D7E8CC1D959}" srcId="{C5074B56-12E5-4CA0-8C36-64F97B83A6B8}" destId="{5A03465B-7FB3-40A7-8653-C86680E763D0}" srcOrd="0" destOrd="0" parTransId="{A1AB9E49-D6EC-41B5-9824-1E0BDA7D957C}" sibTransId="{709120E6-10C8-47EB-8118-DBC5549451D1}"/>
    <dgm:cxn modelId="{5B1D8156-BE38-4948-808B-42A2A31B08CA}" type="presOf" srcId="{CE76F037-6B83-48BA-95F5-96E4850F07CD}" destId="{CE268F30-A3B4-401E-9C9A-D8AF679AC051}" srcOrd="0" destOrd="0" presId="urn:microsoft.com/office/officeart/2008/layout/AlternatingHexagons"/>
    <dgm:cxn modelId="{21A270B5-D91F-41D1-932C-39475206FA9D}" srcId="{C5074B56-12E5-4CA0-8C36-64F97B83A6B8}" destId="{750BE407-606F-4927-86A6-E569DE1E82E4}" srcOrd="2" destOrd="0" parTransId="{EC05F880-E3A0-463E-AAB3-B1A503975C94}" sibTransId="{E55E37D7-B90B-419E-98CD-25DF6B16C4F3}"/>
    <dgm:cxn modelId="{F83F8512-A69A-463B-9578-53BDE9A1A947}" type="presOf" srcId="{5A03465B-7FB3-40A7-8653-C86680E763D0}" destId="{5AAB792E-1EE7-4F6E-968A-D76E5B12390E}" srcOrd="0" destOrd="0" presId="urn:microsoft.com/office/officeart/2008/layout/AlternatingHexagons"/>
    <dgm:cxn modelId="{09B35B8B-EEEF-4A8D-AD49-2D540253EA70}" srcId="{750BE407-606F-4927-86A6-E569DE1E82E4}" destId="{DFAD16EB-6515-48A8-AD06-9BF58611A080}" srcOrd="0" destOrd="0" parTransId="{1A18419B-E3EB-4A9D-883F-36BE3948DEB4}" sibTransId="{867E0F04-3C81-4BE2-9D6F-C444FF3B88CF}"/>
    <dgm:cxn modelId="{2FF86DEB-B3E5-4C43-AB4D-404E3DCC6C34}" type="presParOf" srcId="{68B02C7B-B045-42DA-91B0-B1C89564777F}" destId="{B3836F89-C04C-45F8-A0B5-1AE57807D194}" srcOrd="0" destOrd="0" presId="urn:microsoft.com/office/officeart/2008/layout/AlternatingHexagons"/>
    <dgm:cxn modelId="{49E960C1-1638-4D9A-BAE0-63B986302EE9}" type="presParOf" srcId="{B3836F89-C04C-45F8-A0B5-1AE57807D194}" destId="{5AAB792E-1EE7-4F6E-968A-D76E5B12390E}" srcOrd="0" destOrd="0" presId="urn:microsoft.com/office/officeart/2008/layout/AlternatingHexagons"/>
    <dgm:cxn modelId="{364282F0-3F28-4B7B-A284-E323752A5AFE}" type="presParOf" srcId="{B3836F89-C04C-45F8-A0B5-1AE57807D194}" destId="{CE268F30-A3B4-401E-9C9A-D8AF679AC051}" srcOrd="1" destOrd="0" presId="urn:microsoft.com/office/officeart/2008/layout/AlternatingHexagons"/>
    <dgm:cxn modelId="{34E4AC50-7F4B-4B6B-9D0D-A511CBC0D7E3}" type="presParOf" srcId="{B3836F89-C04C-45F8-A0B5-1AE57807D194}" destId="{074970FC-5E16-4FFD-93BC-F485BD38214C}" srcOrd="2" destOrd="0" presId="urn:microsoft.com/office/officeart/2008/layout/AlternatingHexagons"/>
    <dgm:cxn modelId="{4B87FCE2-8E07-4D4F-B264-FCA408EF9A69}" type="presParOf" srcId="{B3836F89-C04C-45F8-A0B5-1AE57807D194}" destId="{62CD9EE4-040E-440F-A633-6FB47BE1BFDC}" srcOrd="3" destOrd="0" presId="urn:microsoft.com/office/officeart/2008/layout/AlternatingHexagons"/>
    <dgm:cxn modelId="{77FD87BF-D86B-420D-8D52-1CEAD98A9456}" type="presParOf" srcId="{B3836F89-C04C-45F8-A0B5-1AE57807D194}" destId="{675B45F5-62D4-4975-B599-122AEF6FD5D0}" srcOrd="4" destOrd="0" presId="urn:microsoft.com/office/officeart/2008/layout/AlternatingHexagons"/>
    <dgm:cxn modelId="{A2D6A458-262F-4AA2-A024-D49EA820DCC3}" type="presParOf" srcId="{68B02C7B-B045-42DA-91B0-B1C89564777F}" destId="{3A56A54C-817F-4FF5-A4F9-ED821370DA06}" srcOrd="1" destOrd="0" presId="urn:microsoft.com/office/officeart/2008/layout/AlternatingHexagons"/>
    <dgm:cxn modelId="{A8EE0256-DE65-4966-8070-9A9399D81010}" type="presParOf" srcId="{68B02C7B-B045-42DA-91B0-B1C89564777F}" destId="{526E23A5-F99D-4078-8160-6263B25569E8}" srcOrd="2" destOrd="0" presId="urn:microsoft.com/office/officeart/2008/layout/AlternatingHexagons"/>
    <dgm:cxn modelId="{E24449B0-275B-4F62-9A72-8C5854761778}" type="presParOf" srcId="{526E23A5-F99D-4078-8160-6263B25569E8}" destId="{0E4F1AA3-DC71-439D-8672-F344C0E4F493}" srcOrd="0" destOrd="0" presId="urn:microsoft.com/office/officeart/2008/layout/AlternatingHexagons"/>
    <dgm:cxn modelId="{CCA58E5C-162A-415E-9A43-364F8043A0AF}" type="presParOf" srcId="{526E23A5-F99D-4078-8160-6263B25569E8}" destId="{3775153D-6A70-41F3-92BA-2EBAC19042C7}" srcOrd="1" destOrd="0" presId="urn:microsoft.com/office/officeart/2008/layout/AlternatingHexagons"/>
    <dgm:cxn modelId="{50AFFAA3-AA17-438C-8881-AEA28C545941}" type="presParOf" srcId="{526E23A5-F99D-4078-8160-6263B25569E8}" destId="{4289A66B-A7A6-4CF2-8334-03017D807852}" srcOrd="2" destOrd="0" presId="urn:microsoft.com/office/officeart/2008/layout/AlternatingHexagons"/>
    <dgm:cxn modelId="{44EF0C8C-FAAF-4448-B6FF-7F8E8E79ACEC}" type="presParOf" srcId="{526E23A5-F99D-4078-8160-6263B25569E8}" destId="{550ABCE6-03BA-4CE2-86EF-703E8785A46F}" srcOrd="3" destOrd="0" presId="urn:microsoft.com/office/officeart/2008/layout/AlternatingHexagons"/>
    <dgm:cxn modelId="{5881965D-C107-4275-92A0-CB191E56EC18}" type="presParOf" srcId="{526E23A5-F99D-4078-8160-6263B25569E8}" destId="{822A905E-56B3-4779-AC76-75DA69CC3604}" srcOrd="4" destOrd="0" presId="urn:microsoft.com/office/officeart/2008/layout/AlternatingHexagons"/>
    <dgm:cxn modelId="{B82AC21A-44D5-43C4-A0B4-F40C99C40672}" type="presParOf" srcId="{68B02C7B-B045-42DA-91B0-B1C89564777F}" destId="{ED0C7678-1943-4694-9E85-0E8EF4125D00}" srcOrd="3" destOrd="0" presId="urn:microsoft.com/office/officeart/2008/layout/AlternatingHexagons"/>
    <dgm:cxn modelId="{F3BDCEB0-B7A4-4E5A-BB86-AA9667C67F27}" type="presParOf" srcId="{68B02C7B-B045-42DA-91B0-B1C89564777F}" destId="{D84EDEFC-FE06-4E0D-83BD-E794AD8E2570}" srcOrd="4" destOrd="0" presId="urn:microsoft.com/office/officeart/2008/layout/AlternatingHexagons"/>
    <dgm:cxn modelId="{812C9074-210B-4A7D-AD3B-0D409F32BCF9}" type="presParOf" srcId="{D84EDEFC-FE06-4E0D-83BD-E794AD8E2570}" destId="{FB09D8E8-E93E-4C63-BA82-CE057F8068EE}" srcOrd="0" destOrd="0" presId="urn:microsoft.com/office/officeart/2008/layout/AlternatingHexagons"/>
    <dgm:cxn modelId="{02C837A5-EE85-4AB9-935E-73511AB7D4D9}" type="presParOf" srcId="{D84EDEFC-FE06-4E0D-83BD-E794AD8E2570}" destId="{9BD203FE-056E-49CD-BF25-77722C1EB482}" srcOrd="1" destOrd="0" presId="urn:microsoft.com/office/officeart/2008/layout/AlternatingHexagons"/>
    <dgm:cxn modelId="{75F740EC-381A-44BA-936A-09115A19B241}" type="presParOf" srcId="{D84EDEFC-FE06-4E0D-83BD-E794AD8E2570}" destId="{675B0806-2AF8-4894-A9DD-CAF3F5C60C28}" srcOrd="2" destOrd="0" presId="urn:microsoft.com/office/officeart/2008/layout/AlternatingHexagons"/>
    <dgm:cxn modelId="{3659955E-3293-43B4-9768-88A11E987ED1}" type="presParOf" srcId="{D84EDEFC-FE06-4E0D-83BD-E794AD8E2570}" destId="{3D1549AF-1FB3-4EC7-B3E8-3867E01B21C7}" srcOrd="3" destOrd="0" presId="urn:microsoft.com/office/officeart/2008/layout/AlternatingHexagons"/>
    <dgm:cxn modelId="{1AB9AF94-7C73-4DE6-9CD9-0F0B827ACCA2}" type="presParOf" srcId="{D84EDEFC-FE06-4E0D-83BD-E794AD8E2570}" destId="{29844E9D-B095-429B-8171-9EC83A5423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41FA3-77A4-4E4A-A09C-363594ECD291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DC67CF1-C735-4B1E-AA02-ACE22A5D79EB}">
      <dgm:prSet phldrT="[Texto]"/>
      <dgm:spPr/>
      <dgm:t>
        <a:bodyPr/>
        <a:lstStyle/>
        <a:p>
          <a:r>
            <a:rPr lang="es-ES" dirty="0" smtClean="0"/>
            <a:t>Virus </a:t>
          </a:r>
          <a:r>
            <a:rPr lang="es-ES" dirty="0" err="1" smtClean="0"/>
            <a:t>Epsein</a:t>
          </a:r>
          <a:r>
            <a:rPr lang="es-ES" dirty="0" smtClean="0"/>
            <a:t> Bar </a:t>
          </a:r>
          <a:endParaRPr lang="es-MX" dirty="0"/>
        </a:p>
      </dgm:t>
    </dgm:pt>
    <dgm:pt modelId="{05197050-7C07-41AE-A1A9-BE9D2712F2EF}" type="parTrans" cxnId="{BA9643F0-9B3B-4AC1-96F9-E2BE394F52FE}">
      <dgm:prSet/>
      <dgm:spPr/>
      <dgm:t>
        <a:bodyPr/>
        <a:lstStyle/>
        <a:p>
          <a:endParaRPr lang="es-MX"/>
        </a:p>
      </dgm:t>
    </dgm:pt>
    <dgm:pt modelId="{B9DC999D-AD95-4F39-AFBA-7882148B209B}" type="sibTrans" cxnId="{BA9643F0-9B3B-4AC1-96F9-E2BE394F52FE}">
      <dgm:prSet/>
      <dgm:spPr/>
      <dgm:t>
        <a:bodyPr/>
        <a:lstStyle/>
        <a:p>
          <a:endParaRPr lang="es-MX"/>
        </a:p>
      </dgm:t>
    </dgm:pt>
    <dgm:pt modelId="{4AD184EB-95EC-4121-B735-DE622ED94709}">
      <dgm:prSet phldrT="[Texto]"/>
      <dgm:spPr/>
      <dgm:t>
        <a:bodyPr/>
        <a:lstStyle/>
        <a:p>
          <a:r>
            <a:rPr lang="es-ES" dirty="0" smtClean="0"/>
            <a:t>Virus HTLV-1</a:t>
          </a:r>
          <a:endParaRPr lang="es-MX" dirty="0"/>
        </a:p>
      </dgm:t>
    </dgm:pt>
    <dgm:pt modelId="{8B21CABB-2F2A-49AB-B887-18DB4CD0C6CF}" type="parTrans" cxnId="{47F67015-E758-4EA6-A053-554E831B0B11}">
      <dgm:prSet/>
      <dgm:spPr/>
      <dgm:t>
        <a:bodyPr/>
        <a:lstStyle/>
        <a:p>
          <a:endParaRPr lang="es-MX"/>
        </a:p>
      </dgm:t>
    </dgm:pt>
    <dgm:pt modelId="{DB270E6F-2E5A-4372-A996-9B5CEF92FCB1}" type="sibTrans" cxnId="{47F67015-E758-4EA6-A053-554E831B0B11}">
      <dgm:prSet/>
      <dgm:spPr/>
      <dgm:t>
        <a:bodyPr/>
        <a:lstStyle/>
        <a:p>
          <a:endParaRPr lang="es-MX"/>
        </a:p>
      </dgm:t>
    </dgm:pt>
    <dgm:pt modelId="{25EF70A6-A036-40BF-BBAC-FBE59E9F4717}">
      <dgm:prSet phldrT="[Texto]"/>
      <dgm:spPr/>
      <dgm:t>
        <a:bodyPr/>
        <a:lstStyle/>
        <a:p>
          <a:r>
            <a:rPr lang="es-ES" dirty="0" err="1" smtClean="0"/>
            <a:t>Elicobacter</a:t>
          </a:r>
          <a:r>
            <a:rPr lang="es-ES" dirty="0" smtClean="0"/>
            <a:t> pylori </a:t>
          </a:r>
          <a:endParaRPr lang="es-MX" dirty="0"/>
        </a:p>
      </dgm:t>
    </dgm:pt>
    <dgm:pt modelId="{C4115A25-A978-4B7E-8781-6430E0403886}" type="parTrans" cxnId="{6FE044BB-45B7-48D5-8BEB-BB188CEFAD10}">
      <dgm:prSet/>
      <dgm:spPr/>
      <dgm:t>
        <a:bodyPr/>
        <a:lstStyle/>
        <a:p>
          <a:endParaRPr lang="es-MX"/>
        </a:p>
      </dgm:t>
    </dgm:pt>
    <dgm:pt modelId="{41548985-5166-4147-9893-13ECF4945929}" type="sibTrans" cxnId="{6FE044BB-45B7-48D5-8BEB-BB188CEFAD10}">
      <dgm:prSet/>
      <dgm:spPr/>
      <dgm:t>
        <a:bodyPr/>
        <a:lstStyle/>
        <a:p>
          <a:endParaRPr lang="es-MX"/>
        </a:p>
      </dgm:t>
    </dgm:pt>
    <dgm:pt modelId="{1FE8A21E-8734-43AF-8559-849D7FDD4931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Linfoma </a:t>
          </a:r>
          <a:r>
            <a:rPr lang="es-ES" dirty="0" err="1" smtClean="0">
              <a:solidFill>
                <a:srgbClr val="FF0000"/>
              </a:solidFill>
            </a:rPr>
            <a:t>burkitt</a:t>
          </a:r>
          <a:r>
            <a:rPr lang="es-ES" dirty="0" smtClean="0">
              <a:solidFill>
                <a:srgbClr val="FF0000"/>
              </a:solidFill>
            </a:rPr>
            <a:t> </a:t>
          </a:r>
          <a:endParaRPr lang="es-MX" dirty="0">
            <a:solidFill>
              <a:srgbClr val="FF0000"/>
            </a:solidFill>
          </a:endParaRPr>
        </a:p>
      </dgm:t>
    </dgm:pt>
    <dgm:pt modelId="{79BE92C8-C4CF-4F9A-B097-F611D71DE9FA}" type="parTrans" cxnId="{4C08977B-AC20-4D25-95CF-B1D1B7660CB7}">
      <dgm:prSet/>
      <dgm:spPr/>
      <dgm:t>
        <a:bodyPr/>
        <a:lstStyle/>
        <a:p>
          <a:endParaRPr lang="es-MX"/>
        </a:p>
      </dgm:t>
    </dgm:pt>
    <dgm:pt modelId="{BC09C7DC-2002-4539-B450-498DA8B45A7F}" type="sibTrans" cxnId="{4C08977B-AC20-4D25-95CF-B1D1B7660CB7}">
      <dgm:prSet/>
      <dgm:spPr/>
      <dgm:t>
        <a:bodyPr/>
        <a:lstStyle/>
        <a:p>
          <a:endParaRPr lang="es-MX"/>
        </a:p>
      </dgm:t>
    </dgm:pt>
    <dgm:pt modelId="{7E8BEA89-CDE1-4987-9353-6E2761FB9E3E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Linfoma T en adulto</a:t>
          </a:r>
          <a:endParaRPr lang="es-MX" dirty="0">
            <a:solidFill>
              <a:srgbClr val="FF0000"/>
            </a:solidFill>
          </a:endParaRPr>
        </a:p>
      </dgm:t>
    </dgm:pt>
    <dgm:pt modelId="{5F8B20C0-3A69-4F92-AB0B-86973E4A6488}" type="parTrans" cxnId="{DB8BD81F-CEA7-441E-A46D-3FA0C428F5AF}">
      <dgm:prSet/>
      <dgm:spPr/>
      <dgm:t>
        <a:bodyPr/>
        <a:lstStyle/>
        <a:p>
          <a:endParaRPr lang="es-MX"/>
        </a:p>
      </dgm:t>
    </dgm:pt>
    <dgm:pt modelId="{0916E54C-754B-49A4-BD1F-386B77F456F2}" type="sibTrans" cxnId="{DB8BD81F-CEA7-441E-A46D-3FA0C428F5AF}">
      <dgm:prSet/>
      <dgm:spPr/>
      <dgm:t>
        <a:bodyPr/>
        <a:lstStyle/>
        <a:p>
          <a:endParaRPr lang="es-MX"/>
        </a:p>
      </dgm:t>
    </dgm:pt>
    <dgm:pt modelId="{B458C00A-115E-4A6C-A098-6D97C89E7AB3}">
      <dgm:prSet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Linfoma gástrico  MALT</a:t>
          </a:r>
          <a:endParaRPr lang="es-MX" dirty="0">
            <a:solidFill>
              <a:srgbClr val="FF0000"/>
            </a:solidFill>
          </a:endParaRPr>
        </a:p>
      </dgm:t>
    </dgm:pt>
    <dgm:pt modelId="{1ABF9E78-77E0-4118-988B-590040A70D1A}" type="parTrans" cxnId="{D1F15BB6-A17C-4F9A-8480-5E22814DB626}">
      <dgm:prSet/>
      <dgm:spPr/>
      <dgm:t>
        <a:bodyPr/>
        <a:lstStyle/>
        <a:p>
          <a:endParaRPr lang="es-MX"/>
        </a:p>
      </dgm:t>
    </dgm:pt>
    <dgm:pt modelId="{4108DE82-3BBF-4E61-A354-2125783DB30B}" type="sibTrans" cxnId="{D1F15BB6-A17C-4F9A-8480-5E22814DB626}">
      <dgm:prSet/>
      <dgm:spPr/>
      <dgm:t>
        <a:bodyPr/>
        <a:lstStyle/>
        <a:p>
          <a:endParaRPr lang="es-MX"/>
        </a:p>
      </dgm:t>
    </dgm:pt>
    <dgm:pt modelId="{1B9E9BEE-918F-473E-ADDB-85E6806EDF63}" type="pres">
      <dgm:prSet presAssocID="{81841FA3-77A4-4E4A-A09C-363594ECD291}" presName="diagram" presStyleCnt="0">
        <dgm:presLayoutVars>
          <dgm:dir/>
          <dgm:animLvl val="lvl"/>
          <dgm:resizeHandles val="exact"/>
        </dgm:presLayoutVars>
      </dgm:prSet>
      <dgm:spPr/>
    </dgm:pt>
    <dgm:pt modelId="{688A0303-03A7-4971-BD7F-332A4FCE5E51}" type="pres">
      <dgm:prSet presAssocID="{3DC67CF1-C735-4B1E-AA02-ACE22A5D79EB}" presName="compNode" presStyleCnt="0"/>
      <dgm:spPr/>
    </dgm:pt>
    <dgm:pt modelId="{BCC32225-4F2A-4ECC-BFA3-87EDBF86BFFB}" type="pres">
      <dgm:prSet presAssocID="{3DC67CF1-C735-4B1E-AA02-ACE22A5D79E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9B0F18-1BF2-44ED-8D5D-4C0B2C99F46D}" type="pres">
      <dgm:prSet presAssocID="{3DC67CF1-C735-4B1E-AA02-ACE22A5D79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1ACF5C-18D5-4836-95F0-92E7B301710A}" type="pres">
      <dgm:prSet presAssocID="{3DC67CF1-C735-4B1E-AA02-ACE22A5D79EB}" presName="parentRect" presStyleLbl="alignNode1" presStyleIdx="0" presStyleCnt="3"/>
      <dgm:spPr/>
      <dgm:t>
        <a:bodyPr/>
        <a:lstStyle/>
        <a:p>
          <a:endParaRPr lang="es-MX"/>
        </a:p>
      </dgm:t>
    </dgm:pt>
    <dgm:pt modelId="{812F6DF6-9419-40CF-99C0-A4A37C96C16A}" type="pres">
      <dgm:prSet presAssocID="{3DC67CF1-C735-4B1E-AA02-ACE22A5D79EB}" presName="adorn" presStyleLbl="fgAccFollow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</dgm:spPr>
    </dgm:pt>
    <dgm:pt modelId="{92F5798A-155E-4FB1-8574-E7AB3B2693D7}" type="pres">
      <dgm:prSet presAssocID="{B9DC999D-AD95-4F39-AFBA-7882148B209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75661C4-6472-46A9-B976-6A9680208D3A}" type="pres">
      <dgm:prSet presAssocID="{4AD184EB-95EC-4121-B735-DE622ED94709}" presName="compNode" presStyleCnt="0"/>
      <dgm:spPr/>
    </dgm:pt>
    <dgm:pt modelId="{613BC603-4D86-4FE2-B2A1-31F883EA89BE}" type="pres">
      <dgm:prSet presAssocID="{4AD184EB-95EC-4121-B735-DE622ED9470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259AEC-EE3C-4C94-8DC4-BE42396D5E00}" type="pres">
      <dgm:prSet presAssocID="{4AD184EB-95EC-4121-B735-DE622ED947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025E1-7364-4A02-85F9-A976C80D0CFA}" type="pres">
      <dgm:prSet presAssocID="{4AD184EB-95EC-4121-B735-DE622ED94709}" presName="parentRect" presStyleLbl="alignNode1" presStyleIdx="1" presStyleCnt="3"/>
      <dgm:spPr/>
      <dgm:t>
        <a:bodyPr/>
        <a:lstStyle/>
        <a:p>
          <a:endParaRPr lang="es-MX"/>
        </a:p>
      </dgm:t>
    </dgm:pt>
    <dgm:pt modelId="{A98B6B4F-6BA7-42C4-BCE9-56699AA38E13}" type="pres">
      <dgm:prSet presAssocID="{4AD184EB-95EC-4121-B735-DE622ED94709}" presName="adorn" presStyleLbl="fgAccFollowNod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l="-11000" r="-11000"/>
          </a:stretch>
        </a:blipFill>
      </dgm:spPr>
    </dgm:pt>
    <dgm:pt modelId="{DC6A6D07-0ABB-40E2-9C0B-6BFD14F9C117}" type="pres">
      <dgm:prSet presAssocID="{DB270E6F-2E5A-4372-A996-9B5CEF92FCB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67CF99E-F46F-41ED-8F15-C65C57F5181D}" type="pres">
      <dgm:prSet presAssocID="{25EF70A6-A036-40BF-BBAC-FBE59E9F4717}" presName="compNode" presStyleCnt="0"/>
      <dgm:spPr/>
    </dgm:pt>
    <dgm:pt modelId="{45DBF0B2-16D4-4FD7-A330-5EFDCCFDE1D1}" type="pres">
      <dgm:prSet presAssocID="{25EF70A6-A036-40BF-BBAC-FBE59E9F471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12CCFB-CD95-4B0E-A3D7-4951617DD662}" type="pres">
      <dgm:prSet presAssocID="{25EF70A6-A036-40BF-BBAC-FBE59E9F47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35E4E1-6B6C-47EC-8311-EF1EDB4FCD4D}" type="pres">
      <dgm:prSet presAssocID="{25EF70A6-A036-40BF-BBAC-FBE59E9F4717}" presName="parentRect" presStyleLbl="alignNode1" presStyleIdx="2" presStyleCnt="3"/>
      <dgm:spPr/>
      <dgm:t>
        <a:bodyPr/>
        <a:lstStyle/>
        <a:p>
          <a:endParaRPr lang="es-MX"/>
        </a:p>
      </dgm:t>
    </dgm:pt>
    <dgm:pt modelId="{1F43361B-8506-4E27-B754-37D8376F50B2}" type="pres">
      <dgm:prSet presAssocID="{25EF70A6-A036-40BF-BBAC-FBE59E9F4717}" presName="adorn" presStyleLbl="fgAccFollowNod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l="-31000" r="-31000"/>
          </a:stretch>
        </a:blipFill>
      </dgm:spPr>
    </dgm:pt>
  </dgm:ptLst>
  <dgm:cxnLst>
    <dgm:cxn modelId="{8D9AC5AF-C3A7-4B90-BFA0-65DA13275A79}" type="presOf" srcId="{1FE8A21E-8734-43AF-8559-849D7FDD4931}" destId="{BCC32225-4F2A-4ECC-BFA3-87EDBF86BFFB}" srcOrd="0" destOrd="0" presId="urn:microsoft.com/office/officeart/2005/8/layout/bList2#1"/>
    <dgm:cxn modelId="{881AB25D-7132-42B9-A37E-363E12B1E52A}" type="presOf" srcId="{B458C00A-115E-4A6C-A098-6D97C89E7AB3}" destId="{45DBF0B2-16D4-4FD7-A330-5EFDCCFDE1D1}" srcOrd="0" destOrd="0" presId="urn:microsoft.com/office/officeart/2005/8/layout/bList2#1"/>
    <dgm:cxn modelId="{A4585848-DA89-4A85-B22F-0D622BEDB674}" type="presOf" srcId="{4AD184EB-95EC-4121-B735-DE622ED94709}" destId="{36259AEC-EE3C-4C94-8DC4-BE42396D5E00}" srcOrd="0" destOrd="0" presId="urn:microsoft.com/office/officeart/2005/8/layout/bList2#1"/>
    <dgm:cxn modelId="{6D4F5790-C2BE-41A7-B102-CAC856C65582}" type="presOf" srcId="{3DC67CF1-C735-4B1E-AA02-ACE22A5D79EB}" destId="{9C9B0F18-1BF2-44ED-8D5D-4C0B2C99F46D}" srcOrd="0" destOrd="0" presId="urn:microsoft.com/office/officeart/2005/8/layout/bList2#1"/>
    <dgm:cxn modelId="{4113DAD0-22EE-4ABB-9921-7E444B4B9B79}" type="presOf" srcId="{7E8BEA89-CDE1-4987-9353-6E2761FB9E3E}" destId="{613BC603-4D86-4FE2-B2A1-31F883EA89BE}" srcOrd="0" destOrd="0" presId="urn:microsoft.com/office/officeart/2005/8/layout/bList2#1"/>
    <dgm:cxn modelId="{6FE044BB-45B7-48D5-8BEB-BB188CEFAD10}" srcId="{81841FA3-77A4-4E4A-A09C-363594ECD291}" destId="{25EF70A6-A036-40BF-BBAC-FBE59E9F4717}" srcOrd="2" destOrd="0" parTransId="{C4115A25-A978-4B7E-8781-6430E0403886}" sibTransId="{41548985-5166-4147-9893-13ECF4945929}"/>
    <dgm:cxn modelId="{4C08977B-AC20-4D25-95CF-B1D1B7660CB7}" srcId="{3DC67CF1-C735-4B1E-AA02-ACE22A5D79EB}" destId="{1FE8A21E-8734-43AF-8559-849D7FDD4931}" srcOrd="0" destOrd="0" parTransId="{79BE92C8-C4CF-4F9A-B097-F611D71DE9FA}" sibTransId="{BC09C7DC-2002-4539-B450-498DA8B45A7F}"/>
    <dgm:cxn modelId="{A293088F-6519-4F99-BCA0-2EF2C84E4903}" type="presOf" srcId="{25EF70A6-A036-40BF-BBAC-FBE59E9F4717}" destId="{7312CCFB-CD95-4B0E-A3D7-4951617DD662}" srcOrd="0" destOrd="0" presId="urn:microsoft.com/office/officeart/2005/8/layout/bList2#1"/>
    <dgm:cxn modelId="{D1F15BB6-A17C-4F9A-8480-5E22814DB626}" srcId="{25EF70A6-A036-40BF-BBAC-FBE59E9F4717}" destId="{B458C00A-115E-4A6C-A098-6D97C89E7AB3}" srcOrd="0" destOrd="0" parTransId="{1ABF9E78-77E0-4118-988B-590040A70D1A}" sibTransId="{4108DE82-3BBF-4E61-A354-2125783DB30B}"/>
    <dgm:cxn modelId="{C74C1AA0-0919-483D-BB38-A25D8471F06A}" type="presOf" srcId="{4AD184EB-95EC-4121-B735-DE622ED94709}" destId="{630025E1-7364-4A02-85F9-A976C80D0CFA}" srcOrd="1" destOrd="0" presId="urn:microsoft.com/office/officeart/2005/8/layout/bList2#1"/>
    <dgm:cxn modelId="{FAE2132B-A58C-481D-8F75-0CB87A64C2CF}" type="presOf" srcId="{DB270E6F-2E5A-4372-A996-9B5CEF92FCB1}" destId="{DC6A6D07-0ABB-40E2-9C0B-6BFD14F9C117}" srcOrd="0" destOrd="0" presId="urn:microsoft.com/office/officeart/2005/8/layout/bList2#1"/>
    <dgm:cxn modelId="{E97E74F3-15E0-44EC-8164-CD6E4567EB1C}" type="presOf" srcId="{3DC67CF1-C735-4B1E-AA02-ACE22A5D79EB}" destId="{211ACF5C-18D5-4836-95F0-92E7B301710A}" srcOrd="1" destOrd="0" presId="urn:microsoft.com/office/officeart/2005/8/layout/bList2#1"/>
    <dgm:cxn modelId="{9E5D22D6-FB19-455A-9A2D-A9F65049BDF2}" type="presOf" srcId="{25EF70A6-A036-40BF-BBAC-FBE59E9F4717}" destId="{CB35E4E1-6B6C-47EC-8311-EF1EDB4FCD4D}" srcOrd="1" destOrd="0" presId="urn:microsoft.com/office/officeart/2005/8/layout/bList2#1"/>
    <dgm:cxn modelId="{673F789F-FCE0-40C6-82B1-4CA3CC2D1DC9}" type="presOf" srcId="{B9DC999D-AD95-4F39-AFBA-7882148B209B}" destId="{92F5798A-155E-4FB1-8574-E7AB3B2693D7}" srcOrd="0" destOrd="0" presId="urn:microsoft.com/office/officeart/2005/8/layout/bList2#1"/>
    <dgm:cxn modelId="{BA9643F0-9B3B-4AC1-96F9-E2BE394F52FE}" srcId="{81841FA3-77A4-4E4A-A09C-363594ECD291}" destId="{3DC67CF1-C735-4B1E-AA02-ACE22A5D79EB}" srcOrd="0" destOrd="0" parTransId="{05197050-7C07-41AE-A1A9-BE9D2712F2EF}" sibTransId="{B9DC999D-AD95-4F39-AFBA-7882148B209B}"/>
    <dgm:cxn modelId="{DB8BD81F-CEA7-441E-A46D-3FA0C428F5AF}" srcId="{4AD184EB-95EC-4121-B735-DE622ED94709}" destId="{7E8BEA89-CDE1-4987-9353-6E2761FB9E3E}" srcOrd="0" destOrd="0" parTransId="{5F8B20C0-3A69-4F92-AB0B-86973E4A6488}" sibTransId="{0916E54C-754B-49A4-BD1F-386B77F456F2}"/>
    <dgm:cxn modelId="{4D0B41B6-B7CE-4DD2-9496-3985B5199848}" type="presOf" srcId="{81841FA3-77A4-4E4A-A09C-363594ECD291}" destId="{1B9E9BEE-918F-473E-ADDB-85E6806EDF63}" srcOrd="0" destOrd="0" presId="urn:microsoft.com/office/officeart/2005/8/layout/bList2#1"/>
    <dgm:cxn modelId="{47F67015-E758-4EA6-A053-554E831B0B11}" srcId="{81841FA3-77A4-4E4A-A09C-363594ECD291}" destId="{4AD184EB-95EC-4121-B735-DE622ED94709}" srcOrd="1" destOrd="0" parTransId="{8B21CABB-2F2A-49AB-B887-18DB4CD0C6CF}" sibTransId="{DB270E6F-2E5A-4372-A996-9B5CEF92FCB1}"/>
    <dgm:cxn modelId="{2A216DFC-F484-4AB0-9B59-A5249818C66A}" type="presParOf" srcId="{1B9E9BEE-918F-473E-ADDB-85E6806EDF63}" destId="{688A0303-03A7-4971-BD7F-332A4FCE5E51}" srcOrd="0" destOrd="0" presId="urn:microsoft.com/office/officeart/2005/8/layout/bList2#1"/>
    <dgm:cxn modelId="{9A7FDBF7-75F6-40E0-9450-4DB8A989A8A0}" type="presParOf" srcId="{688A0303-03A7-4971-BD7F-332A4FCE5E51}" destId="{BCC32225-4F2A-4ECC-BFA3-87EDBF86BFFB}" srcOrd="0" destOrd="0" presId="urn:microsoft.com/office/officeart/2005/8/layout/bList2#1"/>
    <dgm:cxn modelId="{59AC6A03-F126-4375-B382-578C471DBC33}" type="presParOf" srcId="{688A0303-03A7-4971-BD7F-332A4FCE5E51}" destId="{9C9B0F18-1BF2-44ED-8D5D-4C0B2C99F46D}" srcOrd="1" destOrd="0" presId="urn:microsoft.com/office/officeart/2005/8/layout/bList2#1"/>
    <dgm:cxn modelId="{50717BE3-147E-439D-A144-B5FE572D70A2}" type="presParOf" srcId="{688A0303-03A7-4971-BD7F-332A4FCE5E51}" destId="{211ACF5C-18D5-4836-95F0-92E7B301710A}" srcOrd="2" destOrd="0" presId="urn:microsoft.com/office/officeart/2005/8/layout/bList2#1"/>
    <dgm:cxn modelId="{FB8E3FD3-12DD-4F2C-AF18-458657DDA23F}" type="presParOf" srcId="{688A0303-03A7-4971-BD7F-332A4FCE5E51}" destId="{812F6DF6-9419-40CF-99C0-A4A37C96C16A}" srcOrd="3" destOrd="0" presId="urn:microsoft.com/office/officeart/2005/8/layout/bList2#1"/>
    <dgm:cxn modelId="{60566BF6-8CDD-4C60-9245-4E28A18CA5DD}" type="presParOf" srcId="{1B9E9BEE-918F-473E-ADDB-85E6806EDF63}" destId="{92F5798A-155E-4FB1-8574-E7AB3B2693D7}" srcOrd="1" destOrd="0" presId="urn:microsoft.com/office/officeart/2005/8/layout/bList2#1"/>
    <dgm:cxn modelId="{4AA311CB-6D21-4E12-A605-16596C35849D}" type="presParOf" srcId="{1B9E9BEE-918F-473E-ADDB-85E6806EDF63}" destId="{275661C4-6472-46A9-B976-6A9680208D3A}" srcOrd="2" destOrd="0" presId="urn:microsoft.com/office/officeart/2005/8/layout/bList2#1"/>
    <dgm:cxn modelId="{B9AE2343-5731-469F-B648-F0F7BF537717}" type="presParOf" srcId="{275661C4-6472-46A9-B976-6A9680208D3A}" destId="{613BC603-4D86-4FE2-B2A1-31F883EA89BE}" srcOrd="0" destOrd="0" presId="urn:microsoft.com/office/officeart/2005/8/layout/bList2#1"/>
    <dgm:cxn modelId="{2B234FCE-B8CB-4E4C-AA98-2D40626FCAC7}" type="presParOf" srcId="{275661C4-6472-46A9-B976-6A9680208D3A}" destId="{36259AEC-EE3C-4C94-8DC4-BE42396D5E00}" srcOrd="1" destOrd="0" presId="urn:microsoft.com/office/officeart/2005/8/layout/bList2#1"/>
    <dgm:cxn modelId="{5FB23309-EB9D-4126-A509-384D0482A8C2}" type="presParOf" srcId="{275661C4-6472-46A9-B976-6A9680208D3A}" destId="{630025E1-7364-4A02-85F9-A976C80D0CFA}" srcOrd="2" destOrd="0" presId="urn:microsoft.com/office/officeart/2005/8/layout/bList2#1"/>
    <dgm:cxn modelId="{0BB8A921-23BB-4B44-8099-17E4E4D71C15}" type="presParOf" srcId="{275661C4-6472-46A9-B976-6A9680208D3A}" destId="{A98B6B4F-6BA7-42C4-BCE9-56699AA38E13}" srcOrd="3" destOrd="0" presId="urn:microsoft.com/office/officeart/2005/8/layout/bList2#1"/>
    <dgm:cxn modelId="{B1E6DB98-01D0-408A-9246-2E104F3B9231}" type="presParOf" srcId="{1B9E9BEE-918F-473E-ADDB-85E6806EDF63}" destId="{DC6A6D07-0ABB-40E2-9C0B-6BFD14F9C117}" srcOrd="3" destOrd="0" presId="urn:microsoft.com/office/officeart/2005/8/layout/bList2#1"/>
    <dgm:cxn modelId="{EEA4AC7E-010D-4340-922C-5309094E677B}" type="presParOf" srcId="{1B9E9BEE-918F-473E-ADDB-85E6806EDF63}" destId="{B67CF99E-F46F-41ED-8F15-C65C57F5181D}" srcOrd="4" destOrd="0" presId="urn:microsoft.com/office/officeart/2005/8/layout/bList2#1"/>
    <dgm:cxn modelId="{23FE7CD8-3536-4C66-81CE-790C8CA77727}" type="presParOf" srcId="{B67CF99E-F46F-41ED-8F15-C65C57F5181D}" destId="{45DBF0B2-16D4-4FD7-A330-5EFDCCFDE1D1}" srcOrd="0" destOrd="0" presId="urn:microsoft.com/office/officeart/2005/8/layout/bList2#1"/>
    <dgm:cxn modelId="{272C3BDC-D652-4C5E-A8C8-D77E901DEBF6}" type="presParOf" srcId="{B67CF99E-F46F-41ED-8F15-C65C57F5181D}" destId="{7312CCFB-CD95-4B0E-A3D7-4951617DD662}" srcOrd="1" destOrd="0" presId="urn:microsoft.com/office/officeart/2005/8/layout/bList2#1"/>
    <dgm:cxn modelId="{DF143039-3800-43AE-965B-861DBFFE4A5A}" type="presParOf" srcId="{B67CF99E-F46F-41ED-8F15-C65C57F5181D}" destId="{CB35E4E1-6B6C-47EC-8311-EF1EDB4FCD4D}" srcOrd="2" destOrd="0" presId="urn:microsoft.com/office/officeart/2005/8/layout/bList2#1"/>
    <dgm:cxn modelId="{C3F41F1E-5B9E-4AF5-B7C9-CBB3644E63AA}" type="presParOf" srcId="{B67CF99E-F46F-41ED-8F15-C65C57F5181D}" destId="{1F43361B-8506-4E27-B754-37D8376F50B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750F0-4EB7-4325-AE24-07046257623B}" type="doc">
      <dgm:prSet loTypeId="urn:microsoft.com/office/officeart/2005/8/layout/vList4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4A42115-7FA4-4A53-BFC8-00ABA9A9AD27}">
      <dgm:prSet phldrT="[Texto]" custT="1"/>
      <dgm:spPr/>
      <dgm:t>
        <a:bodyPr/>
        <a:lstStyle/>
        <a:p>
          <a:r>
            <a:rPr lang="es-ES" sz="1600" dirty="0" smtClean="0"/>
            <a:t>Drogas ó exposiciones a químicos</a:t>
          </a:r>
          <a:endParaRPr lang="es-MX" sz="1600" dirty="0"/>
        </a:p>
      </dgm:t>
    </dgm:pt>
    <dgm:pt modelId="{27D3135C-1A4F-4519-A49C-99C2F3CB0D29}" type="parTrans" cxnId="{DF9757EF-04ED-41D1-A8BC-D087EFE89CF1}">
      <dgm:prSet/>
      <dgm:spPr/>
      <dgm:t>
        <a:bodyPr/>
        <a:lstStyle/>
        <a:p>
          <a:endParaRPr lang="es-MX"/>
        </a:p>
      </dgm:t>
    </dgm:pt>
    <dgm:pt modelId="{8898B37F-3FCE-43A9-A294-4F123CEA348E}" type="sibTrans" cxnId="{DF9757EF-04ED-41D1-A8BC-D087EFE89CF1}">
      <dgm:prSet/>
      <dgm:spPr/>
      <dgm:t>
        <a:bodyPr/>
        <a:lstStyle/>
        <a:p>
          <a:endParaRPr lang="es-MX"/>
        </a:p>
      </dgm:t>
    </dgm:pt>
    <dgm:pt modelId="{18B73488-851F-4FDE-AB1A-015AFB571853}">
      <dgm:prSet phldrT="[Texto]" custT="1"/>
      <dgm:spPr/>
      <dgm:t>
        <a:bodyPr/>
        <a:lstStyle/>
        <a:p>
          <a:r>
            <a:rPr lang="es-ES" sz="1600" dirty="0" err="1" smtClean="0"/>
            <a:t>Difenilhidantoina</a:t>
          </a:r>
          <a:endParaRPr lang="es-MX" sz="1600" dirty="0"/>
        </a:p>
      </dgm:t>
    </dgm:pt>
    <dgm:pt modelId="{2F9AED8D-4437-49CF-A0BB-62FC99DA92AE}" type="parTrans" cxnId="{A04E5365-C030-4394-82B8-6A17D70AC19A}">
      <dgm:prSet/>
      <dgm:spPr/>
      <dgm:t>
        <a:bodyPr/>
        <a:lstStyle/>
        <a:p>
          <a:endParaRPr lang="es-MX"/>
        </a:p>
      </dgm:t>
    </dgm:pt>
    <dgm:pt modelId="{FC81FE91-6475-47AB-800A-09B6059A876D}" type="sibTrans" cxnId="{A04E5365-C030-4394-82B8-6A17D70AC19A}">
      <dgm:prSet/>
      <dgm:spPr/>
      <dgm:t>
        <a:bodyPr/>
        <a:lstStyle/>
        <a:p>
          <a:endParaRPr lang="es-MX"/>
        </a:p>
      </dgm:t>
    </dgm:pt>
    <dgm:pt modelId="{58CB303C-75BA-43C0-82A0-2C7F293B69D6}">
      <dgm:prSet phldrT="[Texto]" custT="1"/>
      <dgm:spPr/>
      <dgm:t>
        <a:bodyPr/>
        <a:lstStyle/>
        <a:p>
          <a:r>
            <a:rPr lang="es-ES" sz="1600" dirty="0" smtClean="0"/>
            <a:t>Radioterapia</a:t>
          </a:r>
          <a:endParaRPr lang="es-MX" sz="1600" dirty="0"/>
        </a:p>
      </dgm:t>
    </dgm:pt>
    <dgm:pt modelId="{6B6701C4-687E-46FA-8C3C-79492AB1101A}" type="parTrans" cxnId="{5427E1AF-A57F-49C2-A2A4-17FB8815B6F5}">
      <dgm:prSet/>
      <dgm:spPr/>
      <dgm:t>
        <a:bodyPr/>
        <a:lstStyle/>
        <a:p>
          <a:endParaRPr lang="es-MX"/>
        </a:p>
      </dgm:t>
    </dgm:pt>
    <dgm:pt modelId="{79491938-0919-4C8C-9887-0453EB7A4C72}" type="sibTrans" cxnId="{5427E1AF-A57F-49C2-A2A4-17FB8815B6F5}">
      <dgm:prSet/>
      <dgm:spPr/>
      <dgm:t>
        <a:bodyPr/>
        <a:lstStyle/>
        <a:p>
          <a:endParaRPr lang="es-MX"/>
        </a:p>
      </dgm:t>
    </dgm:pt>
    <dgm:pt modelId="{ADA47847-F934-4B3A-8521-743649CB5639}">
      <dgm:prSet phldrT="[Texto]" custT="1"/>
      <dgm:spPr/>
      <dgm:t>
        <a:bodyPr/>
        <a:lstStyle/>
        <a:p>
          <a:r>
            <a:rPr lang="es-ES" sz="1600" dirty="0" smtClean="0"/>
            <a:t>Inmunodeficiencia hereditaria: </a:t>
          </a:r>
          <a:endParaRPr lang="es-MX" sz="1600" dirty="0"/>
        </a:p>
      </dgm:t>
    </dgm:pt>
    <dgm:pt modelId="{1F030310-3ACB-4540-BBD5-2CAAE2B35F67}" type="parTrans" cxnId="{F6B07551-D26B-4C04-8E29-3AE5CAC0A829}">
      <dgm:prSet/>
      <dgm:spPr/>
      <dgm:t>
        <a:bodyPr/>
        <a:lstStyle/>
        <a:p>
          <a:endParaRPr lang="es-MX"/>
        </a:p>
      </dgm:t>
    </dgm:pt>
    <dgm:pt modelId="{A529C064-2A54-46FC-AA0F-12EE2D73BC2D}" type="sibTrans" cxnId="{F6B07551-D26B-4C04-8E29-3AE5CAC0A829}">
      <dgm:prSet/>
      <dgm:spPr/>
      <dgm:t>
        <a:bodyPr/>
        <a:lstStyle/>
        <a:p>
          <a:endParaRPr lang="es-MX"/>
        </a:p>
      </dgm:t>
    </dgm:pt>
    <dgm:pt modelId="{A6F6FA70-896B-4ED4-B326-EAE6CCDBB764}">
      <dgm:prSet phldrT="[Texto]" custT="1"/>
      <dgm:spPr/>
      <dgm:t>
        <a:bodyPr/>
        <a:lstStyle/>
        <a:p>
          <a:r>
            <a:rPr lang="es-ES" sz="1600" dirty="0" err="1" smtClean="0"/>
            <a:t>Sx.</a:t>
          </a:r>
          <a:r>
            <a:rPr lang="es-ES" sz="1600" dirty="0" smtClean="0"/>
            <a:t> </a:t>
          </a:r>
          <a:r>
            <a:rPr lang="es-ES" sz="1600" dirty="0" err="1" smtClean="0"/>
            <a:t>Klinefelter</a:t>
          </a:r>
          <a:endParaRPr lang="es-MX" sz="1600" dirty="0"/>
        </a:p>
      </dgm:t>
    </dgm:pt>
    <dgm:pt modelId="{1712582C-2726-4960-9CCA-80DC5BFE5B18}" type="parTrans" cxnId="{1DD5E1D6-55C4-4BEF-8F9E-561C011A9881}">
      <dgm:prSet/>
      <dgm:spPr/>
      <dgm:t>
        <a:bodyPr/>
        <a:lstStyle/>
        <a:p>
          <a:endParaRPr lang="es-MX"/>
        </a:p>
      </dgm:t>
    </dgm:pt>
    <dgm:pt modelId="{2498E865-2838-4C18-A2E4-07DC20DE2DBA}" type="sibTrans" cxnId="{1DD5E1D6-55C4-4BEF-8F9E-561C011A9881}">
      <dgm:prSet/>
      <dgm:spPr/>
      <dgm:t>
        <a:bodyPr/>
        <a:lstStyle/>
        <a:p>
          <a:endParaRPr lang="es-MX"/>
        </a:p>
      </dgm:t>
    </dgm:pt>
    <dgm:pt modelId="{426B552D-7686-4E4E-A1EB-51C69DFE0EFE}">
      <dgm:prSet phldrT="[Texto]" custT="1"/>
      <dgm:spPr/>
      <dgm:t>
        <a:bodyPr/>
        <a:lstStyle/>
        <a:p>
          <a:r>
            <a:rPr lang="es-ES" sz="1600" dirty="0" err="1" smtClean="0"/>
            <a:t>Sx.</a:t>
          </a:r>
          <a:r>
            <a:rPr lang="es-ES" sz="1600" dirty="0" smtClean="0"/>
            <a:t> De inmunodeficiencia común variable </a:t>
          </a:r>
          <a:endParaRPr lang="es-MX" sz="1600" dirty="0"/>
        </a:p>
      </dgm:t>
    </dgm:pt>
    <dgm:pt modelId="{6D55512A-5595-46D6-8422-EDEB7BFF2D09}" type="parTrans" cxnId="{AB805292-7CC2-425F-B50E-E831AC6541D2}">
      <dgm:prSet/>
      <dgm:spPr/>
      <dgm:t>
        <a:bodyPr/>
        <a:lstStyle/>
        <a:p>
          <a:endParaRPr lang="es-MX"/>
        </a:p>
      </dgm:t>
    </dgm:pt>
    <dgm:pt modelId="{BE930C2D-D30A-4C5F-8C33-AC14B67C6B42}" type="sibTrans" cxnId="{AB805292-7CC2-425F-B50E-E831AC6541D2}">
      <dgm:prSet/>
      <dgm:spPr/>
      <dgm:t>
        <a:bodyPr/>
        <a:lstStyle/>
        <a:p>
          <a:endParaRPr lang="es-MX"/>
        </a:p>
      </dgm:t>
    </dgm:pt>
    <dgm:pt modelId="{75ED1F5A-AE20-4B13-B44F-8B2035CED1C3}">
      <dgm:prSet phldrT="[Texto]" custT="1"/>
      <dgm:spPr/>
      <dgm:t>
        <a:bodyPr/>
        <a:lstStyle/>
        <a:p>
          <a:r>
            <a:rPr lang="es-ES" sz="1600" dirty="0" smtClean="0"/>
            <a:t>Inmunodeficiencia Adquirida</a:t>
          </a:r>
          <a:endParaRPr lang="es-MX" sz="1600" dirty="0"/>
        </a:p>
      </dgm:t>
    </dgm:pt>
    <dgm:pt modelId="{88EDC39D-8348-4294-9C2D-95A00517510F}" type="parTrans" cxnId="{08F26990-464E-4773-AAD6-A407C4A57463}">
      <dgm:prSet/>
      <dgm:spPr/>
      <dgm:t>
        <a:bodyPr/>
        <a:lstStyle/>
        <a:p>
          <a:endParaRPr lang="es-MX"/>
        </a:p>
      </dgm:t>
    </dgm:pt>
    <dgm:pt modelId="{7ABBD8BF-6B2D-4BCD-9C9B-950FF9D77978}" type="sibTrans" cxnId="{08F26990-464E-4773-AAD6-A407C4A57463}">
      <dgm:prSet/>
      <dgm:spPr/>
      <dgm:t>
        <a:bodyPr/>
        <a:lstStyle/>
        <a:p>
          <a:endParaRPr lang="es-MX"/>
        </a:p>
      </dgm:t>
    </dgm:pt>
    <dgm:pt modelId="{C41D0C05-C951-4437-90B5-33C0DE2DC2D8}">
      <dgm:prSet phldrT="[Texto]" custT="1"/>
      <dgm:spPr/>
      <dgm:t>
        <a:bodyPr/>
        <a:lstStyle/>
        <a:p>
          <a:r>
            <a:rPr lang="es-ES" sz="1600" dirty="0" smtClean="0"/>
            <a:t>Inmunosupresión crónica</a:t>
          </a:r>
          <a:endParaRPr lang="es-MX" sz="1600" dirty="0"/>
        </a:p>
      </dgm:t>
    </dgm:pt>
    <dgm:pt modelId="{C2B1694C-4506-47E3-9024-9BD4959399EA}" type="parTrans" cxnId="{389C5A52-780C-4208-826C-90A4E21EB845}">
      <dgm:prSet/>
      <dgm:spPr/>
      <dgm:t>
        <a:bodyPr/>
        <a:lstStyle/>
        <a:p>
          <a:endParaRPr lang="es-MX"/>
        </a:p>
      </dgm:t>
    </dgm:pt>
    <dgm:pt modelId="{BB673315-5DE5-4FCB-AC4F-6C86D0CDC344}" type="sibTrans" cxnId="{389C5A52-780C-4208-826C-90A4E21EB845}">
      <dgm:prSet/>
      <dgm:spPr/>
      <dgm:t>
        <a:bodyPr/>
        <a:lstStyle/>
        <a:p>
          <a:endParaRPr lang="es-MX"/>
        </a:p>
      </dgm:t>
    </dgm:pt>
    <dgm:pt modelId="{192AC34A-B0E9-4D5F-A5DD-731B96D52C81}">
      <dgm:prSet phldrT="[Texto]" custT="1"/>
      <dgm:spPr/>
      <dgm:t>
        <a:bodyPr/>
        <a:lstStyle/>
        <a:p>
          <a:r>
            <a:rPr lang="es-ES" sz="1600" dirty="0" smtClean="0"/>
            <a:t>Enfermedades Autoinmunes</a:t>
          </a:r>
        </a:p>
      </dgm:t>
    </dgm:pt>
    <dgm:pt modelId="{0EF5F939-B386-419A-BEC0-4615137A0DCC}" type="parTrans" cxnId="{6DDE4D80-67AB-478D-9327-1EA0DD115EC7}">
      <dgm:prSet/>
      <dgm:spPr/>
      <dgm:t>
        <a:bodyPr/>
        <a:lstStyle/>
        <a:p>
          <a:endParaRPr lang="es-MX"/>
        </a:p>
      </dgm:t>
    </dgm:pt>
    <dgm:pt modelId="{22DF763D-9D40-45E6-8821-969B8090082C}" type="sibTrans" cxnId="{6DDE4D80-67AB-478D-9327-1EA0DD115EC7}">
      <dgm:prSet/>
      <dgm:spPr/>
      <dgm:t>
        <a:bodyPr/>
        <a:lstStyle/>
        <a:p>
          <a:endParaRPr lang="es-MX"/>
        </a:p>
      </dgm:t>
    </dgm:pt>
    <dgm:pt modelId="{C7B6E578-3BC6-4D46-BD56-AD0E59015499}">
      <dgm:prSet phldrT="[Texto]" custT="1"/>
      <dgm:spPr/>
      <dgm:t>
        <a:bodyPr/>
        <a:lstStyle/>
        <a:p>
          <a:r>
            <a:rPr lang="es-ES" sz="1600" dirty="0" smtClean="0"/>
            <a:t>Radiación </a:t>
          </a:r>
          <a:endParaRPr lang="es-MX" sz="1600" dirty="0"/>
        </a:p>
      </dgm:t>
    </dgm:pt>
    <dgm:pt modelId="{3A415AFB-90E5-4F3D-BE6C-03F08DF0B9DF}" type="parTrans" cxnId="{28DCB354-4353-49D0-A425-D0F6C483D568}">
      <dgm:prSet/>
      <dgm:spPr/>
      <dgm:t>
        <a:bodyPr/>
        <a:lstStyle/>
        <a:p>
          <a:endParaRPr lang="es-MX"/>
        </a:p>
      </dgm:t>
    </dgm:pt>
    <dgm:pt modelId="{A8823097-68E8-4630-BD34-27EF23B6EF63}" type="sibTrans" cxnId="{28DCB354-4353-49D0-A425-D0F6C483D568}">
      <dgm:prSet/>
      <dgm:spPr/>
      <dgm:t>
        <a:bodyPr/>
        <a:lstStyle/>
        <a:p>
          <a:endParaRPr lang="es-MX"/>
        </a:p>
      </dgm:t>
    </dgm:pt>
    <dgm:pt modelId="{0D96E6A8-09BD-412B-AE3F-1F98D7EF4802}">
      <dgm:prSet phldrT="[Texto]" custT="1"/>
      <dgm:spPr/>
      <dgm:t>
        <a:bodyPr/>
        <a:lstStyle/>
        <a:p>
          <a:r>
            <a:rPr lang="es-ES" sz="1600" dirty="0" smtClean="0"/>
            <a:t>Quimioterapia </a:t>
          </a:r>
          <a:endParaRPr lang="es-MX" sz="1600" dirty="0"/>
        </a:p>
      </dgm:t>
    </dgm:pt>
    <dgm:pt modelId="{C0A1AC71-9076-4661-A665-98E1920DD59D}" type="parTrans" cxnId="{AEA3D703-A8FF-4CA2-B319-0B5650105C18}">
      <dgm:prSet/>
      <dgm:spPr/>
      <dgm:t>
        <a:bodyPr/>
        <a:lstStyle/>
        <a:p>
          <a:endParaRPr lang="es-MX"/>
        </a:p>
      </dgm:t>
    </dgm:pt>
    <dgm:pt modelId="{439E53B9-A1DE-4F4D-8865-697D35C8CC33}" type="sibTrans" cxnId="{AEA3D703-A8FF-4CA2-B319-0B5650105C18}">
      <dgm:prSet/>
      <dgm:spPr/>
      <dgm:t>
        <a:bodyPr/>
        <a:lstStyle/>
        <a:p>
          <a:endParaRPr lang="es-MX"/>
        </a:p>
      </dgm:t>
    </dgm:pt>
    <dgm:pt modelId="{D4B8E209-7210-4192-A542-186CC498C4F5}">
      <dgm:prSet phldrT="[Texto]" custT="1"/>
      <dgm:spPr/>
      <dgm:t>
        <a:bodyPr/>
        <a:lstStyle/>
        <a:p>
          <a:r>
            <a:rPr lang="es-ES" sz="1600" dirty="0" err="1" smtClean="0"/>
            <a:t>Sx.</a:t>
          </a:r>
          <a:r>
            <a:rPr lang="es-ES" sz="1600" dirty="0" smtClean="0"/>
            <a:t> </a:t>
          </a:r>
          <a:r>
            <a:rPr lang="es-ES" sz="1600" dirty="0" err="1" smtClean="0"/>
            <a:t>Wiskot</a:t>
          </a:r>
          <a:r>
            <a:rPr lang="es-ES" sz="1600" dirty="0" smtClean="0"/>
            <a:t> </a:t>
          </a:r>
          <a:r>
            <a:rPr lang="es-ES" sz="1600" dirty="0" err="1" smtClean="0"/>
            <a:t>Aldrich</a:t>
          </a:r>
          <a:endParaRPr lang="es-MX" sz="1600" dirty="0"/>
        </a:p>
      </dgm:t>
    </dgm:pt>
    <dgm:pt modelId="{14D1AA97-2028-4D79-9CB0-FABA35A90405}" type="parTrans" cxnId="{E7CDB476-DDDE-4F51-A5B8-47E8CEDA16C5}">
      <dgm:prSet/>
      <dgm:spPr/>
      <dgm:t>
        <a:bodyPr/>
        <a:lstStyle/>
        <a:p>
          <a:endParaRPr lang="es-MX"/>
        </a:p>
      </dgm:t>
    </dgm:pt>
    <dgm:pt modelId="{73700EB7-7949-40CC-B8D4-3DE5C2CF974A}" type="sibTrans" cxnId="{E7CDB476-DDDE-4F51-A5B8-47E8CEDA16C5}">
      <dgm:prSet/>
      <dgm:spPr/>
      <dgm:t>
        <a:bodyPr/>
        <a:lstStyle/>
        <a:p>
          <a:endParaRPr lang="es-MX"/>
        </a:p>
      </dgm:t>
    </dgm:pt>
    <dgm:pt modelId="{79C380DE-B38A-40BA-87A3-9501D4E980A4}">
      <dgm:prSet phldrT="[Texto]" custT="1"/>
      <dgm:spPr/>
      <dgm:t>
        <a:bodyPr/>
        <a:lstStyle/>
        <a:p>
          <a:r>
            <a:rPr lang="es-ES" sz="1600" dirty="0" smtClean="0"/>
            <a:t>SIDA</a:t>
          </a:r>
          <a:endParaRPr lang="es-MX" sz="1600" dirty="0"/>
        </a:p>
      </dgm:t>
    </dgm:pt>
    <dgm:pt modelId="{9A702804-2F47-436E-97D3-73646AD76E57}" type="parTrans" cxnId="{95E239B9-2A80-46C8-AEEF-D5282B4888EC}">
      <dgm:prSet/>
      <dgm:spPr/>
      <dgm:t>
        <a:bodyPr/>
        <a:lstStyle/>
        <a:p>
          <a:endParaRPr lang="es-MX"/>
        </a:p>
      </dgm:t>
    </dgm:pt>
    <dgm:pt modelId="{0466D832-20FD-4D31-8BD9-1881DF54E450}" type="sibTrans" cxnId="{95E239B9-2A80-46C8-AEEF-D5282B4888EC}">
      <dgm:prSet/>
      <dgm:spPr/>
      <dgm:t>
        <a:bodyPr/>
        <a:lstStyle/>
        <a:p>
          <a:endParaRPr lang="es-MX"/>
        </a:p>
      </dgm:t>
    </dgm:pt>
    <dgm:pt modelId="{7D3F2C02-98B9-4E19-8E8F-0B32CE590428}">
      <dgm:prSet phldrT="[Texto]" custT="1"/>
      <dgm:spPr/>
      <dgm:t>
        <a:bodyPr/>
        <a:lstStyle/>
        <a:p>
          <a:r>
            <a:rPr lang="es-ES" sz="1600" dirty="0" err="1" smtClean="0"/>
            <a:t>Sx.</a:t>
          </a:r>
          <a:r>
            <a:rPr lang="es-ES" sz="1600" dirty="0" smtClean="0"/>
            <a:t> </a:t>
          </a:r>
          <a:r>
            <a:rPr lang="es-ES" sz="1600" dirty="0" err="1" smtClean="0"/>
            <a:t>Sjögren</a:t>
          </a:r>
          <a:r>
            <a:rPr lang="es-ES" sz="1600" dirty="0" smtClean="0"/>
            <a:t> </a:t>
          </a:r>
        </a:p>
      </dgm:t>
    </dgm:pt>
    <dgm:pt modelId="{2F4696E6-5118-4E8F-A926-314D3A3952F7}" type="parTrans" cxnId="{59AEE1AC-C79A-455E-9CE2-DE8022DCF390}">
      <dgm:prSet/>
      <dgm:spPr/>
      <dgm:t>
        <a:bodyPr/>
        <a:lstStyle/>
        <a:p>
          <a:endParaRPr lang="es-MX"/>
        </a:p>
      </dgm:t>
    </dgm:pt>
    <dgm:pt modelId="{7616A825-144C-42FC-BA72-B009D3410323}" type="sibTrans" cxnId="{59AEE1AC-C79A-455E-9CE2-DE8022DCF390}">
      <dgm:prSet/>
      <dgm:spPr/>
      <dgm:t>
        <a:bodyPr/>
        <a:lstStyle/>
        <a:p>
          <a:endParaRPr lang="es-MX"/>
        </a:p>
      </dgm:t>
    </dgm:pt>
    <dgm:pt modelId="{D4F23E65-288B-4413-88B5-5F901D82664C}">
      <dgm:prSet phldrT="[Texto]" custT="1"/>
      <dgm:spPr/>
      <dgm:t>
        <a:bodyPr/>
        <a:lstStyle/>
        <a:p>
          <a:r>
            <a:rPr lang="es-ES" sz="1600" dirty="0" smtClean="0"/>
            <a:t>AR</a:t>
          </a:r>
        </a:p>
      </dgm:t>
    </dgm:pt>
    <dgm:pt modelId="{049A38C2-34C7-4A1E-9792-502485F1D9C9}" type="parTrans" cxnId="{37DA9901-7377-4AF2-AEAA-47380FC9B2C6}">
      <dgm:prSet/>
      <dgm:spPr/>
      <dgm:t>
        <a:bodyPr/>
        <a:lstStyle/>
        <a:p>
          <a:endParaRPr lang="es-MX"/>
        </a:p>
      </dgm:t>
    </dgm:pt>
    <dgm:pt modelId="{98BB462B-994C-49E2-AC86-1C1940C2580B}" type="sibTrans" cxnId="{37DA9901-7377-4AF2-AEAA-47380FC9B2C6}">
      <dgm:prSet/>
      <dgm:spPr/>
      <dgm:t>
        <a:bodyPr/>
        <a:lstStyle/>
        <a:p>
          <a:endParaRPr lang="es-MX"/>
        </a:p>
      </dgm:t>
    </dgm:pt>
    <dgm:pt modelId="{5636D286-A678-4A54-B81C-163BD79AECB4}">
      <dgm:prSet phldrT="[Texto]" custT="1"/>
      <dgm:spPr/>
      <dgm:t>
        <a:bodyPr/>
        <a:lstStyle/>
        <a:p>
          <a:r>
            <a:rPr lang="es-ES" sz="1600" dirty="0" smtClean="0"/>
            <a:t>LES</a:t>
          </a:r>
        </a:p>
      </dgm:t>
    </dgm:pt>
    <dgm:pt modelId="{30C1CAA2-72F3-40E2-8A7B-D3617511AF2D}" type="parTrans" cxnId="{73B06D1E-0C40-43FB-B38A-7374BADF50CF}">
      <dgm:prSet/>
      <dgm:spPr/>
      <dgm:t>
        <a:bodyPr/>
        <a:lstStyle/>
        <a:p>
          <a:endParaRPr lang="es-MX"/>
        </a:p>
      </dgm:t>
    </dgm:pt>
    <dgm:pt modelId="{C5243245-E65D-4DD6-86EA-0EC6CE295D01}" type="sibTrans" cxnId="{73B06D1E-0C40-43FB-B38A-7374BADF50CF}">
      <dgm:prSet/>
      <dgm:spPr/>
      <dgm:t>
        <a:bodyPr/>
        <a:lstStyle/>
        <a:p>
          <a:endParaRPr lang="es-MX"/>
        </a:p>
      </dgm:t>
    </dgm:pt>
    <dgm:pt modelId="{285417AE-4503-4CCC-90B5-245F299CD890}" type="pres">
      <dgm:prSet presAssocID="{48E750F0-4EB7-4325-AE24-0704625762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E55F9A-B724-40C6-8A67-572683D8137F}" type="pres">
      <dgm:prSet presAssocID="{74A42115-7FA4-4A53-BFC8-00ABA9A9AD27}" presName="comp" presStyleCnt="0"/>
      <dgm:spPr/>
    </dgm:pt>
    <dgm:pt modelId="{D7B40923-DBA6-4610-BAB0-9DB9CDAF6B1B}" type="pres">
      <dgm:prSet presAssocID="{74A42115-7FA4-4A53-BFC8-00ABA9A9AD27}" presName="box" presStyleLbl="node1" presStyleIdx="0" presStyleCnt="4"/>
      <dgm:spPr/>
      <dgm:t>
        <a:bodyPr/>
        <a:lstStyle/>
        <a:p>
          <a:endParaRPr lang="es-MX"/>
        </a:p>
      </dgm:t>
    </dgm:pt>
    <dgm:pt modelId="{56CC6F12-BBD0-48E2-B4A7-6C16B1212253}" type="pres">
      <dgm:prSet presAssocID="{74A42115-7FA4-4A53-BFC8-00ABA9A9AD27}" presName="img" presStyleLbl="fgImgPlace1" presStyleIdx="0" presStyleCnt="4"/>
      <dgm:spPr/>
      <dgm:t>
        <a:bodyPr/>
        <a:lstStyle/>
        <a:p>
          <a:endParaRPr lang="es-MX"/>
        </a:p>
      </dgm:t>
    </dgm:pt>
    <dgm:pt modelId="{E8C74DF4-AD83-4589-9113-BA3FDF40E0AB}" type="pres">
      <dgm:prSet presAssocID="{74A42115-7FA4-4A53-BFC8-00ABA9A9AD2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3B867B-5F19-496A-84E9-D8080F0C00EA}" type="pres">
      <dgm:prSet presAssocID="{8898B37F-3FCE-43A9-A294-4F123CEA348E}" presName="spacer" presStyleCnt="0"/>
      <dgm:spPr/>
    </dgm:pt>
    <dgm:pt modelId="{E9F737C0-B858-481F-94C3-48CE45AB533B}" type="pres">
      <dgm:prSet presAssocID="{ADA47847-F934-4B3A-8521-743649CB5639}" presName="comp" presStyleCnt="0"/>
      <dgm:spPr/>
    </dgm:pt>
    <dgm:pt modelId="{F9B2976E-B235-4892-99F5-7BB8B1C8BE21}" type="pres">
      <dgm:prSet presAssocID="{ADA47847-F934-4B3A-8521-743649CB5639}" presName="box" presStyleLbl="node1" presStyleIdx="1" presStyleCnt="4"/>
      <dgm:spPr/>
      <dgm:t>
        <a:bodyPr/>
        <a:lstStyle/>
        <a:p>
          <a:endParaRPr lang="es-MX"/>
        </a:p>
      </dgm:t>
    </dgm:pt>
    <dgm:pt modelId="{775A1C76-B5D1-4C84-AD34-8A163FD045FE}" type="pres">
      <dgm:prSet presAssocID="{ADA47847-F934-4B3A-8521-743649CB5639}" presName="img" presStyleLbl="fgImgPlace1" presStyleIdx="1" presStyleCnt="4"/>
      <dgm:spPr/>
      <dgm:t>
        <a:bodyPr/>
        <a:lstStyle/>
        <a:p>
          <a:endParaRPr lang="es-MX"/>
        </a:p>
      </dgm:t>
    </dgm:pt>
    <dgm:pt modelId="{49144193-D94D-48E0-8912-F0CC8138C150}" type="pres">
      <dgm:prSet presAssocID="{ADA47847-F934-4B3A-8521-743649CB563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DCC79F-DC8A-4C56-91C8-472383BBCD86}" type="pres">
      <dgm:prSet presAssocID="{A529C064-2A54-46FC-AA0F-12EE2D73BC2D}" presName="spacer" presStyleCnt="0"/>
      <dgm:spPr/>
    </dgm:pt>
    <dgm:pt modelId="{2B15EEA7-7E96-45E5-BC66-6389E30134D6}" type="pres">
      <dgm:prSet presAssocID="{75ED1F5A-AE20-4B13-B44F-8B2035CED1C3}" presName="comp" presStyleCnt="0"/>
      <dgm:spPr/>
    </dgm:pt>
    <dgm:pt modelId="{EEE675D2-4901-4A29-9E0C-BE5107F31766}" type="pres">
      <dgm:prSet presAssocID="{75ED1F5A-AE20-4B13-B44F-8B2035CED1C3}" presName="box" presStyleLbl="node1" presStyleIdx="2" presStyleCnt="4"/>
      <dgm:spPr/>
      <dgm:t>
        <a:bodyPr/>
        <a:lstStyle/>
        <a:p>
          <a:endParaRPr lang="es-MX"/>
        </a:p>
      </dgm:t>
    </dgm:pt>
    <dgm:pt modelId="{B0847AF6-6B85-4001-B4B7-5C7AB4960DF1}" type="pres">
      <dgm:prSet presAssocID="{75ED1F5A-AE20-4B13-B44F-8B2035CED1C3}" presName="img" presStyleLbl="fgImgPlace1" presStyleIdx="2" presStyleCnt="4"/>
      <dgm:spPr/>
      <dgm:t>
        <a:bodyPr/>
        <a:lstStyle/>
        <a:p>
          <a:endParaRPr lang="es-MX"/>
        </a:p>
      </dgm:t>
    </dgm:pt>
    <dgm:pt modelId="{9DD56138-A107-4D24-8254-93EC476FA457}" type="pres">
      <dgm:prSet presAssocID="{75ED1F5A-AE20-4B13-B44F-8B2035CED1C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5DD6B1-CD90-4F61-8C2C-B69ACB1852C9}" type="pres">
      <dgm:prSet presAssocID="{7ABBD8BF-6B2D-4BCD-9C9B-950FF9D77978}" presName="spacer" presStyleCnt="0"/>
      <dgm:spPr/>
    </dgm:pt>
    <dgm:pt modelId="{85DFD63F-3038-4E80-8C6D-E30D41308229}" type="pres">
      <dgm:prSet presAssocID="{192AC34A-B0E9-4D5F-A5DD-731B96D52C81}" presName="comp" presStyleCnt="0"/>
      <dgm:spPr/>
    </dgm:pt>
    <dgm:pt modelId="{21953306-C0D6-4836-925A-D6BD324B27F7}" type="pres">
      <dgm:prSet presAssocID="{192AC34A-B0E9-4D5F-A5DD-731B96D52C81}" presName="box" presStyleLbl="node1" presStyleIdx="3" presStyleCnt="4"/>
      <dgm:spPr/>
      <dgm:t>
        <a:bodyPr/>
        <a:lstStyle/>
        <a:p>
          <a:endParaRPr lang="es-MX"/>
        </a:p>
      </dgm:t>
    </dgm:pt>
    <dgm:pt modelId="{F8263F3B-3277-4189-9575-61D93C1937BC}" type="pres">
      <dgm:prSet presAssocID="{192AC34A-B0E9-4D5F-A5DD-731B96D52C81}" presName="img" presStyleLbl="fgImgPlace1" presStyleIdx="3" presStyleCnt="4"/>
      <dgm:spPr/>
      <dgm:t>
        <a:bodyPr/>
        <a:lstStyle/>
        <a:p>
          <a:endParaRPr lang="es-MX"/>
        </a:p>
      </dgm:t>
    </dgm:pt>
    <dgm:pt modelId="{6108BA9E-2DB9-46E6-A728-0439213A42BD}" type="pres">
      <dgm:prSet presAssocID="{192AC34A-B0E9-4D5F-A5DD-731B96D52C8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DCB354-4353-49D0-A425-D0F6C483D568}" srcId="{74A42115-7FA4-4A53-BFC8-00ABA9A9AD27}" destId="{C7B6E578-3BC6-4D46-BD56-AD0E59015499}" srcOrd="1" destOrd="0" parTransId="{3A415AFB-90E5-4F3D-BE6C-03F08DF0B9DF}" sibTransId="{A8823097-68E8-4630-BD34-27EF23B6EF63}"/>
    <dgm:cxn modelId="{E8E93BE1-0C42-41B8-875E-B760336D16DD}" type="presOf" srcId="{C41D0C05-C951-4437-90B5-33C0DE2DC2D8}" destId="{EEE675D2-4901-4A29-9E0C-BE5107F31766}" srcOrd="0" destOrd="1" presId="urn:microsoft.com/office/officeart/2005/8/layout/vList4#1"/>
    <dgm:cxn modelId="{C9BC6210-F395-474F-B9F7-787E32B851DC}" type="presOf" srcId="{74A42115-7FA4-4A53-BFC8-00ABA9A9AD27}" destId="{D7B40923-DBA6-4610-BAB0-9DB9CDAF6B1B}" srcOrd="0" destOrd="0" presId="urn:microsoft.com/office/officeart/2005/8/layout/vList4#1"/>
    <dgm:cxn modelId="{DF9757EF-04ED-41D1-A8BC-D087EFE89CF1}" srcId="{48E750F0-4EB7-4325-AE24-07046257623B}" destId="{74A42115-7FA4-4A53-BFC8-00ABA9A9AD27}" srcOrd="0" destOrd="0" parTransId="{27D3135C-1A4F-4519-A49C-99C2F3CB0D29}" sibTransId="{8898B37F-3FCE-43A9-A294-4F123CEA348E}"/>
    <dgm:cxn modelId="{97D5E5F4-F0E4-45EF-81DA-43ED7B66E919}" type="presOf" srcId="{79C380DE-B38A-40BA-87A3-9501D4E980A4}" destId="{9DD56138-A107-4D24-8254-93EC476FA457}" srcOrd="1" destOrd="2" presId="urn:microsoft.com/office/officeart/2005/8/layout/vList4#1"/>
    <dgm:cxn modelId="{23C8115B-B014-4FB5-8AE8-DBCC9E3F9A1D}" type="presOf" srcId="{18B73488-851F-4FDE-AB1A-015AFB571853}" destId="{D7B40923-DBA6-4610-BAB0-9DB9CDAF6B1B}" srcOrd="0" destOrd="1" presId="urn:microsoft.com/office/officeart/2005/8/layout/vList4#1"/>
    <dgm:cxn modelId="{08F26990-464E-4773-AAD6-A407C4A57463}" srcId="{48E750F0-4EB7-4325-AE24-07046257623B}" destId="{75ED1F5A-AE20-4B13-B44F-8B2035CED1C3}" srcOrd="2" destOrd="0" parTransId="{88EDC39D-8348-4294-9C2D-95A00517510F}" sibTransId="{7ABBD8BF-6B2D-4BCD-9C9B-950FF9D77978}"/>
    <dgm:cxn modelId="{7584CD47-74B0-4231-A55D-C6AD5323F318}" type="presOf" srcId="{58CB303C-75BA-43C0-82A0-2C7F293B69D6}" destId="{E8C74DF4-AD83-4589-9113-BA3FDF40E0AB}" srcOrd="1" destOrd="4" presId="urn:microsoft.com/office/officeart/2005/8/layout/vList4#1"/>
    <dgm:cxn modelId="{DB3F316A-D0DB-48FD-AA78-1C666B48CF37}" type="presOf" srcId="{75ED1F5A-AE20-4B13-B44F-8B2035CED1C3}" destId="{EEE675D2-4901-4A29-9E0C-BE5107F31766}" srcOrd="0" destOrd="0" presId="urn:microsoft.com/office/officeart/2005/8/layout/vList4#1"/>
    <dgm:cxn modelId="{1C17982B-322D-4205-8303-EE49D3911E39}" type="presOf" srcId="{D4B8E209-7210-4192-A542-186CC498C4F5}" destId="{F9B2976E-B235-4892-99F5-7BB8B1C8BE21}" srcOrd="0" destOrd="2" presId="urn:microsoft.com/office/officeart/2005/8/layout/vList4#1"/>
    <dgm:cxn modelId="{D3D7E6CC-10AE-4540-938A-DAD1C5516C83}" type="presOf" srcId="{18B73488-851F-4FDE-AB1A-015AFB571853}" destId="{E8C74DF4-AD83-4589-9113-BA3FDF40E0AB}" srcOrd="1" destOrd="1" presId="urn:microsoft.com/office/officeart/2005/8/layout/vList4#1"/>
    <dgm:cxn modelId="{A04E5365-C030-4394-82B8-6A17D70AC19A}" srcId="{74A42115-7FA4-4A53-BFC8-00ABA9A9AD27}" destId="{18B73488-851F-4FDE-AB1A-015AFB571853}" srcOrd="0" destOrd="0" parTransId="{2F9AED8D-4437-49CF-A0BB-62FC99DA92AE}" sibTransId="{FC81FE91-6475-47AB-800A-09B6059A876D}"/>
    <dgm:cxn modelId="{E7CDB476-DDDE-4F51-A5B8-47E8CEDA16C5}" srcId="{ADA47847-F934-4B3A-8521-743649CB5639}" destId="{D4B8E209-7210-4192-A542-186CC498C4F5}" srcOrd="1" destOrd="0" parTransId="{14D1AA97-2028-4D79-9CB0-FABA35A90405}" sibTransId="{73700EB7-7949-40CC-B8D4-3DE5C2CF974A}"/>
    <dgm:cxn modelId="{606A2ACE-39CE-402A-8158-014CFA5B07EF}" type="presOf" srcId="{192AC34A-B0E9-4D5F-A5DD-731B96D52C81}" destId="{6108BA9E-2DB9-46E6-A728-0439213A42BD}" srcOrd="1" destOrd="0" presId="urn:microsoft.com/office/officeart/2005/8/layout/vList4#1"/>
    <dgm:cxn modelId="{39A7201A-4FD6-438F-91E1-549594569339}" type="presOf" srcId="{C41D0C05-C951-4437-90B5-33C0DE2DC2D8}" destId="{9DD56138-A107-4D24-8254-93EC476FA457}" srcOrd="1" destOrd="1" presId="urn:microsoft.com/office/officeart/2005/8/layout/vList4#1"/>
    <dgm:cxn modelId="{1DD5E1D6-55C4-4BEF-8F9E-561C011A9881}" srcId="{ADA47847-F934-4B3A-8521-743649CB5639}" destId="{A6F6FA70-896B-4ED4-B326-EAE6CCDBB764}" srcOrd="0" destOrd="0" parTransId="{1712582C-2726-4960-9CCA-80DC5BFE5B18}" sibTransId="{2498E865-2838-4C18-A2E4-07DC20DE2DBA}"/>
    <dgm:cxn modelId="{F6B07551-D26B-4C04-8E29-3AE5CAC0A829}" srcId="{48E750F0-4EB7-4325-AE24-07046257623B}" destId="{ADA47847-F934-4B3A-8521-743649CB5639}" srcOrd="1" destOrd="0" parTransId="{1F030310-3ACB-4540-BBD5-2CAAE2B35F67}" sibTransId="{A529C064-2A54-46FC-AA0F-12EE2D73BC2D}"/>
    <dgm:cxn modelId="{AAAF34FE-2222-4B6B-B570-D1111A1D558F}" type="presOf" srcId="{D4B8E209-7210-4192-A542-186CC498C4F5}" destId="{49144193-D94D-48E0-8912-F0CC8138C150}" srcOrd="1" destOrd="2" presId="urn:microsoft.com/office/officeart/2005/8/layout/vList4#1"/>
    <dgm:cxn modelId="{48E1DECE-800D-4482-9CCF-0CC49DC69ABF}" type="presOf" srcId="{79C380DE-B38A-40BA-87A3-9501D4E980A4}" destId="{EEE675D2-4901-4A29-9E0C-BE5107F31766}" srcOrd="0" destOrd="2" presId="urn:microsoft.com/office/officeart/2005/8/layout/vList4#1"/>
    <dgm:cxn modelId="{E1C6FBBA-15CE-49C7-9FB1-48664BC0DF97}" type="presOf" srcId="{7D3F2C02-98B9-4E19-8E8F-0B32CE590428}" destId="{6108BA9E-2DB9-46E6-A728-0439213A42BD}" srcOrd="1" destOrd="1" presId="urn:microsoft.com/office/officeart/2005/8/layout/vList4#1"/>
    <dgm:cxn modelId="{3F711B7A-43D1-4EA6-9D8F-3DD22A8383A0}" type="presOf" srcId="{D4F23E65-288B-4413-88B5-5F901D82664C}" destId="{6108BA9E-2DB9-46E6-A728-0439213A42BD}" srcOrd="1" destOrd="2" presId="urn:microsoft.com/office/officeart/2005/8/layout/vList4#1"/>
    <dgm:cxn modelId="{3A507F77-686E-4409-BED5-803BDC060E2C}" type="presOf" srcId="{C7B6E578-3BC6-4D46-BD56-AD0E59015499}" destId="{E8C74DF4-AD83-4589-9113-BA3FDF40E0AB}" srcOrd="1" destOrd="2" presId="urn:microsoft.com/office/officeart/2005/8/layout/vList4#1"/>
    <dgm:cxn modelId="{1FD69FBE-4D3C-425E-9C00-F49DFF61A61C}" type="presOf" srcId="{426B552D-7686-4E4E-A1EB-51C69DFE0EFE}" destId="{49144193-D94D-48E0-8912-F0CC8138C150}" srcOrd="1" destOrd="3" presId="urn:microsoft.com/office/officeart/2005/8/layout/vList4#1"/>
    <dgm:cxn modelId="{37DA9901-7377-4AF2-AEAA-47380FC9B2C6}" srcId="{192AC34A-B0E9-4D5F-A5DD-731B96D52C81}" destId="{D4F23E65-288B-4413-88B5-5F901D82664C}" srcOrd="1" destOrd="0" parTransId="{049A38C2-34C7-4A1E-9792-502485F1D9C9}" sibTransId="{98BB462B-994C-49E2-AC86-1C1940C2580B}"/>
    <dgm:cxn modelId="{81DD82CD-E817-4265-B3F5-0AFFC97DAB78}" type="presOf" srcId="{0D96E6A8-09BD-412B-AE3F-1F98D7EF4802}" destId="{E8C74DF4-AD83-4589-9113-BA3FDF40E0AB}" srcOrd="1" destOrd="3" presId="urn:microsoft.com/office/officeart/2005/8/layout/vList4#1"/>
    <dgm:cxn modelId="{017B1E6F-BC2B-4598-B041-77619DF13CC3}" type="presOf" srcId="{5636D286-A678-4A54-B81C-163BD79AECB4}" destId="{6108BA9E-2DB9-46E6-A728-0439213A42BD}" srcOrd="1" destOrd="3" presId="urn:microsoft.com/office/officeart/2005/8/layout/vList4#1"/>
    <dgm:cxn modelId="{E3FCB13B-F45D-4C25-8ED7-0BDA6F5AEDD4}" type="presOf" srcId="{ADA47847-F934-4B3A-8521-743649CB5639}" destId="{F9B2976E-B235-4892-99F5-7BB8B1C8BE21}" srcOrd="0" destOrd="0" presId="urn:microsoft.com/office/officeart/2005/8/layout/vList4#1"/>
    <dgm:cxn modelId="{95E239B9-2A80-46C8-AEEF-D5282B4888EC}" srcId="{75ED1F5A-AE20-4B13-B44F-8B2035CED1C3}" destId="{79C380DE-B38A-40BA-87A3-9501D4E980A4}" srcOrd="1" destOrd="0" parTransId="{9A702804-2F47-436E-97D3-73646AD76E57}" sibTransId="{0466D832-20FD-4D31-8BD9-1881DF54E450}"/>
    <dgm:cxn modelId="{3BC4063D-CABA-4781-90F3-115B411E7B2B}" type="presOf" srcId="{74A42115-7FA4-4A53-BFC8-00ABA9A9AD27}" destId="{E8C74DF4-AD83-4589-9113-BA3FDF40E0AB}" srcOrd="1" destOrd="0" presId="urn:microsoft.com/office/officeart/2005/8/layout/vList4#1"/>
    <dgm:cxn modelId="{4BF4D0B6-5066-43CA-80FE-582CE029D70B}" type="presOf" srcId="{7D3F2C02-98B9-4E19-8E8F-0B32CE590428}" destId="{21953306-C0D6-4836-925A-D6BD324B27F7}" srcOrd="0" destOrd="1" presId="urn:microsoft.com/office/officeart/2005/8/layout/vList4#1"/>
    <dgm:cxn modelId="{AEA3D703-A8FF-4CA2-B319-0B5650105C18}" srcId="{74A42115-7FA4-4A53-BFC8-00ABA9A9AD27}" destId="{0D96E6A8-09BD-412B-AE3F-1F98D7EF4802}" srcOrd="2" destOrd="0" parTransId="{C0A1AC71-9076-4661-A665-98E1920DD59D}" sibTransId="{439E53B9-A1DE-4F4D-8865-697D35C8CC33}"/>
    <dgm:cxn modelId="{F9A74FDB-D3B9-4F73-8F7D-A7A5BBE51A16}" type="presOf" srcId="{426B552D-7686-4E4E-A1EB-51C69DFE0EFE}" destId="{F9B2976E-B235-4892-99F5-7BB8B1C8BE21}" srcOrd="0" destOrd="3" presId="urn:microsoft.com/office/officeart/2005/8/layout/vList4#1"/>
    <dgm:cxn modelId="{59AEE1AC-C79A-455E-9CE2-DE8022DCF390}" srcId="{192AC34A-B0E9-4D5F-A5DD-731B96D52C81}" destId="{7D3F2C02-98B9-4E19-8E8F-0B32CE590428}" srcOrd="0" destOrd="0" parTransId="{2F4696E6-5118-4E8F-A926-314D3A3952F7}" sibTransId="{7616A825-144C-42FC-BA72-B009D3410323}"/>
    <dgm:cxn modelId="{9D68F095-ED64-4324-85EB-083008A195D3}" type="presOf" srcId="{D4F23E65-288B-4413-88B5-5F901D82664C}" destId="{21953306-C0D6-4836-925A-D6BD324B27F7}" srcOrd="0" destOrd="2" presId="urn:microsoft.com/office/officeart/2005/8/layout/vList4#1"/>
    <dgm:cxn modelId="{389C5A52-780C-4208-826C-90A4E21EB845}" srcId="{75ED1F5A-AE20-4B13-B44F-8B2035CED1C3}" destId="{C41D0C05-C951-4437-90B5-33C0DE2DC2D8}" srcOrd="0" destOrd="0" parTransId="{C2B1694C-4506-47E3-9024-9BD4959399EA}" sibTransId="{BB673315-5DE5-4FCB-AC4F-6C86D0CDC344}"/>
    <dgm:cxn modelId="{24CCECA2-4F8F-4C84-9634-6BE67ABBB276}" type="presOf" srcId="{75ED1F5A-AE20-4B13-B44F-8B2035CED1C3}" destId="{9DD56138-A107-4D24-8254-93EC476FA457}" srcOrd="1" destOrd="0" presId="urn:microsoft.com/office/officeart/2005/8/layout/vList4#1"/>
    <dgm:cxn modelId="{570635F8-F21E-4C42-8D75-7225ECB39D08}" type="presOf" srcId="{C7B6E578-3BC6-4D46-BD56-AD0E59015499}" destId="{D7B40923-DBA6-4610-BAB0-9DB9CDAF6B1B}" srcOrd="0" destOrd="2" presId="urn:microsoft.com/office/officeart/2005/8/layout/vList4#1"/>
    <dgm:cxn modelId="{178CE670-A956-4157-B5DD-9C0AF1DE919D}" type="presOf" srcId="{0D96E6A8-09BD-412B-AE3F-1F98D7EF4802}" destId="{D7B40923-DBA6-4610-BAB0-9DB9CDAF6B1B}" srcOrd="0" destOrd="3" presId="urn:microsoft.com/office/officeart/2005/8/layout/vList4#1"/>
    <dgm:cxn modelId="{5427E1AF-A57F-49C2-A2A4-17FB8815B6F5}" srcId="{74A42115-7FA4-4A53-BFC8-00ABA9A9AD27}" destId="{58CB303C-75BA-43C0-82A0-2C7F293B69D6}" srcOrd="3" destOrd="0" parTransId="{6B6701C4-687E-46FA-8C3C-79492AB1101A}" sibTransId="{79491938-0919-4C8C-9887-0453EB7A4C72}"/>
    <dgm:cxn modelId="{5E5EB87C-4646-481F-918C-A88F85053069}" type="presOf" srcId="{58CB303C-75BA-43C0-82A0-2C7F293B69D6}" destId="{D7B40923-DBA6-4610-BAB0-9DB9CDAF6B1B}" srcOrd="0" destOrd="4" presId="urn:microsoft.com/office/officeart/2005/8/layout/vList4#1"/>
    <dgm:cxn modelId="{C97E80C4-16B0-4556-B1BE-C624ECEF7767}" type="presOf" srcId="{192AC34A-B0E9-4D5F-A5DD-731B96D52C81}" destId="{21953306-C0D6-4836-925A-D6BD324B27F7}" srcOrd="0" destOrd="0" presId="urn:microsoft.com/office/officeart/2005/8/layout/vList4#1"/>
    <dgm:cxn modelId="{23616069-41B2-4C7C-A6B7-52D96ACCE5AB}" type="presOf" srcId="{ADA47847-F934-4B3A-8521-743649CB5639}" destId="{49144193-D94D-48E0-8912-F0CC8138C150}" srcOrd="1" destOrd="0" presId="urn:microsoft.com/office/officeart/2005/8/layout/vList4#1"/>
    <dgm:cxn modelId="{73B06D1E-0C40-43FB-B38A-7374BADF50CF}" srcId="{192AC34A-B0E9-4D5F-A5DD-731B96D52C81}" destId="{5636D286-A678-4A54-B81C-163BD79AECB4}" srcOrd="2" destOrd="0" parTransId="{30C1CAA2-72F3-40E2-8A7B-D3617511AF2D}" sibTransId="{C5243245-E65D-4DD6-86EA-0EC6CE295D01}"/>
    <dgm:cxn modelId="{CF2F8657-40B6-4ADE-9B6F-A4C4DAC178A7}" type="presOf" srcId="{A6F6FA70-896B-4ED4-B326-EAE6CCDBB764}" destId="{49144193-D94D-48E0-8912-F0CC8138C150}" srcOrd="1" destOrd="1" presId="urn:microsoft.com/office/officeart/2005/8/layout/vList4#1"/>
    <dgm:cxn modelId="{AB805292-7CC2-425F-B50E-E831AC6541D2}" srcId="{ADA47847-F934-4B3A-8521-743649CB5639}" destId="{426B552D-7686-4E4E-A1EB-51C69DFE0EFE}" srcOrd="2" destOrd="0" parTransId="{6D55512A-5595-46D6-8422-EDEB7BFF2D09}" sibTransId="{BE930C2D-D30A-4C5F-8C33-AC14B67C6B42}"/>
    <dgm:cxn modelId="{7431AC89-6993-4D72-95EF-99BCCC013A6F}" type="presOf" srcId="{A6F6FA70-896B-4ED4-B326-EAE6CCDBB764}" destId="{F9B2976E-B235-4892-99F5-7BB8B1C8BE21}" srcOrd="0" destOrd="1" presId="urn:microsoft.com/office/officeart/2005/8/layout/vList4#1"/>
    <dgm:cxn modelId="{6DDE4D80-67AB-478D-9327-1EA0DD115EC7}" srcId="{48E750F0-4EB7-4325-AE24-07046257623B}" destId="{192AC34A-B0E9-4D5F-A5DD-731B96D52C81}" srcOrd="3" destOrd="0" parTransId="{0EF5F939-B386-419A-BEC0-4615137A0DCC}" sibTransId="{22DF763D-9D40-45E6-8821-969B8090082C}"/>
    <dgm:cxn modelId="{1A7FF81A-4E73-49A4-8A4A-7791D425DDC2}" type="presOf" srcId="{48E750F0-4EB7-4325-AE24-07046257623B}" destId="{285417AE-4503-4CCC-90B5-245F299CD890}" srcOrd="0" destOrd="0" presId="urn:microsoft.com/office/officeart/2005/8/layout/vList4#1"/>
    <dgm:cxn modelId="{6456B0A8-4F14-47C4-80EA-65BCE3B022DB}" type="presOf" srcId="{5636D286-A678-4A54-B81C-163BD79AECB4}" destId="{21953306-C0D6-4836-925A-D6BD324B27F7}" srcOrd="0" destOrd="3" presId="urn:microsoft.com/office/officeart/2005/8/layout/vList4#1"/>
    <dgm:cxn modelId="{6FE12FB1-D5D2-47D8-97C3-926FD0B0C69A}" type="presParOf" srcId="{285417AE-4503-4CCC-90B5-245F299CD890}" destId="{16E55F9A-B724-40C6-8A67-572683D8137F}" srcOrd="0" destOrd="0" presId="urn:microsoft.com/office/officeart/2005/8/layout/vList4#1"/>
    <dgm:cxn modelId="{8DA3F27A-D7D2-418D-8CFE-F70AAD053913}" type="presParOf" srcId="{16E55F9A-B724-40C6-8A67-572683D8137F}" destId="{D7B40923-DBA6-4610-BAB0-9DB9CDAF6B1B}" srcOrd="0" destOrd="0" presId="urn:microsoft.com/office/officeart/2005/8/layout/vList4#1"/>
    <dgm:cxn modelId="{55D769D4-4FC3-4A52-9E2C-067F70F64E33}" type="presParOf" srcId="{16E55F9A-B724-40C6-8A67-572683D8137F}" destId="{56CC6F12-BBD0-48E2-B4A7-6C16B1212253}" srcOrd="1" destOrd="0" presId="urn:microsoft.com/office/officeart/2005/8/layout/vList4#1"/>
    <dgm:cxn modelId="{149ED132-60B7-460B-A964-4A36E4DD6930}" type="presParOf" srcId="{16E55F9A-B724-40C6-8A67-572683D8137F}" destId="{E8C74DF4-AD83-4589-9113-BA3FDF40E0AB}" srcOrd="2" destOrd="0" presId="urn:microsoft.com/office/officeart/2005/8/layout/vList4#1"/>
    <dgm:cxn modelId="{7207EE48-4129-4AB7-A56D-51C74E3B5AEC}" type="presParOf" srcId="{285417AE-4503-4CCC-90B5-245F299CD890}" destId="{5B3B867B-5F19-496A-84E9-D8080F0C00EA}" srcOrd="1" destOrd="0" presId="urn:microsoft.com/office/officeart/2005/8/layout/vList4#1"/>
    <dgm:cxn modelId="{4974DB13-E094-4753-AE84-872EDBC4DA3A}" type="presParOf" srcId="{285417AE-4503-4CCC-90B5-245F299CD890}" destId="{E9F737C0-B858-481F-94C3-48CE45AB533B}" srcOrd="2" destOrd="0" presId="urn:microsoft.com/office/officeart/2005/8/layout/vList4#1"/>
    <dgm:cxn modelId="{021B9680-48AC-437C-B481-06AA06BB4FA6}" type="presParOf" srcId="{E9F737C0-B858-481F-94C3-48CE45AB533B}" destId="{F9B2976E-B235-4892-99F5-7BB8B1C8BE21}" srcOrd="0" destOrd="0" presId="urn:microsoft.com/office/officeart/2005/8/layout/vList4#1"/>
    <dgm:cxn modelId="{09980963-C11E-4FD5-A038-65E6D119B8BF}" type="presParOf" srcId="{E9F737C0-B858-481F-94C3-48CE45AB533B}" destId="{775A1C76-B5D1-4C84-AD34-8A163FD045FE}" srcOrd="1" destOrd="0" presId="urn:microsoft.com/office/officeart/2005/8/layout/vList4#1"/>
    <dgm:cxn modelId="{3E49489C-653B-4DC8-A09A-438852010D16}" type="presParOf" srcId="{E9F737C0-B858-481F-94C3-48CE45AB533B}" destId="{49144193-D94D-48E0-8912-F0CC8138C150}" srcOrd="2" destOrd="0" presId="urn:microsoft.com/office/officeart/2005/8/layout/vList4#1"/>
    <dgm:cxn modelId="{F238EB45-4CF4-4D3A-A2EA-0983537C445A}" type="presParOf" srcId="{285417AE-4503-4CCC-90B5-245F299CD890}" destId="{69DCC79F-DC8A-4C56-91C8-472383BBCD86}" srcOrd="3" destOrd="0" presId="urn:microsoft.com/office/officeart/2005/8/layout/vList4#1"/>
    <dgm:cxn modelId="{C082011F-915A-4FC1-9BEF-C2481265B98E}" type="presParOf" srcId="{285417AE-4503-4CCC-90B5-245F299CD890}" destId="{2B15EEA7-7E96-45E5-BC66-6389E30134D6}" srcOrd="4" destOrd="0" presId="urn:microsoft.com/office/officeart/2005/8/layout/vList4#1"/>
    <dgm:cxn modelId="{2C20EE79-88A4-4984-906F-BD668952E86E}" type="presParOf" srcId="{2B15EEA7-7E96-45E5-BC66-6389E30134D6}" destId="{EEE675D2-4901-4A29-9E0C-BE5107F31766}" srcOrd="0" destOrd="0" presId="urn:microsoft.com/office/officeart/2005/8/layout/vList4#1"/>
    <dgm:cxn modelId="{DE77D9AD-345A-4E93-AC45-CF5ADADE9945}" type="presParOf" srcId="{2B15EEA7-7E96-45E5-BC66-6389E30134D6}" destId="{B0847AF6-6B85-4001-B4B7-5C7AB4960DF1}" srcOrd="1" destOrd="0" presId="urn:microsoft.com/office/officeart/2005/8/layout/vList4#1"/>
    <dgm:cxn modelId="{96777B76-A9E5-465C-8050-0F697E87DF28}" type="presParOf" srcId="{2B15EEA7-7E96-45E5-BC66-6389E30134D6}" destId="{9DD56138-A107-4D24-8254-93EC476FA457}" srcOrd="2" destOrd="0" presId="urn:microsoft.com/office/officeart/2005/8/layout/vList4#1"/>
    <dgm:cxn modelId="{111D390F-FFF1-4879-86EC-F0F6AA2A399F}" type="presParOf" srcId="{285417AE-4503-4CCC-90B5-245F299CD890}" destId="{1A5DD6B1-CD90-4F61-8C2C-B69ACB1852C9}" srcOrd="5" destOrd="0" presId="urn:microsoft.com/office/officeart/2005/8/layout/vList4#1"/>
    <dgm:cxn modelId="{9E2C2A14-062E-4AB1-8C2E-AF7FB5548FEB}" type="presParOf" srcId="{285417AE-4503-4CCC-90B5-245F299CD890}" destId="{85DFD63F-3038-4E80-8C6D-E30D41308229}" srcOrd="6" destOrd="0" presId="urn:microsoft.com/office/officeart/2005/8/layout/vList4#1"/>
    <dgm:cxn modelId="{81973924-79AA-4951-A48B-F34BE3533E64}" type="presParOf" srcId="{85DFD63F-3038-4E80-8C6D-E30D41308229}" destId="{21953306-C0D6-4836-925A-D6BD324B27F7}" srcOrd="0" destOrd="0" presId="urn:microsoft.com/office/officeart/2005/8/layout/vList4#1"/>
    <dgm:cxn modelId="{B7405347-CFCD-4A52-B2AD-F8F5D956BFBB}" type="presParOf" srcId="{85DFD63F-3038-4E80-8C6D-E30D41308229}" destId="{F8263F3B-3277-4189-9575-61D93C1937BC}" srcOrd="1" destOrd="0" presId="urn:microsoft.com/office/officeart/2005/8/layout/vList4#1"/>
    <dgm:cxn modelId="{BB38756B-F3DB-4D59-8A84-6F56655FEC47}" type="presParOf" srcId="{85DFD63F-3038-4E80-8C6D-E30D41308229}" destId="{6108BA9E-2DB9-46E6-A728-0439213A42B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5C24B-40AB-412C-825B-8B04D1929ED6}">
      <dsp:nvSpPr>
        <dsp:cNvPr id="0" name=""/>
        <dsp:cNvSpPr/>
      </dsp:nvSpPr>
      <dsp:spPr>
        <a:xfrm>
          <a:off x="1336092" y="0"/>
          <a:ext cx="5848423" cy="584842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9E580-EAA9-412D-8278-BE0EB542953C}">
      <dsp:nvSpPr>
        <dsp:cNvPr id="0" name=""/>
        <dsp:cNvSpPr/>
      </dsp:nvSpPr>
      <dsp:spPr>
        <a:xfrm>
          <a:off x="1427935" y="380147"/>
          <a:ext cx="2700193" cy="2339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863D"/>
              </a:solidFill>
            </a:rPr>
            <a:t>PREDOMINIO LINFOCÍTICO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 dirty="0" smtClean="0">
            <a:solidFill>
              <a:srgbClr val="00863D"/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Niños varones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Linfocitos pequeños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Adenopatía única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u="sng" kern="1200" dirty="0" smtClean="0">
              <a:solidFill>
                <a:schemeClr val="tx1"/>
              </a:solidFill>
            </a:rPr>
            <a:t>MEJOR pronóstico</a:t>
          </a:r>
          <a:endParaRPr lang="es-ES" sz="1400" b="1" u="sng" kern="1200" dirty="0">
            <a:solidFill>
              <a:schemeClr val="tx1"/>
            </a:solidFill>
          </a:endParaRPr>
        </a:p>
      </dsp:txBody>
      <dsp:txXfrm>
        <a:off x="1542134" y="494346"/>
        <a:ext cx="2471795" cy="2110971"/>
      </dsp:txXfrm>
    </dsp:sp>
    <dsp:sp modelId="{6EEFF16D-1713-46EA-94D2-E24A0B4C196E}">
      <dsp:nvSpPr>
        <dsp:cNvPr id="0" name=""/>
        <dsp:cNvSpPr/>
      </dsp:nvSpPr>
      <dsp:spPr>
        <a:xfrm>
          <a:off x="4404935" y="380147"/>
          <a:ext cx="2747519" cy="2339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863D"/>
              </a:solidFill>
            </a:rPr>
            <a:t>ESCLEROSIS NODULAR**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 dirty="0" smtClean="0">
            <a:solidFill>
              <a:srgbClr val="00863D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Mujeres jóvenes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kern="1200" dirty="0" err="1" smtClean="0">
              <a:solidFill>
                <a:schemeClr val="tx1"/>
              </a:solidFill>
            </a:rPr>
            <a:t>Cél</a:t>
          </a:r>
          <a:r>
            <a:rPr lang="es-ES" sz="1400" b="1" kern="1200" dirty="0" smtClean="0">
              <a:solidFill>
                <a:schemeClr val="tx1"/>
              </a:solidFill>
            </a:rPr>
            <a:t>. </a:t>
          </a:r>
          <a:r>
            <a:rPr lang="es-ES" sz="1400" b="1" kern="1200" dirty="0" err="1" smtClean="0">
              <a:solidFill>
                <a:schemeClr val="tx1"/>
              </a:solidFill>
            </a:rPr>
            <a:t>Lacunares</a:t>
          </a:r>
          <a:r>
            <a:rPr lang="es-ES" sz="1400" b="1" kern="1200" dirty="0" smtClean="0">
              <a:solidFill>
                <a:schemeClr val="tx1"/>
              </a:solidFill>
            </a:rPr>
            <a:t>. Fibrosis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kern="1200" dirty="0" err="1" smtClean="0">
              <a:solidFill>
                <a:schemeClr val="tx1"/>
              </a:solidFill>
            </a:rPr>
            <a:t>A+Masa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mediastínica</a:t>
          </a:r>
          <a:endParaRPr lang="es-ES" sz="14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u="sng" kern="1200" dirty="0" smtClean="0">
              <a:solidFill>
                <a:schemeClr val="tx1"/>
              </a:solidFill>
            </a:rPr>
            <a:t>MÁS frecuente</a:t>
          </a:r>
          <a:endParaRPr lang="es-ES" sz="1400" b="1" u="sng" kern="1200" dirty="0">
            <a:solidFill>
              <a:schemeClr val="tx1"/>
            </a:solidFill>
          </a:endParaRPr>
        </a:p>
      </dsp:txBody>
      <dsp:txXfrm>
        <a:off x="4519134" y="494346"/>
        <a:ext cx="2519121" cy="2110971"/>
      </dsp:txXfrm>
    </dsp:sp>
    <dsp:sp modelId="{56AECB68-8EEA-4902-9351-733D47E4D857}">
      <dsp:nvSpPr>
        <dsp:cNvPr id="0" name=""/>
        <dsp:cNvSpPr/>
      </dsp:nvSpPr>
      <dsp:spPr>
        <a:xfrm>
          <a:off x="1427935" y="3128906"/>
          <a:ext cx="2700193" cy="2339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863D"/>
              </a:solidFill>
            </a:rPr>
            <a:t>CELULARIDAD MIXTA*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 dirty="0" smtClean="0">
            <a:solidFill>
              <a:srgbClr val="00863D"/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Edad media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kern="1200" dirty="0" err="1" smtClean="0">
              <a:solidFill>
                <a:schemeClr val="tx1"/>
              </a:solidFill>
            </a:rPr>
            <a:t>Cél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neoplásicas</a:t>
          </a:r>
          <a:r>
            <a:rPr lang="es-ES" sz="1400" b="1" kern="1200" dirty="0" smtClean="0">
              <a:solidFill>
                <a:schemeClr val="tx1"/>
              </a:solidFill>
            </a:rPr>
            <a:t>=reactivas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Síntomas sistémicos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u="sng" kern="1200" dirty="0" smtClean="0">
              <a:solidFill>
                <a:schemeClr val="tx1"/>
              </a:solidFill>
            </a:rPr>
            <a:t>Relación &gt; con VEB</a:t>
          </a:r>
          <a:endParaRPr lang="es-ES" sz="1400" b="1" u="sng" kern="1200" dirty="0">
            <a:solidFill>
              <a:schemeClr val="tx1"/>
            </a:solidFill>
          </a:endParaRPr>
        </a:p>
      </dsp:txBody>
      <dsp:txXfrm>
        <a:off x="1542134" y="3243105"/>
        <a:ext cx="2471795" cy="2110971"/>
      </dsp:txXfrm>
    </dsp:sp>
    <dsp:sp modelId="{B3C4F7EC-C0AC-4811-A04C-42CD381792E3}">
      <dsp:nvSpPr>
        <dsp:cNvPr id="0" name=""/>
        <dsp:cNvSpPr/>
      </dsp:nvSpPr>
      <dsp:spPr>
        <a:xfrm>
          <a:off x="4404935" y="3128906"/>
          <a:ext cx="2747519" cy="2339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863D"/>
              </a:solidFill>
            </a:rPr>
            <a:t>DEPLECCIÓN LINFOCÍTICA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 dirty="0" smtClean="0">
            <a:solidFill>
              <a:srgbClr val="00863D"/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Edad avanzada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kern="1200" dirty="0" err="1" smtClean="0">
              <a:solidFill>
                <a:schemeClr val="tx1"/>
              </a:solidFill>
            </a:rPr>
            <a:t>Cél</a:t>
          </a:r>
          <a:r>
            <a:rPr lang="es-ES" sz="1400" b="1" kern="1200" dirty="0" smtClean="0">
              <a:solidFill>
                <a:schemeClr val="tx1"/>
              </a:solidFill>
            </a:rPr>
            <a:t> RS</a:t>
          </a:r>
          <a:r>
            <a:rPr lang="es-ES" sz="1400" b="1" kern="1200" dirty="0" smtClean="0">
              <a:solidFill>
                <a:schemeClr val="tx1"/>
              </a:solidFill>
              <a:sym typeface="Wingdings 3"/>
            </a:rPr>
            <a:t> y focos necrosis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sym typeface="Wingdings 3"/>
            </a:rPr>
            <a:t>- </a:t>
          </a:r>
          <a:r>
            <a:rPr lang="es-ES" sz="1400" b="1" kern="1200" dirty="0" err="1" smtClean="0">
              <a:solidFill>
                <a:schemeClr val="tx1"/>
              </a:solidFill>
              <a:sym typeface="Wingdings 3"/>
            </a:rPr>
            <a:t>SíntomasB</a:t>
          </a:r>
          <a:r>
            <a:rPr lang="es-ES" sz="1400" b="1" kern="1200" dirty="0" smtClean="0">
              <a:solidFill>
                <a:schemeClr val="tx1"/>
              </a:solidFill>
              <a:sym typeface="Wingdings 3"/>
            </a:rPr>
            <a:t> y diseminación</a:t>
          </a:r>
          <a:endParaRPr lang="es-ES" sz="1400" b="1" kern="1200" dirty="0" smtClean="0">
            <a:solidFill>
              <a:schemeClr val="tx1"/>
            </a:solidFill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- </a:t>
          </a:r>
          <a:r>
            <a:rPr lang="es-ES" sz="1400" b="1" u="sng" kern="1200" dirty="0" smtClean="0">
              <a:solidFill>
                <a:schemeClr val="tx1"/>
              </a:solidFill>
            </a:rPr>
            <a:t>PEOR pronóstico</a:t>
          </a:r>
          <a:endParaRPr lang="es-ES" sz="1400" b="1" u="sng" kern="1200" dirty="0">
            <a:solidFill>
              <a:schemeClr val="tx1"/>
            </a:solidFill>
          </a:endParaRPr>
        </a:p>
      </dsp:txBody>
      <dsp:txXfrm>
        <a:off x="4519134" y="3243105"/>
        <a:ext cx="2519121" cy="2110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B792E-1EE7-4F6E-968A-D76E5B12390E}">
      <dsp:nvSpPr>
        <dsp:cNvPr id="0" name=""/>
        <dsp:cNvSpPr/>
      </dsp:nvSpPr>
      <dsp:spPr>
        <a:xfrm rot="5400000">
          <a:off x="3770778" y="136002"/>
          <a:ext cx="2064246" cy="17958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Alteraciones </a:t>
          </a:r>
          <a:r>
            <a:rPr lang="es-ES" sz="1500" kern="1200" dirty="0" err="1" smtClean="0"/>
            <a:t>cromosomicas</a:t>
          </a:r>
          <a:endParaRPr lang="es-MX" sz="1500" kern="1200" dirty="0"/>
        </a:p>
      </dsp:txBody>
      <dsp:txXfrm rot="-5400000">
        <a:off x="4184814" y="323504"/>
        <a:ext cx="1236174" cy="1420890"/>
      </dsp:txXfrm>
    </dsp:sp>
    <dsp:sp modelId="{CE268F30-A3B4-401E-9C9A-D8AF679AC051}">
      <dsp:nvSpPr>
        <dsp:cNvPr id="0" name=""/>
        <dsp:cNvSpPr/>
      </dsp:nvSpPr>
      <dsp:spPr>
        <a:xfrm>
          <a:off x="5755344" y="414676"/>
          <a:ext cx="2303698" cy="123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5755344" y="414676"/>
        <a:ext cx="2303698" cy="1238547"/>
      </dsp:txXfrm>
    </dsp:sp>
    <dsp:sp modelId="{675B45F5-62D4-4975-B599-122AEF6FD5D0}">
      <dsp:nvSpPr>
        <dsp:cNvPr id="0" name=""/>
        <dsp:cNvSpPr/>
      </dsp:nvSpPr>
      <dsp:spPr>
        <a:xfrm rot="5400000">
          <a:off x="1831212" y="136002"/>
          <a:ext cx="2064246" cy="17958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245248" y="323504"/>
        <a:ext cx="1236174" cy="1420890"/>
      </dsp:txXfrm>
    </dsp:sp>
    <dsp:sp modelId="{0E4F1AA3-DC71-439D-8672-F344C0E4F493}">
      <dsp:nvSpPr>
        <dsp:cNvPr id="0" name=""/>
        <dsp:cNvSpPr/>
      </dsp:nvSpPr>
      <dsp:spPr>
        <a:xfrm rot="5400000">
          <a:off x="2797279" y="1888134"/>
          <a:ext cx="2064246" cy="17958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Agentes infecciosos </a:t>
          </a:r>
          <a:endParaRPr lang="es-MX" sz="1500" kern="1200" dirty="0"/>
        </a:p>
      </dsp:txBody>
      <dsp:txXfrm rot="-5400000">
        <a:off x="3211315" y="2075636"/>
        <a:ext cx="1236174" cy="1420890"/>
      </dsp:txXfrm>
    </dsp:sp>
    <dsp:sp modelId="{3775153D-6A70-41F3-92BA-2EBAC19042C7}">
      <dsp:nvSpPr>
        <dsp:cNvPr id="0" name=""/>
        <dsp:cNvSpPr/>
      </dsp:nvSpPr>
      <dsp:spPr>
        <a:xfrm>
          <a:off x="627757" y="2166808"/>
          <a:ext cx="2229385" cy="123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627757" y="2166808"/>
        <a:ext cx="2229385" cy="1238547"/>
      </dsp:txXfrm>
    </dsp:sp>
    <dsp:sp modelId="{822A905E-56B3-4779-AC76-75DA69CC3604}">
      <dsp:nvSpPr>
        <dsp:cNvPr id="0" name=""/>
        <dsp:cNvSpPr/>
      </dsp:nvSpPr>
      <dsp:spPr>
        <a:xfrm rot="5400000">
          <a:off x="4736845" y="1888134"/>
          <a:ext cx="2064246" cy="17958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5150881" y="2075636"/>
        <a:ext cx="1236174" cy="1420890"/>
      </dsp:txXfrm>
    </dsp:sp>
    <dsp:sp modelId="{FB09D8E8-E93E-4C63-BA82-CE057F8068EE}">
      <dsp:nvSpPr>
        <dsp:cNvPr id="0" name=""/>
        <dsp:cNvSpPr/>
      </dsp:nvSpPr>
      <dsp:spPr>
        <a:xfrm rot="5400000">
          <a:off x="3770778" y="3640267"/>
          <a:ext cx="2064246" cy="17958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Sustancias </a:t>
          </a:r>
          <a:endParaRPr lang="es-MX" sz="1500" kern="1200" dirty="0"/>
        </a:p>
      </dsp:txBody>
      <dsp:txXfrm rot="-5400000">
        <a:off x="4184814" y="3827769"/>
        <a:ext cx="1236174" cy="1420890"/>
      </dsp:txXfrm>
    </dsp:sp>
    <dsp:sp modelId="{9BD203FE-056E-49CD-BF25-77722C1EB482}">
      <dsp:nvSpPr>
        <dsp:cNvPr id="0" name=""/>
        <dsp:cNvSpPr/>
      </dsp:nvSpPr>
      <dsp:spPr>
        <a:xfrm>
          <a:off x="5755344" y="3918940"/>
          <a:ext cx="2303698" cy="123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5755344" y="3918940"/>
        <a:ext cx="2303698" cy="1238547"/>
      </dsp:txXfrm>
    </dsp:sp>
    <dsp:sp modelId="{29844E9D-B095-429B-8171-9EC83A542345}">
      <dsp:nvSpPr>
        <dsp:cNvPr id="0" name=""/>
        <dsp:cNvSpPr/>
      </dsp:nvSpPr>
      <dsp:spPr>
        <a:xfrm rot="5400000">
          <a:off x="1831212" y="3640267"/>
          <a:ext cx="2064246" cy="17958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245248" y="3827769"/>
        <a:ext cx="1236174" cy="1420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2225-4F2A-4ECC-BFA3-87EDBF86BFFB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FF0000"/>
              </a:solidFill>
            </a:rPr>
            <a:t>Linfoma </a:t>
          </a:r>
          <a:r>
            <a:rPr lang="es-ES" sz="2700" kern="1200" dirty="0" err="1" smtClean="0">
              <a:solidFill>
                <a:srgbClr val="FF0000"/>
              </a:solidFill>
            </a:rPr>
            <a:t>burkitt</a:t>
          </a:r>
          <a:r>
            <a:rPr lang="es-ES" sz="2700" kern="1200" dirty="0" smtClean="0">
              <a:solidFill>
                <a:srgbClr val="FF0000"/>
              </a:solidFill>
            </a:rPr>
            <a:t> </a:t>
          </a:r>
          <a:endParaRPr lang="es-MX" sz="2700" kern="1200" dirty="0">
            <a:solidFill>
              <a:srgbClr val="FF0000"/>
            </a:solidFill>
          </a:endParaRPr>
        </a:p>
      </dsp:txBody>
      <dsp:txXfrm>
        <a:off x="35246" y="1042142"/>
        <a:ext cx="1717294" cy="1297267"/>
      </dsp:txXfrm>
    </dsp:sp>
    <dsp:sp modelId="{211ACF5C-18D5-4836-95F0-92E7B301710A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Virus </a:t>
          </a:r>
          <a:r>
            <a:rPr lang="es-ES" sz="2000" kern="1200" dirty="0" err="1" smtClean="0"/>
            <a:t>Epsein</a:t>
          </a:r>
          <a:r>
            <a:rPr lang="es-ES" sz="2000" kern="1200" dirty="0" smtClean="0"/>
            <a:t> Bar </a:t>
          </a:r>
          <a:endParaRPr lang="es-MX" sz="2000" kern="1200" dirty="0"/>
        </a:p>
      </dsp:txBody>
      <dsp:txXfrm>
        <a:off x="4120" y="2339410"/>
        <a:ext cx="1253201" cy="571209"/>
      </dsp:txXfrm>
    </dsp:sp>
    <dsp:sp modelId="{812F6DF6-9419-40CF-99C0-A4A37C96C16A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BC603-4D86-4FE2-B2A1-31F883EA89BE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FF0000"/>
              </a:solidFill>
            </a:rPr>
            <a:t>Linfoma T en adulto</a:t>
          </a:r>
          <a:endParaRPr lang="es-MX" sz="2700" kern="1200" dirty="0">
            <a:solidFill>
              <a:srgbClr val="FF0000"/>
            </a:solidFill>
          </a:endParaRPr>
        </a:p>
      </dsp:txBody>
      <dsp:txXfrm>
        <a:off x="2115934" y="1042142"/>
        <a:ext cx="1717294" cy="1297267"/>
      </dsp:txXfrm>
    </dsp:sp>
    <dsp:sp modelId="{630025E1-7364-4A02-85F9-A976C80D0CFA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Virus HTLV-1</a:t>
          </a:r>
          <a:endParaRPr lang="es-MX" sz="2000" kern="1200" dirty="0"/>
        </a:p>
      </dsp:txBody>
      <dsp:txXfrm>
        <a:off x="2084808" y="2339410"/>
        <a:ext cx="1253201" cy="571209"/>
      </dsp:txXfrm>
    </dsp:sp>
    <dsp:sp modelId="{A98B6B4F-6BA7-42C4-BCE9-56699AA38E13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F0B2-16D4-4FD7-A330-5EFDCCFDE1D1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rgbClr val="FF0000"/>
              </a:solidFill>
            </a:rPr>
            <a:t>Linfoma gástrico  MALT</a:t>
          </a:r>
          <a:endParaRPr lang="es-MX" sz="2700" kern="1200" dirty="0">
            <a:solidFill>
              <a:srgbClr val="FF0000"/>
            </a:solidFill>
          </a:endParaRPr>
        </a:p>
      </dsp:txBody>
      <dsp:txXfrm>
        <a:off x="4196622" y="1042142"/>
        <a:ext cx="1717294" cy="1297267"/>
      </dsp:txXfrm>
    </dsp:sp>
    <dsp:sp modelId="{CB35E4E1-6B6C-47EC-8311-EF1EDB4FCD4D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Elicobacter</a:t>
          </a:r>
          <a:r>
            <a:rPr lang="es-ES" sz="2000" kern="1200" dirty="0" smtClean="0"/>
            <a:t> pylori </a:t>
          </a:r>
          <a:endParaRPr lang="es-MX" sz="2000" kern="1200" dirty="0"/>
        </a:p>
      </dsp:txBody>
      <dsp:txXfrm>
        <a:off x="4165496" y="2339410"/>
        <a:ext cx="1253201" cy="571209"/>
      </dsp:txXfrm>
    </dsp:sp>
    <dsp:sp modelId="{1F43361B-8506-4E27-B754-37D8376F50B2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31000" r="-3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0923-DBA6-4610-BAB0-9DB9CDAF6B1B}">
      <dsp:nvSpPr>
        <dsp:cNvPr id="0" name=""/>
        <dsp:cNvSpPr/>
      </dsp:nvSpPr>
      <dsp:spPr>
        <a:xfrm>
          <a:off x="0" y="0"/>
          <a:ext cx="6858048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Drogas ó exposiciones a químicos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Difenilhidantoina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Radiación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Quimioterapia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Radioterapia</a:t>
          </a:r>
          <a:endParaRPr lang="es-MX" sz="1600" kern="1200" dirty="0"/>
        </a:p>
      </dsp:txBody>
      <dsp:txXfrm>
        <a:off x="1501118" y="0"/>
        <a:ext cx="5356929" cy="1295092"/>
      </dsp:txXfrm>
    </dsp:sp>
    <dsp:sp modelId="{56CC6F12-BBD0-48E2-B4A7-6C16B1212253}">
      <dsp:nvSpPr>
        <dsp:cNvPr id="0" name=""/>
        <dsp:cNvSpPr/>
      </dsp:nvSpPr>
      <dsp:spPr>
        <a:xfrm>
          <a:off x="129509" y="129509"/>
          <a:ext cx="1371609" cy="10360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B2976E-B235-4892-99F5-7BB8B1C8BE21}">
      <dsp:nvSpPr>
        <dsp:cNvPr id="0" name=""/>
        <dsp:cNvSpPr/>
      </dsp:nvSpPr>
      <dsp:spPr>
        <a:xfrm>
          <a:off x="0" y="1424602"/>
          <a:ext cx="6858048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Inmunodeficiencia hereditaria: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Sx.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Klinefelter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Sx.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Wiskot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Aldrich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Sx.</a:t>
          </a:r>
          <a:r>
            <a:rPr lang="es-ES" sz="1600" kern="1200" dirty="0" smtClean="0"/>
            <a:t> De inmunodeficiencia común variable </a:t>
          </a:r>
          <a:endParaRPr lang="es-MX" sz="1600" kern="1200" dirty="0"/>
        </a:p>
      </dsp:txBody>
      <dsp:txXfrm>
        <a:off x="1501118" y="1424602"/>
        <a:ext cx="5356929" cy="1295092"/>
      </dsp:txXfrm>
    </dsp:sp>
    <dsp:sp modelId="{775A1C76-B5D1-4C84-AD34-8A163FD045FE}">
      <dsp:nvSpPr>
        <dsp:cNvPr id="0" name=""/>
        <dsp:cNvSpPr/>
      </dsp:nvSpPr>
      <dsp:spPr>
        <a:xfrm>
          <a:off x="129509" y="1554111"/>
          <a:ext cx="1371609" cy="10360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E675D2-4901-4A29-9E0C-BE5107F31766}">
      <dsp:nvSpPr>
        <dsp:cNvPr id="0" name=""/>
        <dsp:cNvSpPr/>
      </dsp:nvSpPr>
      <dsp:spPr>
        <a:xfrm>
          <a:off x="0" y="2849204"/>
          <a:ext cx="6858048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Inmunodeficiencia Adquirida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Inmunosupresión crónica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SIDA</a:t>
          </a:r>
          <a:endParaRPr lang="es-MX" sz="1600" kern="1200" dirty="0"/>
        </a:p>
      </dsp:txBody>
      <dsp:txXfrm>
        <a:off x="1501118" y="2849204"/>
        <a:ext cx="5356929" cy="1295092"/>
      </dsp:txXfrm>
    </dsp:sp>
    <dsp:sp modelId="{B0847AF6-6B85-4001-B4B7-5C7AB4960DF1}">
      <dsp:nvSpPr>
        <dsp:cNvPr id="0" name=""/>
        <dsp:cNvSpPr/>
      </dsp:nvSpPr>
      <dsp:spPr>
        <a:xfrm>
          <a:off x="129509" y="2978713"/>
          <a:ext cx="1371609" cy="10360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953306-C0D6-4836-925A-D6BD324B27F7}">
      <dsp:nvSpPr>
        <dsp:cNvPr id="0" name=""/>
        <dsp:cNvSpPr/>
      </dsp:nvSpPr>
      <dsp:spPr>
        <a:xfrm>
          <a:off x="0" y="4273806"/>
          <a:ext cx="6858048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Enfermedades Autoinmunes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Sx.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Sjögren</a:t>
          </a:r>
          <a:r>
            <a:rPr lang="es-ES" sz="1600" kern="1200" dirty="0" smtClean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LES</a:t>
          </a:r>
        </a:p>
      </dsp:txBody>
      <dsp:txXfrm>
        <a:off x="1501118" y="4273806"/>
        <a:ext cx="5356929" cy="1295092"/>
      </dsp:txXfrm>
    </dsp:sp>
    <dsp:sp modelId="{F8263F3B-3277-4189-9575-61D93C1937BC}">
      <dsp:nvSpPr>
        <dsp:cNvPr id="0" name=""/>
        <dsp:cNvSpPr/>
      </dsp:nvSpPr>
      <dsp:spPr>
        <a:xfrm>
          <a:off x="129509" y="4403315"/>
          <a:ext cx="1371609" cy="10360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369E8F-19E6-4525-A567-5C31DDFE5248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46C2B4-EBDA-4265-A529-EA96C0534B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68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018B4-8116-4632-BFCB-0C18E131FFE7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V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Esta clasificacion los divide de bajo grado, grado intermedio, y alto, es de gran utilidad para predecir la evolucion clinica y respuesta al tratamiento. </a:t>
            </a:r>
          </a:p>
          <a:p>
            <a:r>
              <a:rPr lang="es-MX" smtClean="0"/>
              <a:t>Principal crítica: No clasifica los subtipos B y T. aunque la mayoria son de la estirpe B, una cantidad no despreciable son del tipo T.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8898F-D347-4C42-BC71-BE53CF3D4EA0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086D5-2BD6-41B2-B214-2847362916C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0289D-C9DB-4770-BE35-C45E5EC7B49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75203-C0D5-4BD8-9EAB-B4D9ACE2D9D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556DE-C349-4B94-8087-53CC13751FA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25074B-7F7B-4703-80DA-24746BE3F88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B98C2-992F-459D-B0D1-0E7700521E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AAE2F-29F2-48EF-9943-ABAE5041888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7744-3C5A-4FAE-AE8F-C1F497885026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257B-9E7F-4B0C-9DCD-ABFA256BBB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16328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4193-AF10-4203-9356-01ADDBCCCD13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5E45-12FC-49B9-891A-7010B5D015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28777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23F-6CA3-410C-A377-9B64497957CD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7C5D-06FD-4002-8B34-67624C6B9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9420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76AF-9D47-4330-9FD9-B76AA6D0960D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3264-C62C-4668-9AD7-E5572F803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9716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4A96-0B9B-4A67-9B90-728B93F56154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F928-C906-4506-B60E-95DFCE4535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60043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1EB2-D9AD-49C4-AD07-E0F7FFACBCC5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3EFA-E5F9-49A4-82D6-E449D41FCF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4282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FB3F-EA7A-4ECA-8B92-A953527476AE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37A7-9EA2-4BF1-963A-F08EB56126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910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1123-14EB-45FC-9F6B-33FA023D0CFC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4177-427C-4CE0-922C-3CED20D425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993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B4D9-B89F-45DA-89D1-6E354F943222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447-3C24-471F-A4F5-54B5215527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58867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39D9-A2D5-4B94-8B2F-BD1B06C52314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6D99-305B-4843-800A-308C304D0A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39914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BA68-EFAA-4944-A230-7EDC13D1EE94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3B89-1F2E-4916-94B4-A1D2EA973F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8522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EDE89-898E-4C2C-88D4-84425283D547}" type="datetimeFigureOut">
              <a:rPr lang="es-ES"/>
              <a:pPr>
                <a:defRPr/>
              </a:pPr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3DF82-0489-4C77-BEB9-DDF365771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ubtítulo 2"/>
          <p:cNvSpPr txBox="1">
            <a:spLocks/>
          </p:cNvSpPr>
          <p:nvPr/>
        </p:nvSpPr>
        <p:spPr bwMode="auto">
          <a:xfrm>
            <a:off x="214313" y="928688"/>
            <a:ext cx="84963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1600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1600" dirty="0">
              <a:solidFill>
                <a:srgbClr val="AE00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SÍNDROMES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s-ES" sz="3600" b="1" dirty="0">
                <a:cs typeface="Arial" charset="0"/>
              </a:rPr>
              <a:t>LINFOPROLIFERATIVOS</a:t>
            </a:r>
            <a:r>
              <a:rPr lang="pt-B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20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16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16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6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Dr. Ariel Spec Frías</a:t>
            </a:r>
            <a:endParaRPr lang="pt-PT" sz="3600" b="1" dirty="0">
              <a:solidFill>
                <a:srgbClr val="AE00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sz="36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Médico Especialista de 2er Grado en Hematología Clínica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pt-BR" sz="3600" b="1" dirty="0">
              <a:solidFill>
                <a:srgbClr val="AE00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600" b="1" dirty="0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La Habana , </a:t>
            </a:r>
            <a:r>
              <a:rPr lang="pt-BR" sz="3600" b="1" dirty="0" err="1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junio</a:t>
            </a:r>
            <a:r>
              <a:rPr lang="pt-BR" sz="3600" b="1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b="1">
                <a:solidFill>
                  <a:srgbClr val="AE003A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pt-BR" sz="3600" b="1" dirty="0">
              <a:solidFill>
                <a:srgbClr val="AE003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>
          <a:xfrm>
            <a:off x="941388" y="101600"/>
            <a:ext cx="8229600" cy="7032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_tradnl" sz="32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1.a. Linfoma Hodgkin.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_tradnl" sz="32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AP y CLÍNICA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79475" y="981075"/>
          <a:ext cx="8088314" cy="568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157"/>
                <a:gridCol w="4044157"/>
              </a:tblGrid>
              <a:tr h="5688013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7" marR="91437" marT="45715" marB="45715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7" marR="91437" marT="45715" marB="45715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550" y="1052513"/>
          <a:ext cx="3797301" cy="504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67"/>
                <a:gridCol w="1265767"/>
                <a:gridCol w="1265767"/>
              </a:tblGrid>
              <a:tr h="2952183">
                <a:tc gridSpan="3">
                  <a:txBody>
                    <a:bodyPr/>
                    <a:lstStyle/>
                    <a:p>
                      <a:pPr algn="ctr"/>
                      <a:endParaRPr lang="es-ES" sz="1800" b="1" dirty="0"/>
                    </a:p>
                  </a:txBody>
                  <a:tcPr marL="91444" marR="91444" marT="45718" marB="45718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72325">
                <a:tc gridSpan="3">
                  <a:txBody>
                    <a:bodyPr/>
                    <a:lstStyle/>
                    <a:p>
                      <a:pPr algn="ctr"/>
                      <a:r>
                        <a:rPr lang="es-ES" sz="2200" b="1" dirty="0" smtClean="0"/>
                        <a:t>CÉL. </a:t>
                      </a:r>
                      <a:r>
                        <a:rPr lang="es-ES" sz="2200" b="1" i="1" dirty="0" smtClean="0"/>
                        <a:t>REED - STERNBERG</a:t>
                      </a:r>
                      <a:endParaRPr lang="es-ES" sz="2200" b="1" i="1" dirty="0"/>
                    </a:p>
                  </a:txBody>
                  <a:tcPr marL="91444" marR="91444" marT="45718" marB="45718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4087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CD30</a:t>
                      </a:r>
                      <a:endParaRPr lang="es-ES" sz="1800" b="1" dirty="0"/>
                    </a:p>
                  </a:txBody>
                  <a:tcPr marL="91444" marR="91444" marT="45718" marB="45718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CD25</a:t>
                      </a:r>
                      <a:endParaRPr lang="es-ES" sz="1800" b="1" dirty="0"/>
                    </a:p>
                  </a:txBody>
                  <a:tcPr marL="91444" marR="91444" marT="45718" marB="45718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CD15</a:t>
                      </a:r>
                      <a:endParaRPr lang="es-ES" sz="1800" b="1" dirty="0"/>
                    </a:p>
                  </a:txBody>
                  <a:tcPr marL="91444" marR="91444" marT="45718" marB="45718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934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Patognomónica</a:t>
                      </a:r>
                      <a:endParaRPr lang="es-ES" sz="1800" b="1" dirty="0"/>
                    </a:p>
                  </a:txBody>
                  <a:tcPr marL="91444" marR="91444" marT="45718" marB="45718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105025" y="5513388"/>
            <a:ext cx="1511300" cy="576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2105025" y="5513388"/>
            <a:ext cx="1511300" cy="579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359650" y="1209675"/>
            <a:ext cx="1666875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Adenopatías Centrípetas</a:t>
            </a:r>
          </a:p>
          <a:p>
            <a:pPr algn="ctr" eaLnBrk="1" hangingPunct="1"/>
            <a:r>
              <a:rPr lang="es-ES"/>
              <a:t>Indoloras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056188" y="3644900"/>
            <a:ext cx="180022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Lesiones óseas osteoblásticas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359650" y="2555875"/>
            <a:ext cx="1666875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Signo </a:t>
            </a:r>
            <a:r>
              <a:rPr lang="es-ES" i="1"/>
              <a:t>HOSTER</a:t>
            </a:r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127625" y="5013325"/>
            <a:ext cx="18002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Síntomas B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127625" y="5732463"/>
            <a:ext cx="18002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Lesión Renal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143750" y="5013325"/>
            <a:ext cx="18002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Síndrome VCS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E3E0C-EF4F-4102-8E3C-5338CAFC174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11310" name="6 Marcador de número de diapositiva"/>
          <p:cNvSpPr txBox="1">
            <a:spLocks/>
          </p:cNvSpPr>
          <p:nvPr/>
        </p:nvSpPr>
        <p:spPr bwMode="auto">
          <a:xfrm>
            <a:off x="-147637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CE0B56E6-C263-4DB5-95A9-4E5784B8B126}" type="slidenum">
              <a:rPr lang="es-ES" sz="1200">
                <a:solidFill>
                  <a:schemeClr val="bg1"/>
                </a:solidFill>
              </a:rPr>
              <a:pPr algn="r" eaLnBrk="1" hangingPunct="1"/>
              <a:t>10</a:t>
            </a:fld>
            <a:endParaRPr lang="es-E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785813" y="357188"/>
            <a:ext cx="7772400" cy="641350"/>
          </a:xfrm>
        </p:spPr>
        <p:txBody>
          <a:bodyPr/>
          <a:lstStyle/>
          <a:p>
            <a:pPr eaLnBrk="1" hangingPunct="1"/>
            <a:r>
              <a:rPr lang="es-ES_tradnl" sz="2800" smtClean="0">
                <a:solidFill>
                  <a:srgbClr val="0070C0"/>
                </a:solidFill>
                <a:latin typeface="Arial Black" pitchFamily="34" charset="0"/>
              </a:rPr>
              <a:t>EXAMENES COMPLEMENTARIOS</a:t>
            </a:r>
          </a:p>
        </p:txBody>
      </p:sp>
      <p:sp>
        <p:nvSpPr>
          <p:cNvPr id="58371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844675"/>
            <a:ext cx="7772400" cy="48244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Arial Black" pitchFamily="34" charset="0"/>
              </a:rPr>
              <a:t>ANALÍTICA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Arial Black" pitchFamily="34" charset="0"/>
              </a:rPr>
              <a:t>PRUEBAS DE IMAGEN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s-ES_tradnl" dirty="0" smtClean="0">
                <a:latin typeface="Arial Black" pitchFamily="34" charset="0"/>
              </a:rPr>
              <a:t>Rx tórax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s-ES_tradnl" dirty="0" smtClean="0">
                <a:latin typeface="Arial Black" pitchFamily="34" charset="0"/>
              </a:rPr>
              <a:t>TAC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s-ES_tradnl" dirty="0" smtClean="0">
                <a:latin typeface="Arial Black" pitchFamily="34" charset="0"/>
              </a:rPr>
              <a:t>PET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s-ES_tradnl" dirty="0" smtClean="0">
                <a:latin typeface="Arial Black" pitchFamily="34" charset="0"/>
              </a:rPr>
              <a:t>Gammagrafía con galio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Arial Black" pitchFamily="34" charset="0"/>
              </a:rPr>
              <a:t>BIOPSIA </a:t>
            </a:r>
            <a:r>
              <a:rPr lang="es-ES_tradnl" dirty="0" smtClean="0">
                <a:latin typeface="Arial Black" pitchFamily="34" charset="0"/>
              </a:rPr>
              <a:t>DE MÉDULA ÓSEA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79512" y="5059511"/>
            <a:ext cx="4859338" cy="1143000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solidFill>
                  <a:srgbClr val="0070C0"/>
                </a:solidFill>
                <a:latin typeface="Arial Black" pitchFamily="34" charset="0"/>
              </a:rPr>
              <a:t>PET y PET-TAC</a:t>
            </a:r>
          </a:p>
        </p:txBody>
      </p:sp>
      <p:pic>
        <p:nvPicPr>
          <p:cNvPr id="13319" name="Picture 6" descr="C:\TEMP\VACÍO\200503-0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7863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755650" y="1268413"/>
            <a:ext cx="74295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sz="2400">
                <a:solidFill>
                  <a:srgbClr val="0070C0"/>
                </a:solidFill>
                <a:latin typeface="Arial Black" pitchFamily="34" charset="0"/>
              </a:rPr>
              <a:t>TRABAJO EN EQUIPO MULTIDISCIPLINAR</a:t>
            </a:r>
          </a:p>
          <a:p>
            <a:pPr eaLnBrk="1" hangingPunct="1"/>
            <a:endParaRPr lang="es-ES_tradnl" sz="2400">
              <a:latin typeface="Arial Black" pitchFamily="34" charset="0"/>
            </a:endParaRPr>
          </a:p>
          <a:p>
            <a:pPr eaLnBrk="1" hangingPunct="1"/>
            <a:r>
              <a:rPr lang="es-ES_tradnl" sz="2400">
                <a:latin typeface="Arial Black" pitchFamily="34" charset="0"/>
              </a:rPr>
              <a:t>Comité de Neoplasias Hematológicas</a:t>
            </a:r>
          </a:p>
          <a:p>
            <a:pPr eaLnBrk="1" hangingPunct="1"/>
            <a:r>
              <a:rPr lang="es-ES_tradnl" sz="2400">
                <a:latin typeface="Arial Black" pitchFamily="34" charset="0"/>
              </a:rPr>
              <a:t>	</a:t>
            </a:r>
            <a:r>
              <a:rPr lang="es-ES_tradnl">
                <a:latin typeface="Arial Black" pitchFamily="34" charset="0"/>
              </a:rPr>
              <a:t/>
            </a:r>
            <a:br>
              <a:rPr lang="es-ES_tradnl">
                <a:latin typeface="Arial Black" pitchFamily="34" charset="0"/>
              </a:rPr>
            </a:br>
            <a:r>
              <a:rPr lang="es-ES_tradnl">
                <a:latin typeface="Arial Black" pitchFamily="34" charset="0"/>
              </a:rPr>
              <a:t>	* Hematólogo Clínico</a:t>
            </a:r>
          </a:p>
          <a:p>
            <a:pPr eaLnBrk="1" hangingPunct="1"/>
            <a:r>
              <a:rPr lang="es-ES_tradnl">
                <a:latin typeface="Arial Black" pitchFamily="34" charset="0"/>
              </a:rPr>
              <a:t>	* Patólogo</a:t>
            </a:r>
          </a:p>
          <a:p>
            <a:pPr eaLnBrk="1" hangingPunct="1"/>
            <a:r>
              <a:rPr lang="es-ES_tradnl">
                <a:latin typeface="Arial Black" pitchFamily="34" charset="0"/>
              </a:rPr>
              <a:t>	* Grupo de Diagnóstico Hematológico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rgbClr val="DAA600"/>
                </a:solidFill>
              </a:rPr>
              <a:t>LNH  </a:t>
            </a:r>
            <a:r>
              <a:rPr lang="es-MX" b="1" dirty="0" smtClean="0">
                <a:ln/>
                <a:solidFill>
                  <a:schemeClr val="accent3"/>
                </a:solidFill>
              </a:rPr>
              <a:t/>
            </a:r>
            <a:br>
              <a:rPr lang="es-MX" b="1" dirty="0" smtClean="0">
                <a:ln/>
                <a:solidFill>
                  <a:schemeClr val="accent3"/>
                </a:solidFill>
              </a:rPr>
            </a:br>
            <a:endParaRPr lang="es-MX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913" y="1484313"/>
            <a:ext cx="7354887" cy="46418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Neoplasia del sistema reticuloendotelial, diferente del linfoma de </a:t>
            </a:r>
            <a:r>
              <a:rPr lang="es-MX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hodgkin</a:t>
            </a:r>
            <a:endParaRPr lang="es-MX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Varían de acurdo a su agresividad clínica</a:t>
            </a:r>
          </a:p>
          <a:p>
            <a:pPr marL="0" indent="0">
              <a:buFont typeface="Arial" charset="0"/>
              <a:buNone/>
              <a:defRPr/>
            </a:pP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Curso largo e indolente (Linfoma Folicular)</a:t>
            </a:r>
          </a:p>
          <a:p>
            <a:pPr marL="0" indent="0">
              <a:buFont typeface="Arial" charset="0"/>
              <a:buNone/>
              <a:defRPr/>
            </a:pP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Alta velocidad e </a:t>
            </a:r>
            <a:r>
              <a:rPr lang="es-MX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invasividad</a:t>
            </a: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(L. </a:t>
            </a:r>
            <a:r>
              <a:rPr lang="es-MX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linfoblastico</a:t>
            </a:r>
            <a:r>
              <a:rPr lang="es-MX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r>
              <a:rPr lang="es-MX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s-MX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rgbClr val="DAA600"/>
                </a:solidFill>
              </a:rPr>
              <a:t>Etiología </a:t>
            </a:r>
            <a:r>
              <a:rPr lang="es-MX" b="1" dirty="0" smtClean="0">
                <a:ln/>
                <a:solidFill>
                  <a:schemeClr val="accent3"/>
                </a:solidFill>
              </a:rPr>
              <a:t/>
            </a:r>
            <a:br>
              <a:rPr lang="es-MX" b="1" dirty="0" smtClean="0">
                <a:ln/>
                <a:solidFill>
                  <a:schemeClr val="accent3"/>
                </a:solidFill>
              </a:rPr>
            </a:br>
            <a:endParaRPr lang="es-MX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6868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rgbClr val="FFC000"/>
                </a:solidFill>
              </a:rPr>
              <a:t>Agentes infecciosos </a:t>
            </a:r>
            <a:br>
              <a:rPr lang="es-MX" b="1" dirty="0" smtClean="0">
                <a:ln/>
                <a:solidFill>
                  <a:srgbClr val="FFC000"/>
                </a:solidFill>
              </a:rPr>
            </a:br>
            <a:endParaRPr lang="es-MX" b="1" dirty="0">
              <a:ln/>
              <a:solidFill>
                <a:srgbClr val="FFC0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70505674"/>
              </p:ext>
            </p:extLst>
          </p:nvPr>
        </p:nvGraphicFramePr>
        <p:xfrm>
          <a:off x="1547664" y="23797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chemeClr val="accent3"/>
                </a:solidFill>
              </a:rPr>
              <a:t/>
            </a:r>
            <a:br>
              <a:rPr lang="es-MX" b="1" dirty="0" smtClean="0">
                <a:ln/>
                <a:solidFill>
                  <a:schemeClr val="accent3"/>
                </a:solidFill>
              </a:rPr>
            </a:br>
            <a:endParaRPr lang="es-MX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b="1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400" b="1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s-MX" sz="4400" b="1" dirty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52434" y="36669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b="1" dirty="0">
                <a:ln/>
                <a:solidFill>
                  <a:srgbClr val="FFC000"/>
                </a:solidFill>
                <a:latin typeface="+mj-lt"/>
                <a:ea typeface="+mj-ea"/>
                <a:cs typeface="+mj-cs"/>
              </a:rPr>
              <a:t>Otras entidades asociadas </a:t>
            </a:r>
            <a:r>
              <a:rPr lang="es-MX" sz="4400" b="1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400" b="1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s-MX" sz="4400" b="1" dirty="0">
              <a:ln/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779541037"/>
              </p:ext>
            </p:extLst>
          </p:nvPr>
        </p:nvGraphicFramePr>
        <p:xfrm>
          <a:off x="1428728" y="1071546"/>
          <a:ext cx="685804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rgbClr val="FFC000"/>
                </a:solidFill>
              </a:rPr>
              <a:t>Clasificación </a:t>
            </a:r>
            <a:r>
              <a:rPr lang="es-MX" b="1" dirty="0" smtClean="0">
                <a:ln/>
                <a:solidFill>
                  <a:schemeClr val="accent3"/>
                </a:solidFill>
              </a:rPr>
              <a:t/>
            </a:r>
            <a:br>
              <a:rPr lang="es-MX" b="1" dirty="0" smtClean="0">
                <a:ln/>
                <a:solidFill>
                  <a:schemeClr val="accent3"/>
                </a:solidFill>
              </a:rPr>
            </a:br>
            <a:endParaRPr lang="es-MX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58888" y="1468438"/>
            <a:ext cx="7707312" cy="1673225"/>
          </a:xfrm>
        </p:spPr>
        <p:txBody>
          <a:bodyPr/>
          <a:lstStyle/>
          <a:p>
            <a:pPr>
              <a:defRPr/>
            </a:pPr>
            <a:r>
              <a:rPr lang="es-MX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Numerosas clasificaciones, en común tiene predecir el pronostico </a:t>
            </a:r>
            <a:r>
              <a:rPr lang="es-MX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</a:t>
            </a:r>
            <a:r>
              <a:rPr lang="es-MX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los pacientes </a:t>
            </a:r>
            <a:endParaRPr lang="es-MX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s-MX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1982 se desarrolló «</a:t>
            </a:r>
            <a:r>
              <a:rPr lang="es-MX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working</a:t>
            </a:r>
            <a:r>
              <a:rPr lang="es-MX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MX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formulation</a:t>
            </a:r>
            <a:r>
              <a:rPr lang="es-MX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sistema de clasificación para </a:t>
            </a:r>
            <a:r>
              <a:rPr lang="es-MX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LNH</a:t>
            </a:r>
            <a:r>
              <a:rPr lang="es-MX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más utilizado.    </a:t>
            </a:r>
            <a:endParaRPr lang="es-MX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es-MX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635375" y="2565400"/>
          <a:ext cx="5364163" cy="405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163"/>
              </a:tblGrid>
              <a:tr h="36581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Clasificación WF para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LNH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7" marB="45727"/>
                </a:tc>
              </a:tr>
              <a:tr h="1310845">
                <a:tc>
                  <a:txBody>
                    <a:bodyPr/>
                    <a:lstStyle/>
                    <a:p>
                      <a:pPr lvl="0"/>
                      <a:r>
                        <a:rPr lang="es-MX" sz="1600" baseline="0" dirty="0" smtClean="0">
                          <a:solidFill>
                            <a:schemeClr val="bg1"/>
                          </a:solidFill>
                        </a:rPr>
                        <a:t>Grado bajo:</a:t>
                      </a:r>
                      <a:endParaRPr lang="es-MX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Linfoma difuso de linfocitos pequeños 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Linfoma folicular de células pequeñas hendidas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Linfoma folicular mixto  </a:t>
                      </a:r>
                    </a:p>
                    <a:p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7" marB="45727"/>
                </a:tc>
              </a:tr>
              <a:tr h="131084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Grado intermedio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s-MX" sz="1600" dirty="0" smtClean="0"/>
                        <a:t>d)  Linfoma folicular de células grandes</a:t>
                      </a:r>
                    </a:p>
                    <a:p>
                      <a:pPr marL="342900" indent="-342900">
                        <a:buFont typeface="+mj-lt"/>
                        <a:buAutoNum type="alphaLcParenR" startAt="5"/>
                      </a:pPr>
                      <a:r>
                        <a:rPr lang="es-MX" sz="1600" dirty="0" smtClean="0"/>
                        <a:t>Linfoma difuso de células pequeñas hendidas</a:t>
                      </a:r>
                    </a:p>
                    <a:p>
                      <a:pPr marL="342900" indent="-342900">
                        <a:buFont typeface="+mj-lt"/>
                        <a:buAutoNum type="alphaLcParenR" startAt="5"/>
                      </a:pPr>
                      <a:r>
                        <a:rPr lang="es-MX" sz="1600" dirty="0" smtClean="0"/>
                        <a:t>Linfoma difuso mixto</a:t>
                      </a:r>
                    </a:p>
                    <a:p>
                      <a:pPr marL="342900" indent="-342900">
                        <a:buFont typeface="+mj-lt"/>
                        <a:buAutoNum type="alphaLcParenR" startAt="5"/>
                      </a:pPr>
                      <a:r>
                        <a:rPr lang="es-MX" sz="1600" dirty="0" smtClean="0"/>
                        <a:t>Linfoma</a:t>
                      </a:r>
                      <a:r>
                        <a:rPr lang="es-MX" sz="1600" baseline="0" dirty="0" smtClean="0"/>
                        <a:t> de células grandes, hendidas o no hendidas.</a:t>
                      </a:r>
                      <a:endParaRPr lang="es-MX" sz="1600" dirty="0"/>
                    </a:p>
                  </a:txBody>
                  <a:tcPr marL="91441" marR="91441" marT="45727" marB="45727"/>
                </a:tc>
              </a:tr>
              <a:tr h="1066967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Grado alto:</a:t>
                      </a:r>
                    </a:p>
                    <a:p>
                      <a:pPr marL="342900" indent="-342900">
                        <a:buFont typeface="+mj-lt"/>
                        <a:buAutoNum type="alphaLcParenR" startAt="8"/>
                      </a:pPr>
                      <a:r>
                        <a:rPr lang="es-MX" sz="1600" dirty="0" smtClean="0"/>
                        <a:t>Linfoma difuso </a:t>
                      </a:r>
                      <a:r>
                        <a:rPr lang="es-MX" sz="1600" dirty="0" err="1" smtClean="0"/>
                        <a:t>inmunoblástico</a:t>
                      </a:r>
                      <a:endParaRPr lang="es-MX" sz="1600" dirty="0" smtClean="0"/>
                    </a:p>
                    <a:p>
                      <a:pPr marL="342900" indent="-342900">
                        <a:buFont typeface="+mj-lt"/>
                        <a:buAutoNum type="alphaLcParenR" startAt="8"/>
                      </a:pPr>
                      <a:r>
                        <a:rPr lang="es-MX" sz="1600" dirty="0" smtClean="0"/>
                        <a:t>Linfoma de células pequeñas no hendidas</a:t>
                      </a:r>
                    </a:p>
                    <a:p>
                      <a:pPr marL="342900" indent="-342900">
                        <a:buFont typeface="+mj-lt"/>
                        <a:buAutoNum type="alphaLcParenR" startAt="8"/>
                      </a:pPr>
                      <a:r>
                        <a:rPr lang="es-MX" sz="1600" dirty="0" smtClean="0"/>
                        <a:t>Linfoma </a:t>
                      </a:r>
                      <a:r>
                        <a:rPr lang="es-MX" sz="1600" dirty="0" err="1" smtClean="0"/>
                        <a:t>linfoblástico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 marL="91441" marR="91441" marT="45727" marB="45727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700809"/>
            <a:ext cx="7772400" cy="2520280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-ANAMNESIS</a:t>
            </a:r>
          </a:p>
          <a:p>
            <a:pPr eaLnBrk="1" hangingPunct="1"/>
            <a:endParaRPr lang="es-ES_tradnl" dirty="0" smtClean="0">
              <a:latin typeface="Arial Black" pitchFamily="34" charset="0"/>
            </a:endParaRPr>
          </a:p>
          <a:p>
            <a:pPr eaLnBrk="1" hangingPunct="1"/>
            <a:endParaRPr lang="es-ES_tradnl" dirty="0" smtClean="0">
              <a:latin typeface="Arial Black" pitchFamily="34" charset="0"/>
            </a:endParaRPr>
          </a:p>
          <a:p>
            <a:pPr eaLnBrk="1" hangingPunct="1"/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EXPLORACIÓN 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FÍSICA</a:t>
            </a:r>
          </a:p>
        </p:txBody>
      </p:sp>
      <p:pic>
        <p:nvPicPr>
          <p:cNvPr id="20487" name="Picture 12" descr="C:\TEMP\VACÍO\0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C:\TEMP\VACÍO\0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789040"/>
            <a:ext cx="1924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3850" y="122238"/>
            <a:ext cx="8569325" cy="56324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SUMARIO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</a:p>
          <a:p>
            <a:pPr marL="342900" indent="-342900" algn="ctr">
              <a:tabLst>
                <a:tab pos="457200" algn="l"/>
              </a:tabLst>
              <a:defRPr/>
            </a:pPr>
            <a:endParaRPr lang="es-ES" sz="32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  <a:defRPr/>
            </a:pPr>
            <a:endParaRPr lang="es-ES" sz="3200" dirty="0">
              <a:cs typeface="Arial" charset="0"/>
            </a:endParaRPr>
          </a:p>
          <a:p>
            <a:pPr marL="342900" indent="-342900" algn="just">
              <a:buClr>
                <a:srgbClr val="FFFF00"/>
              </a:buClr>
              <a:buFontTx/>
              <a:buAutoNum type="arabicParenR"/>
              <a:tabLst>
                <a:tab pos="457200" algn="l"/>
              </a:tabLst>
              <a:defRPr/>
            </a:pPr>
            <a:r>
              <a:rPr lang="es-ES" sz="3200" dirty="0">
                <a:cs typeface="Arial" charset="0"/>
              </a:rPr>
              <a:t> Concepto y clasificación de los  síndromes linfoproliferativos</a:t>
            </a:r>
          </a:p>
          <a:p>
            <a:pPr marL="342900" indent="-342900" algn="just">
              <a:buClr>
                <a:srgbClr val="FFFF00"/>
              </a:buClr>
              <a:buFontTx/>
              <a:buAutoNum type="arabicParenR"/>
              <a:tabLst>
                <a:tab pos="457200" algn="l"/>
              </a:tabLst>
              <a:defRPr/>
            </a:pPr>
            <a:r>
              <a:rPr lang="es-ES" sz="3200" dirty="0">
                <a:cs typeface="Arial" charset="0"/>
              </a:rPr>
              <a:t> Manifestaciones clínicas</a:t>
            </a:r>
          </a:p>
          <a:p>
            <a:pPr marL="342900" indent="-342900" algn="just">
              <a:buClr>
                <a:srgbClr val="FFFF00"/>
              </a:buClr>
              <a:buFontTx/>
              <a:buAutoNum type="arabicParenR"/>
              <a:tabLst>
                <a:tab pos="457200" algn="l"/>
              </a:tabLst>
              <a:defRPr/>
            </a:pPr>
            <a:r>
              <a:rPr lang="es-ES" sz="3200" dirty="0">
                <a:cs typeface="Arial" charset="0"/>
              </a:rPr>
              <a:t> Exámenes complementarios indicados en el estudio de los síndromes linfoproliferativos</a:t>
            </a:r>
          </a:p>
          <a:p>
            <a:pPr marL="342900" indent="-342900" algn="just">
              <a:buClr>
                <a:srgbClr val="FFFF00"/>
              </a:buClr>
              <a:buFontTx/>
              <a:buAutoNum type="arabicParenR"/>
              <a:tabLst>
                <a:tab pos="457200" algn="l"/>
              </a:tabLst>
              <a:defRPr/>
            </a:pPr>
            <a:r>
              <a:rPr lang="es-ES" sz="3200" dirty="0">
                <a:cs typeface="Arial" charset="0"/>
              </a:rPr>
              <a:t> Diagnostico Clínico</a:t>
            </a:r>
          </a:p>
          <a:p>
            <a:pPr marL="342900" indent="-342900" algn="just">
              <a:buClr>
                <a:srgbClr val="FFFF00"/>
              </a:buClr>
              <a:buFontTx/>
              <a:buAutoNum type="arabicParenR"/>
              <a:tabLst>
                <a:tab pos="457200" algn="l"/>
              </a:tabLst>
              <a:defRPr/>
            </a:pPr>
            <a:r>
              <a:rPr lang="es-ES" sz="3200" dirty="0">
                <a:cs typeface="Arial" charset="0"/>
              </a:rPr>
              <a:t> Tratamiento </a:t>
            </a:r>
          </a:p>
          <a:p>
            <a:pPr marL="342900" indent="-342900">
              <a:tabLst>
                <a:tab pos="457200" algn="l"/>
              </a:tabLst>
              <a:defRPr/>
            </a:pPr>
            <a:endParaRPr lang="es-ES" sz="3200" dirty="0"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 smtClean="0">
                <a:ln/>
                <a:solidFill>
                  <a:srgbClr val="DAA600"/>
                </a:solidFill>
              </a:rPr>
              <a:t>Tratamiento</a:t>
            </a:r>
            <a:r>
              <a:rPr lang="es-MX" b="1" dirty="0" smtClean="0">
                <a:ln/>
                <a:solidFill>
                  <a:schemeClr val="accent3"/>
                </a:solidFill>
              </a:rPr>
              <a:t/>
            </a:r>
            <a:br>
              <a:rPr lang="es-MX" b="1" dirty="0" smtClean="0">
                <a:ln/>
                <a:solidFill>
                  <a:schemeClr val="accent3"/>
                </a:solidFill>
              </a:rPr>
            </a:br>
            <a:endParaRPr lang="es-MX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5091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900113" y="0"/>
            <a:ext cx="0" cy="6899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6013" y="0"/>
            <a:ext cx="0" cy="6858000"/>
          </a:xfrm>
          <a:prstGeom prst="line">
            <a:avLst/>
          </a:prstGeom>
          <a:ln>
            <a:solidFill>
              <a:srgbClr val="DAA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01738"/>
            <a:ext cx="7572375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86996" y="4985433"/>
            <a:ext cx="3384376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 w="50800"/>
                <a:solidFill>
                  <a:schemeClr val="bg1">
                    <a:shade val="50000"/>
                  </a:schemeClr>
                </a:solidFill>
              </a:rPr>
              <a:t>RADIOTERAPIA</a:t>
            </a:r>
          </a:p>
          <a:p>
            <a:pPr algn="ctr">
              <a:defRPr/>
            </a:pPr>
            <a:r>
              <a:rPr lang="es-MX" b="1" dirty="0">
                <a:ln w="50800"/>
                <a:solidFill>
                  <a:schemeClr val="bg1">
                    <a:shade val="50000"/>
                  </a:schemeClr>
                </a:solidFill>
              </a:rPr>
              <a:t>QUIRÚRGICO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63713" y="3789363"/>
            <a:ext cx="1512887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LEUCEMIA LINFOIDE CRONICA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Leucemia crónica más frecuente </a:t>
            </a:r>
          </a:p>
          <a:p>
            <a:r>
              <a:rPr lang="es-ES" smtClean="0"/>
              <a:t>Grupos etarios más viejos, aumenta la incidencia con la edad  </a:t>
            </a:r>
          </a:p>
          <a:p>
            <a:r>
              <a:rPr lang="es-ES" smtClean="0"/>
              <a:t>Más frecuente en hombres</a:t>
            </a:r>
          </a:p>
          <a:p>
            <a:r>
              <a:rPr lang="es-ES" smtClean="0"/>
              <a:t>Se caracteriza por la acumulación de linfocitos inmunoincompetentes pequeños, maduros, fenotipo 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CARACTERÍSTICAS MOLECULARES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Sobreexpresión del gen bcl-2, lo que provoca una disminución de la apoptosis con alargamiento de la vida media de los linfocitos B.</a:t>
            </a:r>
          </a:p>
          <a:p>
            <a:r>
              <a:rPr lang="es-ES" smtClean="0"/>
              <a:t>80% pacientes se detectan alteraciones citogenéticas</a:t>
            </a:r>
          </a:p>
          <a:p>
            <a:r>
              <a:rPr lang="es-ES" smtClean="0"/>
              <a:t>50% de los casos tienen mutaciones somáticos de los genes de las IG S,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Manifestaciones  Clínicas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ASINTOMATICA : Más de la mitad son diagnosticados en  esta  fase </a:t>
            </a:r>
          </a:p>
          <a:p>
            <a:r>
              <a:rPr lang="es-ES" smtClean="0"/>
              <a:t>SINTOMATICA : Linfadenopatías ( cervicales, axilares, inguinales ) palidez, fatiga</a:t>
            </a:r>
          </a:p>
          <a:p>
            <a:r>
              <a:rPr lang="es-ES" smtClean="0"/>
              <a:t>Hepatomegalia</a:t>
            </a:r>
          </a:p>
          <a:p>
            <a:r>
              <a:rPr lang="es-ES" smtClean="0"/>
              <a:t>Esplenomegalia</a:t>
            </a:r>
          </a:p>
          <a:p>
            <a:r>
              <a:rPr lang="es-ES" smtClean="0"/>
              <a:t>Infiltración linfoide: piel ,pulmón, riñón glándula salival, lagrimal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s-ES" smtClean="0"/>
              <a:t>COMPLICACIONES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b="1" smtClean="0"/>
              <a:t>Infecciones:</a:t>
            </a:r>
            <a:r>
              <a:rPr lang="es-ES" smtClean="0"/>
              <a:t> causa de morbi- mortalidad</a:t>
            </a:r>
          </a:p>
          <a:p>
            <a:pPr lvl="1">
              <a:lnSpc>
                <a:spcPct val="90000"/>
              </a:lnSpc>
            </a:pPr>
            <a:r>
              <a:rPr lang="es-ES" sz="3000" smtClean="0"/>
              <a:t>Fases avanzadas de la enfermedad</a:t>
            </a:r>
          </a:p>
          <a:p>
            <a:pPr lvl="1">
              <a:lnSpc>
                <a:spcPct val="90000"/>
              </a:lnSpc>
            </a:pPr>
            <a:r>
              <a:rPr lang="es-ES" sz="3000" smtClean="0"/>
              <a:t>Bacterianas : Neumonías</a:t>
            </a:r>
          </a:p>
          <a:p>
            <a:pPr lvl="1">
              <a:lnSpc>
                <a:spcPct val="90000"/>
              </a:lnSpc>
            </a:pPr>
            <a:r>
              <a:rPr lang="es-ES" sz="3000" smtClean="0"/>
              <a:t>Virales </a:t>
            </a:r>
          </a:p>
          <a:p>
            <a:pPr lvl="1">
              <a:lnSpc>
                <a:spcPct val="90000"/>
              </a:lnSpc>
            </a:pPr>
            <a:r>
              <a:rPr lang="es-ES" sz="3000" smtClean="0"/>
              <a:t>Infecciones oportunistas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ES" sz="3200" b="1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ES" sz="3200" b="1" smtClean="0"/>
              <a:t>Fenómenos autoinmunes:</a:t>
            </a:r>
            <a:r>
              <a:rPr lang="es-ES" sz="3200" smtClean="0"/>
              <a:t> Anemias hemolíticas , trombocitopenias</a:t>
            </a:r>
            <a:r>
              <a:rPr lang="es-ES" sz="3200" b="1" smtClean="0"/>
              <a:t> </a:t>
            </a:r>
            <a:r>
              <a:rPr lang="es-ES" sz="3200" smtClean="0"/>
              <a:t>autoinmunes, Aplasia pura de serie roja  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COMPLICACIONES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b="1" smtClean="0"/>
              <a:t>Transformación de la enfermedad, </a:t>
            </a:r>
            <a:endParaRPr lang="es-ES" smtClean="0"/>
          </a:p>
          <a:p>
            <a:pPr lvl="1">
              <a:lnSpc>
                <a:spcPct val="90000"/>
              </a:lnSpc>
            </a:pPr>
            <a:r>
              <a:rPr lang="es-ES" sz="3200" b="1" smtClean="0"/>
              <a:t>LNH de células grandes </a:t>
            </a:r>
            <a:r>
              <a:rPr lang="es-ES" sz="3000" smtClean="0"/>
              <a:t>Recurrentes favorecidas por la hipogammaglobulinemia.</a:t>
            </a:r>
          </a:p>
          <a:p>
            <a:pPr lvl="1">
              <a:lnSpc>
                <a:spcPct val="90000"/>
              </a:lnSpc>
            </a:pPr>
            <a:r>
              <a:rPr lang="es-ES" sz="3200" b="1" smtClean="0"/>
              <a:t>Transformación prolinfocitoide</a:t>
            </a:r>
          </a:p>
          <a:p>
            <a:pPr lvl="1">
              <a:lnSpc>
                <a:spcPct val="90000"/>
              </a:lnSpc>
            </a:pPr>
            <a:r>
              <a:rPr lang="es-ES" sz="3200" b="1" smtClean="0"/>
              <a:t>Segundas neoplasias : carcinomas de piel , pulmón, tubo digestivo </a:t>
            </a:r>
          </a:p>
          <a:p>
            <a:pPr lvl="1">
              <a:lnSpc>
                <a:spcPct val="90000"/>
              </a:lnSpc>
            </a:pPr>
            <a:endParaRPr lang="es-ES" sz="3000" smtClean="0"/>
          </a:p>
          <a:p>
            <a:pPr lvl="1">
              <a:lnSpc>
                <a:spcPct val="90000"/>
              </a:lnSpc>
            </a:pPr>
            <a:endParaRPr lang="es-ES" sz="3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s-ES" smtClean="0"/>
              <a:t>EXAMENES  COMPLEMENTARIOS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214938"/>
          </a:xfrm>
        </p:spPr>
        <p:txBody>
          <a:bodyPr/>
          <a:lstStyle/>
          <a:p>
            <a:r>
              <a:rPr lang="es-ES" smtClean="0"/>
              <a:t> HEMOGRAMA : Linfocitosis en sangre periférica, las cel. patológicas son linfocitos maduros</a:t>
            </a:r>
          </a:p>
          <a:p>
            <a:r>
              <a:rPr lang="es-ES" smtClean="0"/>
              <a:t>Característica la presencia en el frotis de las llamadas “ sombras de Gumprech”.</a:t>
            </a:r>
          </a:p>
          <a:p>
            <a:r>
              <a:rPr lang="es-ES" smtClean="0"/>
              <a:t>Hipogammaglobulinemia es frecuente</a:t>
            </a:r>
          </a:p>
          <a:p>
            <a:r>
              <a:rPr lang="es-ES" smtClean="0"/>
              <a:t>infiltración de la médula ósea por linfocitos maduros</a:t>
            </a:r>
          </a:p>
          <a:p>
            <a:r>
              <a:rPr lang="es-ES" smtClean="0"/>
              <a:t> En  biopsia medular :Patrón de infiltración puede ser difuso,nodular,mixto </a:t>
            </a:r>
          </a:p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CRITERIOS DIAGNOSTICOS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r>
              <a:rPr lang="es-ES" smtClean="0"/>
              <a:t>1. Linfocitosis mantenida.</a:t>
            </a:r>
          </a:p>
          <a:p>
            <a:r>
              <a:rPr lang="es-ES" smtClean="0"/>
              <a:t>2. Morfología típica menos de 10% cel inmadura ,inmunofenotipo compatible con Leucemia Linfático Crónico: Antígenos CD 5,19,20,23.</a:t>
            </a:r>
          </a:p>
          <a:p>
            <a:r>
              <a:rPr lang="es-ES" smtClean="0"/>
              <a:t>3. Infiltración de la médula ósea &gt; 30% y/o biopsia medular compatible.</a:t>
            </a:r>
          </a:p>
          <a:p>
            <a:r>
              <a:rPr lang="es-ES" smtClean="0"/>
              <a:t>Si el criterio # 1 está presente, basta con el # 2 o con el #3 para el diagnóstico.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117475"/>
            <a:ext cx="8280400" cy="50911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457200" indent="-457200" algn="ctr">
              <a:buClr>
                <a:srgbClr val="FFFF00"/>
              </a:buClr>
              <a:tabLst>
                <a:tab pos="685800" algn="l"/>
              </a:tabLs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OBJETIVOS:</a:t>
            </a:r>
          </a:p>
          <a:p>
            <a:pPr marL="457200" indent="-457200" algn="ctr">
              <a:buClr>
                <a:srgbClr val="FFFF00"/>
              </a:buClr>
              <a:tabLst>
                <a:tab pos="685800" algn="l"/>
              </a:tabLs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buClr>
                <a:srgbClr val="FFFF00"/>
              </a:buClr>
              <a:buFontTx/>
              <a:buChar char="•"/>
              <a:tabLst>
                <a:tab pos="685800" algn="l"/>
              </a:tabLst>
              <a:defRPr/>
            </a:pPr>
            <a:r>
              <a:rPr lang="es-ES" sz="2800" dirty="0">
                <a:cs typeface="Arial" charset="0"/>
              </a:rPr>
              <a:t>Definir el concepto  y clasificación de los  síndromes linfoproliferativos</a:t>
            </a:r>
          </a:p>
          <a:p>
            <a:pPr marL="457200" indent="-457200" algn="just">
              <a:lnSpc>
                <a:spcPct val="120000"/>
              </a:lnSpc>
              <a:buClr>
                <a:srgbClr val="FFFF00"/>
              </a:buClr>
              <a:buFontTx/>
              <a:buChar char="•"/>
              <a:tabLst>
                <a:tab pos="685800" algn="l"/>
              </a:tabLst>
              <a:defRPr/>
            </a:pPr>
            <a:r>
              <a:rPr lang="es-ES" sz="2800" dirty="0">
                <a:cs typeface="Arial" charset="0"/>
              </a:rPr>
              <a:t>Identificar los diferentes síntomas y signos de los síndromes  linfoproliferativos</a:t>
            </a:r>
          </a:p>
          <a:p>
            <a:pPr marL="457200" indent="-457200" algn="just">
              <a:lnSpc>
                <a:spcPct val="120000"/>
              </a:lnSpc>
              <a:buClr>
                <a:srgbClr val="FFFF00"/>
              </a:buClr>
              <a:buFontTx/>
              <a:buChar char="•"/>
              <a:tabLst>
                <a:tab pos="685800" algn="l"/>
              </a:tabLst>
              <a:defRPr/>
            </a:pPr>
            <a:r>
              <a:rPr lang="es-ES" sz="2800" dirty="0">
                <a:cs typeface="Arial" charset="0"/>
              </a:rPr>
              <a:t>Interpretar los exámenes de laboratorio indicados en el estudio de los síndromes linfoproliferativos.</a:t>
            </a:r>
          </a:p>
          <a:p>
            <a:pPr marL="457200" indent="-457200" algn="just">
              <a:lnSpc>
                <a:spcPct val="120000"/>
              </a:lnSpc>
              <a:buClr>
                <a:srgbClr val="FFFF00"/>
              </a:buClr>
              <a:buFontTx/>
              <a:buChar char="•"/>
              <a:tabLst>
                <a:tab pos="685800" algn="l"/>
              </a:tabLst>
              <a:defRPr/>
            </a:pPr>
            <a:r>
              <a:rPr lang="es-ES" sz="2800" dirty="0">
                <a:cs typeface="Arial" charset="0"/>
              </a:rPr>
              <a:t>Conocer el tratamiento de los síndromes linfoproliferativos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smtClean="0">
                <a:solidFill>
                  <a:srgbClr val="00823B"/>
                </a:solidFill>
              </a:rPr>
              <a:t>Derivan de los GANGLIOS LINFÁTICOS</a:t>
            </a:r>
            <a:endParaRPr lang="es-ES" sz="2500" smtClean="0">
              <a:solidFill>
                <a:srgbClr val="00823B"/>
              </a:solidFill>
            </a:endParaRPr>
          </a:p>
        </p:txBody>
      </p:sp>
      <p:sp>
        <p:nvSpPr>
          <p:cNvPr id="5123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041026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SÍNDROMES</a:t>
                      </a:r>
                      <a:r>
                        <a:rPr lang="es-E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s-ES" sz="2000" b="1" dirty="0" smtClean="0"/>
                        <a:t>LINFOPROLIFERATIVOS</a:t>
                      </a:r>
                      <a:endParaRPr lang="es-ES" sz="200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00863D"/>
                    </a:solidFill>
                  </a:tcPr>
                </a:tc>
              </a:tr>
              <a:tr h="204102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LINFOMAS MALIGNOS </a:t>
                      </a:r>
                      <a:endParaRPr lang="es-ES" sz="20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 smtClean="0"/>
                        <a:t>SÍNDROMES LINFOPROLIFERATIVOS CRÓNICOS</a:t>
                      </a:r>
                      <a:endParaRPr lang="es-ES" sz="20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7594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es-ES" sz="2000" dirty="0" smtClean="0"/>
                        <a:t> Linfoma Hodgkin</a:t>
                      </a:r>
                    </a:p>
                    <a:p>
                      <a:pPr algn="just">
                        <a:lnSpc>
                          <a:spcPct val="2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Linfoma no Hodgkin</a:t>
                      </a:r>
                      <a:endParaRPr lang="es-ES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LLC-B</a:t>
                      </a:r>
                    </a:p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LLC-T</a:t>
                      </a:r>
                    </a:p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Leucemia/linfoma T del adulto</a:t>
                      </a:r>
                    </a:p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Leucemia Prolinfocítica</a:t>
                      </a:r>
                    </a:p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Síndrome Sezary</a:t>
                      </a:r>
                    </a:p>
                    <a:p>
                      <a:pPr algn="just">
                        <a:buFontTx/>
                        <a:buBlip>
                          <a:blip r:embed="rId2"/>
                        </a:buBlip>
                      </a:pPr>
                      <a:r>
                        <a:rPr lang="es-ES" sz="2000" baseline="0" dirty="0" smtClean="0"/>
                        <a:t> Tricoleucemia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FD3D3-CA57-4692-BCED-302D2BF94AB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5139" name="6 Marcador de número de diapositiva"/>
          <p:cNvSpPr txBox="1">
            <a:spLocks/>
          </p:cNvSpPr>
          <p:nvPr/>
        </p:nvSpPr>
        <p:spPr bwMode="auto">
          <a:xfrm>
            <a:off x="-147637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4442D0A-EEFC-4A35-9B7E-DAD1289EA2A7}" type="slidenum">
              <a:rPr lang="es-ES" sz="1200">
                <a:solidFill>
                  <a:schemeClr val="bg1"/>
                </a:solidFill>
              </a:rPr>
              <a:pPr algn="r" eaLnBrk="1" hangingPunct="1"/>
              <a:t>4</a:t>
            </a:fld>
            <a:endParaRPr lang="es-E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Linfoma de Hodgkin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Enfermedad linfoproliferativa  maligna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Curable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Incidencia Bimodal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358188" cy="720725"/>
          </a:xfrm>
        </p:spPr>
        <p:txBody>
          <a:bodyPr wrap="none" anchor="t"/>
          <a:lstStyle/>
          <a:p>
            <a:pPr eaLnBrk="1" hangingPunct="1"/>
            <a:r>
              <a:rPr lang="es-ES_tradnl" sz="3600" b="1" smtClean="0">
                <a:solidFill>
                  <a:srgbClr val="CC66FF"/>
                </a:solidFill>
                <a:latin typeface="Arial Black" pitchFamily="34" charset="0"/>
              </a:rPr>
              <a:t>ETIOPATOGENIA</a:t>
            </a:r>
            <a:endParaRPr lang="es-ES_tradnl" sz="2800" smtClean="0">
              <a:solidFill>
                <a:srgbClr val="CC66FF"/>
              </a:solidFill>
              <a:latin typeface="Arial Black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2571750"/>
            <a:ext cx="7920037" cy="3521075"/>
          </a:xfrm>
        </p:spPr>
        <p:txBody>
          <a:bodyPr wrap="none" rtlCol="0">
            <a:normAutofit/>
          </a:bodyPr>
          <a:lstStyle/>
          <a:p>
            <a:pPr marL="206375" indent="-206375" eaLnBrk="1" fontAlgn="auto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ETIOLOGÍA (Causa):   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Desconocida</a:t>
            </a:r>
          </a:p>
          <a:p>
            <a:pPr marL="206375" indent="-206375" eaLnBrk="1" fontAlgn="auto" hangingPunct="1">
              <a:lnSpc>
                <a:spcPct val="91000"/>
              </a:lnSpc>
              <a:spcBef>
                <a:spcPct val="12200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PATOGENIA (“Cómo”): </a:t>
            </a:r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Factores Genéticas</a:t>
            </a:r>
            <a:endParaRPr lang="es-ES_tradnl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206375" indent="-206375" eaLnBrk="1" fontAlgn="auto" hangingPunct="1">
              <a:lnSpc>
                <a:spcPct val="91000"/>
              </a:lnSpc>
              <a:spcBef>
                <a:spcPct val="6100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Factores  ambientales( EBV,CMV ) , Desnutrición</a:t>
            </a:r>
          </a:p>
          <a:p>
            <a:pPr marL="206375" indent="-206375" eaLnBrk="1" fontAlgn="auto" hangingPunct="1">
              <a:lnSpc>
                <a:spcPct val="91000"/>
              </a:lnSpc>
              <a:spcBef>
                <a:spcPct val="6100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Inmunodeficiencia</a:t>
            </a:r>
            <a:b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es-ES_tradnl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611188" y="836613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DIAGNÓSTICO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74" y="2714625"/>
            <a:ext cx="7890073" cy="1362447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_tradnl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La BIOPSIA de un ganglio o un tejido infiltrado… y el estudio </a:t>
            </a:r>
            <a:r>
              <a:rPr lang="es-ES_tradnl" sz="3200" b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Anatomopatológico</a:t>
            </a:r>
            <a:endParaRPr lang="es-ES_tradnl" sz="32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57250" y="142875"/>
            <a:ext cx="77724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Linfoma Hodgkin Clasificación</a:t>
            </a:r>
            <a:endParaRPr lang="es-ES" sz="4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00125" y="16430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s-E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Text Box 4" descr="Papel carta"/>
          <p:cNvSpPr txBox="1">
            <a:spLocks noChangeArrowheads="1"/>
          </p:cNvSpPr>
          <p:nvPr/>
        </p:nvSpPr>
        <p:spPr bwMode="auto">
          <a:xfrm>
            <a:off x="785813" y="1928813"/>
            <a:ext cx="3500437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rgbClr val="A50021"/>
                </a:solidFill>
                <a:latin typeface="Arial" pitchFamily="34" charset="0"/>
                <a:cs typeface="Arial" charset="0"/>
              </a:rPr>
              <a:t>L Hodgkin PLN</a:t>
            </a:r>
          </a:p>
        </p:txBody>
      </p:sp>
      <p:sp>
        <p:nvSpPr>
          <p:cNvPr id="24581" name="Text Box 5" descr="Papel carta"/>
          <p:cNvSpPr txBox="1">
            <a:spLocks noChangeArrowheads="1"/>
          </p:cNvSpPr>
          <p:nvPr/>
        </p:nvSpPr>
        <p:spPr bwMode="auto">
          <a:xfrm>
            <a:off x="5000625" y="1928813"/>
            <a:ext cx="3571875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rgbClr val="A50021"/>
                </a:solidFill>
                <a:latin typeface="Arial" pitchFamily="34" charset="0"/>
                <a:cs typeface="Arial" charset="0"/>
              </a:rPr>
              <a:t>L. Hodgkin Clásico</a:t>
            </a:r>
            <a:endParaRPr lang="es-ES" sz="3200" dirty="0">
              <a:solidFill>
                <a:srgbClr val="A50021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072063" y="2786063"/>
            <a:ext cx="34194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MX" sz="2800" b="1">
                <a:latin typeface="Arial" pitchFamily="34" charset="0"/>
              </a:rPr>
              <a:t>Esclerosis nodular</a:t>
            </a:r>
          </a:p>
          <a:p>
            <a:pPr algn="ctr" eaLnBrk="1" hangingPunct="1"/>
            <a:r>
              <a:rPr lang="es-MX" sz="2800" b="1">
                <a:latin typeface="Arial" pitchFamily="34" charset="0"/>
              </a:rPr>
              <a:t>Celuridad Mixta</a:t>
            </a:r>
          </a:p>
          <a:p>
            <a:pPr algn="ctr" eaLnBrk="1" hangingPunct="1"/>
            <a:r>
              <a:rPr lang="es-MX" sz="2800" b="1">
                <a:latin typeface="Arial" pitchFamily="34" charset="0"/>
              </a:rPr>
              <a:t>Rico en linfocitos</a:t>
            </a:r>
          </a:p>
          <a:p>
            <a:pPr algn="ctr" eaLnBrk="1" hangingPunct="1"/>
            <a:r>
              <a:rPr lang="es-MX" sz="2800" b="1">
                <a:latin typeface="Arial" pitchFamily="34" charset="0"/>
              </a:rPr>
              <a:t>Depleción linfocitica</a:t>
            </a:r>
          </a:p>
          <a:p>
            <a:pPr algn="ctr" eaLnBrk="1" hangingPunct="1"/>
            <a:endParaRPr lang="es-ES" sz="2800" b="1"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>
          <a:xfrm>
            <a:off x="944563" y="44450"/>
            <a:ext cx="8435975" cy="7032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_tradnl" sz="32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1.a. Linfoma </a:t>
            </a:r>
            <a:r>
              <a:rPr lang="es-ES_tradnl" sz="3200" b="1" dirty="0" err="1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Hodgkin</a:t>
            </a:r>
            <a:r>
              <a:rPr lang="es-ES_tradnl" sz="3200" b="1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.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_tradnl" sz="3200" b="1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Rounded Bold" pitchFamily="50" charset="0"/>
                <a:ea typeface="+mj-ea"/>
                <a:cs typeface="Calibri" pitchFamily="34" charset="0"/>
              </a:rPr>
              <a:t>CLASIFICACIÓN</a:t>
            </a:r>
            <a:endParaRPr lang="es-ES_tradnl" sz="3200" b="1" dirty="0">
              <a:solidFill>
                <a:srgbClr val="008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Bold" pitchFamily="50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27856" y="1052736"/>
          <a:ext cx="8520608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C3857-FF84-4F4A-9158-6CAC63CD8B7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10250" name="6 Marcador de número de diapositiva"/>
          <p:cNvSpPr txBox="1">
            <a:spLocks/>
          </p:cNvSpPr>
          <p:nvPr/>
        </p:nvSpPr>
        <p:spPr bwMode="auto">
          <a:xfrm>
            <a:off x="-147637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2B019AA-CB94-4A82-AB02-87A21B2BA292}" type="slidenum">
              <a:rPr lang="es-ES" sz="1200">
                <a:solidFill>
                  <a:schemeClr val="bg1"/>
                </a:solidFill>
              </a:rPr>
              <a:pPr algn="r" eaLnBrk="1" hangingPunct="1"/>
              <a:t>9</a:t>
            </a:fld>
            <a:endParaRPr lang="es-E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C24B-40AB-412C-825B-8B04D192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C5C24B-40AB-412C-825B-8B04D1929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9E580-EAA9-412D-8278-BE0EB5429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189E580-EAA9-412D-8278-BE0EB5429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FF16D-1713-46EA-94D2-E24A0B4C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EEFF16D-1713-46EA-94D2-E24A0B4C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ECB68-8EEA-4902-9351-733D47E4D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6AECB68-8EEA-4902-9351-733D47E4D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4F7EC-C0AC-4811-A04C-42CD3817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C4F7EC-C0AC-4811-A04C-42CD3817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onducta a seguir frente a un sindrome anemico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Conducta a seguir frente a un sindrome anemico</Template>
  <TotalTime>4240</TotalTime>
  <Words>878</Words>
  <Application>Microsoft Office PowerPoint</Application>
  <PresentationFormat>Presentación en pantalla (4:3)</PresentationFormat>
  <Paragraphs>227</Paragraphs>
  <Slides>27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Calibri</vt:lpstr>
      <vt:lpstr>Arial</vt:lpstr>
      <vt:lpstr>Times New Roman</vt:lpstr>
      <vt:lpstr>Wingdings</vt:lpstr>
      <vt:lpstr>Arial Black</vt:lpstr>
      <vt:lpstr>Gotham Rounded Bold</vt:lpstr>
      <vt:lpstr>+mj-lt</vt:lpstr>
      <vt:lpstr>Wingdings 2</vt:lpstr>
      <vt:lpstr>Conducta a seguir frente a un sindrome anemico</vt:lpstr>
      <vt:lpstr>Presentación de PowerPoint</vt:lpstr>
      <vt:lpstr>Presentación de PowerPoint</vt:lpstr>
      <vt:lpstr>Presentación de PowerPoint</vt:lpstr>
      <vt:lpstr>Derivan de los GANGLIOS LINFÁTICOS</vt:lpstr>
      <vt:lpstr>Linfoma de Hodgkin</vt:lpstr>
      <vt:lpstr>ETIOPATOGENIA</vt:lpstr>
      <vt:lpstr>DIAGNÓSTICO</vt:lpstr>
      <vt:lpstr>Presentación de PowerPoint</vt:lpstr>
      <vt:lpstr>Presentación de PowerPoint</vt:lpstr>
      <vt:lpstr>Presentación de PowerPoint</vt:lpstr>
      <vt:lpstr>EXAMENES COMPLEMENTARIOS</vt:lpstr>
      <vt:lpstr>PET y PET-TAC</vt:lpstr>
      <vt:lpstr>Presentación de PowerPoint</vt:lpstr>
      <vt:lpstr>LNH   </vt:lpstr>
      <vt:lpstr>Etiología  </vt:lpstr>
      <vt:lpstr>Agentes infecciosos  </vt:lpstr>
      <vt:lpstr> </vt:lpstr>
      <vt:lpstr>Clasificación  </vt:lpstr>
      <vt:lpstr>Presentación de PowerPoint</vt:lpstr>
      <vt:lpstr>Tratamiento </vt:lpstr>
      <vt:lpstr>LEUCEMIA LINFOIDE CRONICA </vt:lpstr>
      <vt:lpstr>CARACTERÍSTICAS MOLECULARES</vt:lpstr>
      <vt:lpstr>Manifestaciones  Clínicas</vt:lpstr>
      <vt:lpstr>COMPLICACIONES</vt:lpstr>
      <vt:lpstr>COMPLICACIONES</vt:lpstr>
      <vt:lpstr>EXAMENES  COMPLEMENTARIOS </vt:lpstr>
      <vt:lpstr>CRITERIOS DIAGNOSTICOS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a seguir frente a un síndrome anémico</dc:title>
  <dc:creator>WinuE</dc:creator>
  <cp:lastModifiedBy>Dr</cp:lastModifiedBy>
  <cp:revision>257</cp:revision>
  <dcterms:created xsi:type="dcterms:W3CDTF">2011-04-26T16:21:18Z</dcterms:created>
  <dcterms:modified xsi:type="dcterms:W3CDTF">2020-09-09T08:46:34Z</dcterms:modified>
</cp:coreProperties>
</file>