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3" r:id="rId3"/>
    <p:sldId id="274" r:id="rId4"/>
    <p:sldId id="276" r:id="rId5"/>
    <p:sldId id="283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41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43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11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75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43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1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71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09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06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20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27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8E89-4F43-451C-98EB-D86E375C1328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418A-C5A7-4950-B484-5AB2041AB9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15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43078" y="2641600"/>
            <a:ext cx="5067301" cy="7366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5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5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5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s-ES" sz="5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s-ES" sz="27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s-ES_tradnl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CÁTEDRA PEDAGÓGICA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24600" y="4482851"/>
            <a:ext cx="5092700" cy="889249"/>
          </a:xfr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Presidenta:</a:t>
            </a:r>
            <a:r>
              <a:rPr kumimoji="0" lang="es-E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Dr.C</a:t>
            </a: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Lutgarda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López Balboa</a:t>
            </a:r>
            <a:endParaRPr kumimoji="0" lang="es-ES" altLang="es-E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9286" y="268943"/>
            <a:ext cx="8454887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 DE CIENCIAS MÉDICAS DE LA HABANA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FACULTAD DE </a:t>
            </a:r>
            <a:r>
              <a:rPr lang="en-US" altLang="en-US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CIENCIAS MÉDICAS ENRIQUE CABRERA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86151C5-95F9-2FDA-76D4-98D50E0865B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91986" y="387983"/>
            <a:ext cx="1154430" cy="1069756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1" name="Image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042" y="303183"/>
            <a:ext cx="1465858" cy="13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9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6900"/>
            <a:ext cx="10668000" cy="11049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100" b="1" dirty="0">
                <a:latin typeface="Arial" panose="020B0604020202020204" pitchFamily="34" charset="0"/>
                <a:cs typeface="Arial" panose="020B0604020202020204" pitchFamily="34" charset="0"/>
              </a:rPr>
              <a:t>Promoción y divulgación de las actividades de la </a:t>
            </a:r>
            <a:r>
              <a:rPr lang="es-E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cátedra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527300"/>
            <a:ext cx="10515600" cy="27559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Reunión profesores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guías.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Murales.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Colectivos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de años y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carreras.     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Reuniones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con  dirigentes de la UJC, FEEM y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FEU.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Página Web de la Facultad.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0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500" y="381000"/>
            <a:ext cx="10337800" cy="838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resultados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cátedra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500" y="1691005"/>
            <a:ext cx="10337800" cy="44093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400" b="1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es-ES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profesores miembros de la Cátedra Pedagógica.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100 alumnos incorporados al Movimiento de monitores.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 estudiantes vinculados a proyectos, de ellos 14 alumnos ayudantes.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 Proyectos de investigación con resultados introducidos y generalizados.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 publicaciones científicas. 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35576"/>
            <a:ext cx="10696302" cy="82332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resultados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cátedra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2076994"/>
            <a:ext cx="10696303" cy="418011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 trabajos presentados en la XV Convención científico pedagógica, de ellos 5 Relevantes, 2 Destacados y 1 Mención.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Trabajos presentados en el 14to Congreso Internacional de Educación Superior Universidad 2024 a nivel provincial, de ellos 3 Destacados.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Trabajos publicados en el 14to Congreso Internacional de Educación Superior Universidad 2024.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Trabajos premiados en el Festival de la Clase de la UCMH.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Trabajo presentado y publicado en la Convención </a:t>
            </a:r>
            <a:r>
              <a:rPr lang="es-E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Cisalud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2024.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44500"/>
            <a:ext cx="10452100" cy="914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Proyección para el año 2025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6600"/>
            <a:ext cx="10452100" cy="213432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Incrementar el número de estudiantes vinculados a `proyectos de investigación.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índice de publicaciones científicas. 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Trabajar sistemáticamente en la preparación del Festival de la clase y del Día del Monitor. 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9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69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Festival de la clase en la Faculta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49463"/>
            <a:ext cx="5549900" cy="4292600"/>
          </a:xfrm>
          <a:prstGeom prst="rect">
            <a:avLst/>
          </a:prstGeom>
        </p:spPr>
      </p:pic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990725"/>
            <a:ext cx="4737100" cy="4351338"/>
          </a:xfrm>
        </p:spPr>
      </p:pic>
    </p:spTree>
    <p:extLst>
      <p:ext uri="{BB962C8B-B14F-4D97-AF65-F5344CB8AC3E}">
        <p14:creationId xmlns:p14="http://schemas.microsoft.com/office/powerpoint/2010/main" val="9223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5158" y="457200"/>
            <a:ext cx="9904942" cy="7747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Festival de la clase en la Facultad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58" y="1612900"/>
            <a:ext cx="4761442" cy="3865563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400" y="1612900"/>
            <a:ext cx="4292600" cy="38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95300"/>
            <a:ext cx="10515600" cy="108108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Festival de la clase en la UCMH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87525"/>
            <a:ext cx="3543300" cy="4351338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00" y="1968500"/>
            <a:ext cx="5676900" cy="417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8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168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de Office</vt:lpstr>
      <vt:lpstr>   CÁTEDRA PEDAGÓGICA</vt:lpstr>
      <vt:lpstr>Promoción y divulgación de las actividades de la cátedra </vt:lpstr>
      <vt:lpstr>Principales resultados de la cátedra </vt:lpstr>
      <vt:lpstr>Principales resultados de la cátedra </vt:lpstr>
      <vt:lpstr>Proyección para el año 2025 </vt:lpstr>
      <vt:lpstr>Festival de la clase en la Facultad</vt:lpstr>
      <vt:lpstr>Festival de la clase en la Facultad</vt:lpstr>
      <vt:lpstr>Festival de la clase en la UCMH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del grado científico</dc:title>
  <dc:creator>Lutgarda</dc:creator>
  <cp:lastModifiedBy>Lutgarda</cp:lastModifiedBy>
  <cp:revision>60</cp:revision>
  <dcterms:created xsi:type="dcterms:W3CDTF">2022-03-18T18:27:09Z</dcterms:created>
  <dcterms:modified xsi:type="dcterms:W3CDTF">2025-01-07T22:28:39Z</dcterms:modified>
</cp:coreProperties>
</file>