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CCB-DAFF-4F19-B3D2-FF553716017F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8EA42-D50E-4B3B-9E3C-55A0A178BC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98EA42-D50E-4B3B-9E3C-55A0A178BCBE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A1925-D425-4B19-B9D5-B547D2BED76E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4C0-CB18-48C4-9166-233C1F80EC4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411459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A1925-D425-4B19-B9D5-B547D2BED76E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4C0-CB18-48C4-9166-233C1F80EC4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618148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A1925-D425-4B19-B9D5-B547D2BED76E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4C0-CB18-48C4-9166-233C1F80EC4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665513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A1925-D425-4B19-B9D5-B547D2BED76E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4C0-CB18-48C4-9166-233C1F80EC4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189420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A1925-D425-4B19-B9D5-B547D2BED76E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4C0-CB18-48C4-9166-233C1F80EC4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42943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A1925-D425-4B19-B9D5-B547D2BED76E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4C0-CB18-48C4-9166-233C1F80EC4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4205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A1925-D425-4B19-B9D5-B547D2BED76E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4C0-CB18-48C4-9166-233C1F80EC4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35043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A1925-D425-4B19-B9D5-B547D2BED76E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4C0-CB18-48C4-9166-233C1F80EC4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244300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A1925-D425-4B19-B9D5-B547D2BED76E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4C0-CB18-48C4-9166-233C1F80EC4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727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A1925-D425-4B19-B9D5-B547D2BED76E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4C0-CB18-48C4-9166-233C1F80EC4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05952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A1925-D425-4B19-B9D5-B547D2BED76E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4C0-CB18-48C4-9166-233C1F80EC4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8974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A1925-D425-4B19-B9D5-B547D2BED76E}" type="datetimeFigureOut">
              <a:rPr lang="es-ES" smtClean="0"/>
              <a:pPr/>
              <a:t>01/01/2002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2A4C0-CB18-48C4-9166-233C1F80EC4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799617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620688"/>
            <a:ext cx="8676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UNIVERSIDAD DE CIENCIAS MÉDICAS DE LA HABANA</a:t>
            </a:r>
          </a:p>
          <a:p>
            <a:pPr algn="ctr"/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FACULTAD DE ESTOMATOLOGÍA</a:t>
            </a:r>
          </a:p>
          <a:p>
            <a:pPr algn="ctr"/>
            <a:r>
              <a:rPr lang="es-E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ENSEÑANZA TÉCNICA</a:t>
            </a:r>
          </a:p>
          <a:p>
            <a:pPr algn="ctr"/>
            <a:r>
              <a:rPr lang="es-ES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CURSO </a:t>
            </a:r>
            <a:r>
              <a:rPr lang="es-ES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2020-2021</a:t>
            </a:r>
            <a:endParaRPr lang="es-E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68042" y="3244334"/>
            <a:ext cx="67163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Asignatura : PRÓTESIS PARCIAL REMOVIBLE</a:t>
            </a:r>
            <a:endParaRPr lang="es-E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869828" y="5282044"/>
            <a:ext cx="54384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Profesor.  LIC. YUSDEL CRESPO  FROMETA</a:t>
            </a:r>
            <a:endParaRPr lang="es-E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26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77164" y="2852936"/>
            <a:ext cx="4883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Descripción de la técnica</a:t>
            </a:r>
            <a:r>
              <a:rPr lang="es-E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s-E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008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44446" y="332656"/>
            <a:ext cx="34551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chemeClr val="accent3"/>
                </a:solidFill>
                <a:effectLst/>
              </a:rPr>
              <a:t>Bibliografía</a:t>
            </a:r>
            <a:endParaRPr lang="es-E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7504" y="1844824"/>
            <a:ext cx="89289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-Material de apoyo a la especialidad Págs. 226 – 227</a:t>
            </a:r>
          </a:p>
          <a:p>
            <a:pPr algn="just"/>
            <a:endParaRPr lang="es-ES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-Normas Técnicas Págs. 107-111</a:t>
            </a:r>
          </a:p>
          <a:p>
            <a:pPr algn="just"/>
            <a:endParaRPr lang="es-ES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s-ES" sz="3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Applegate</a:t>
            </a:r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Pág. 279</a:t>
            </a:r>
          </a:p>
          <a:p>
            <a:pPr algn="just"/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030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86000" y="28288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 smtClean="0"/>
              <a:t> </a:t>
            </a:r>
          </a:p>
          <a:p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412017" y="1196752"/>
            <a:ext cx="84804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Tema 8 :Encerado de la Prótesis Parcial Removible </a:t>
            </a:r>
            <a:endParaRPr lang="es-E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290262"/>
            <a:ext cx="5256583" cy="3953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9769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872128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SUMARIO</a:t>
            </a:r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endParaRPr lang="es-E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8.1- Encerado de la Prótesis Parcial Removible. Concepto. Objetivos. Uso de patrones pre-formados. Técnica de goteo. Consideraciones técnicas.</a:t>
            </a:r>
          </a:p>
          <a:p>
            <a:endParaRPr lang="es-E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s-ES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8.2- Bebederos. Concepto. Funciones.</a:t>
            </a:r>
          </a:p>
          <a:p>
            <a:endParaRPr lang="es-ES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E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697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188640"/>
            <a:ext cx="89644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Encerado:</a:t>
            </a:r>
          </a:p>
          <a:p>
            <a:pPr algn="just"/>
            <a:endParaRPr lang="es-E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Consiste en la realización del encerado de la estructura en cera sobre el modelo de investimento.</a:t>
            </a:r>
          </a:p>
          <a:p>
            <a:pPr algn="just"/>
            <a:endParaRPr lang="es-ES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Objetivo:</a:t>
            </a:r>
          </a:p>
          <a:p>
            <a:pPr algn="just"/>
            <a:endParaRPr lang="es-E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Confeccionar el patrón de cera de la futura estructura metálica sobre el modelo de investimento.</a:t>
            </a:r>
          </a:p>
          <a:p>
            <a:pPr algn="just"/>
            <a:endParaRPr lang="es-E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898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620688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Patrones preformados.</a:t>
            </a:r>
          </a:p>
          <a:p>
            <a:pPr algn="just"/>
            <a:endParaRPr lang="es-E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Se obtienen por medio de una goma de </a:t>
            </a:r>
            <a:r>
              <a:rPr lang="es-ES" sz="3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formas preformadas </a:t>
            </a:r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(formosil), que vertiendo la cera líquida sobre las formas de esa zona obtenemos en cera todos los elementos para conformar una estructura, y estos ocuparán sus lugares correspondientes de la figura ya concebida. También se obtienen algunos elementos de forma comercial, ejemplo: rejilla, barras y otros</a:t>
            </a:r>
            <a:endParaRPr lang="es-E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086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7504" y="1162487"/>
            <a:ext cx="89289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Técnica de goteo:</a:t>
            </a:r>
          </a:p>
          <a:p>
            <a:pPr algn="just"/>
            <a:endParaRPr lang="es-E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Este método es de más precisión, aunque siempre se utiliza en la terminación de la estructura en cera.</a:t>
            </a:r>
            <a:endParaRPr lang="es-E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750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835696" y="2924944"/>
            <a:ext cx="49680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Consideraciones técnicas:</a:t>
            </a:r>
            <a:endParaRPr lang="es-E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975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2158405"/>
            <a:ext cx="903649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/>
          </a:p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Confección del patrón de cera de estructuras metálicas con suplementos oclusales (</a:t>
            </a:r>
            <a:r>
              <a:rPr lang="es-ES" sz="3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onlays</a:t>
            </a:r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y/o espaldillas:</a:t>
            </a:r>
            <a:endParaRPr lang="es-E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072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860514"/>
            <a:ext cx="88924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Objetivos:</a:t>
            </a:r>
          </a:p>
          <a:p>
            <a:pPr algn="just"/>
            <a:endParaRPr lang="es-E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Confeccionar el patrón de cera de la futura estructura metálica cuando sea necesario confeccionar suplementos oclusales (</a:t>
            </a:r>
            <a:r>
              <a:rPr lang="es-ES" sz="3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onlays</a:t>
            </a:r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), tanto para nivelación del plano oclusal como para aumentar la dimensión vertical oclusiva,  o cuando sea necesario preparar cajuelas individuales con superficies linguales metálicas (espaldilla).</a:t>
            </a:r>
          </a:p>
        </p:txBody>
      </p:sp>
    </p:spTree>
    <p:extLst>
      <p:ext uri="{BB962C8B-B14F-4D97-AF65-F5344CB8AC3E}">
        <p14:creationId xmlns="" xmlns:p14="http://schemas.microsoft.com/office/powerpoint/2010/main" val="277983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301</Words>
  <Application>Microsoft Office PowerPoint</Application>
  <PresentationFormat>Presentación en pantalla (4:3)</PresentationFormat>
  <Paragraphs>45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Pc-Yusdel</dc:creator>
  <cp:lastModifiedBy>Centor</cp:lastModifiedBy>
  <cp:revision>7</cp:revision>
  <dcterms:created xsi:type="dcterms:W3CDTF">2016-04-21T16:01:07Z</dcterms:created>
  <dcterms:modified xsi:type="dcterms:W3CDTF">2002-01-01T05:21:51Z</dcterms:modified>
</cp:coreProperties>
</file>