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4" autoAdjust="0"/>
    <p:restoredTop sz="94660"/>
  </p:normalViewPr>
  <p:slideViewPr>
    <p:cSldViewPr snapToGrid="0">
      <p:cViewPr varScale="1">
        <p:scale>
          <a:sx n="46" d="100"/>
          <a:sy n="46" d="100"/>
        </p:scale>
        <p:origin x="-9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3250-1ADF-4DD9-ACDB-341543B62879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6E73-1269-4FCC-A50D-F66D37DE52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1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me.sld.cu/moodle/cour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on@infomed.sld.c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jpmtzl@infomed.sld.cu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</a:p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habilidades en el manejo de entornos virtuales de enseñanza aprendizaje en el Aula Virtual de la Facultad de Ciencias Médicas Miguel Enríquez mediante el diseño, montaje, implementación y la gestión de cursos en la plataforma Moodle basados en el modelo de aprendizaje en red de la Universidad Virtual de Salud de Cuba.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7685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674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882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0895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123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688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0654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7115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894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70033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1001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8661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1460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3670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5121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290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7786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0585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31786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6900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8836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76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Para entrar al aula virtual de la Facultad de Ciencias Médicas Miguel Enríquez debe acceder a la dirección electrónica: </a:t>
            </a:r>
            <a:r>
              <a:rPr lang="es-ES" sz="1200" dirty="0" smtClean="0">
                <a:hlinkClick r:id="rId3"/>
              </a:rPr>
              <a:t>https://www.aulavirtualme.sld.cu/moodle/course/</a:t>
            </a:r>
            <a:r>
              <a:rPr lang="es-ES" sz="1200" dirty="0" smtClean="0"/>
              <a:t>  y loguearse en la pestaña “</a:t>
            </a:r>
            <a:r>
              <a:rPr lang="es-ES" sz="1200" b="1" dirty="0" smtClean="0"/>
              <a:t>ENTRAR</a:t>
            </a:r>
            <a:r>
              <a:rPr lang="es-ES" sz="1200" dirty="0" smtClean="0"/>
              <a:t>”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16609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665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5533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9541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5942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8332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2663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1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Entrar con su nombre y contraseña previamente gestionado</a:t>
            </a:r>
          </a:p>
          <a:p>
            <a:r>
              <a:rPr lang="es-ES" dirty="0" smtClean="0"/>
              <a:t>Además tiene la opción de entrar como invitado al Aula</a:t>
            </a:r>
          </a:p>
          <a:p>
            <a:r>
              <a:rPr lang="es-ES" dirty="0" smtClean="0"/>
              <a:t>Por el momento, si es la primera vez que va accede al Aula, debe solicitar su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solicitar la matrícula al Lic. Carlos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Charón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charon@infomed.sld.cu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 Dr. José Pedro Martínez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jpmtzl@infomed.sld.cu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0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 entrar</a:t>
            </a:r>
            <a:r>
              <a:rPr lang="es-ES" baseline="0" dirty="0" smtClean="0"/>
              <a:t> s</a:t>
            </a:r>
            <a:r>
              <a:rPr lang="es-ES" dirty="0" smtClean="0"/>
              <a:t>e accede directamente al área personal del</a:t>
            </a:r>
            <a:r>
              <a:rPr lang="es-ES" baseline="0" dirty="0" smtClean="0"/>
              <a:t> usuario</a:t>
            </a:r>
          </a:p>
          <a:p>
            <a:r>
              <a:rPr lang="es-ES" baseline="0" dirty="0" smtClean="0"/>
              <a:t>Se identifican allí: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El usuario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Cursos en que participa por profesor o alumno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Los Bloques en la derecha que diseñara para su </a:t>
            </a:r>
            <a:r>
              <a:rPr lang="es-ES" dirty="0" smtClean="0"/>
              <a:t>área personal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barra de navegación que permite ir al Home del Aula virtual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sus cursos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de edición de sus bloques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que muestra los próximo eventos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224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158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787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6388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47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61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472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74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30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8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12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509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026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739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4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264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3577-4DD2-4027-868F-B011C6199DE3}" type="datetimeFigureOut">
              <a:rPr lang="es-ES" smtClean="0"/>
              <a:pPr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98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ulavirtualme.sld.cu/moodle/cours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466" y="1575273"/>
            <a:ext cx="1176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2"/>
                </a:solidFill>
              </a:rPr>
              <a:t>Taller básico de Moodle para docentes: Facultad de Ciencias Médicas </a:t>
            </a:r>
          </a:p>
          <a:p>
            <a:pPr algn="ctr"/>
            <a:r>
              <a:rPr lang="es-ES" sz="4800" b="1" dirty="0" smtClean="0">
                <a:solidFill>
                  <a:schemeClr val="tx2"/>
                </a:solidFill>
              </a:rPr>
              <a:t>Miguel Enríquez</a:t>
            </a:r>
            <a:endParaRPr lang="es-ES" sz="4800" i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35278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Claustro de profesores:</a:t>
            </a:r>
          </a:p>
          <a:p>
            <a:r>
              <a:rPr lang="es-ES_tradnl" sz="2000" dirty="0" smtClean="0">
                <a:solidFill>
                  <a:schemeClr val="tx2"/>
                </a:solidFill>
              </a:rPr>
              <a:t>Dr. José Pedro Martínez Larrarte</a:t>
            </a:r>
          </a:p>
          <a:p>
            <a:r>
              <a:rPr lang="es-ES_tradnl" sz="2000" dirty="0" smtClean="0">
                <a:solidFill>
                  <a:schemeClr val="tx2"/>
                </a:solidFill>
              </a:rPr>
              <a:t>Dra</a:t>
            </a:r>
            <a:r>
              <a:rPr lang="es-ES_tradnl" sz="2000" dirty="0">
                <a:solidFill>
                  <a:schemeClr val="tx2"/>
                </a:solidFill>
              </a:rPr>
              <a:t>. Eneida Barrios Lamoth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Dra. Silvia María Pozo Abreu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 smtClean="0">
                <a:solidFill>
                  <a:schemeClr val="tx2"/>
                </a:solidFill>
              </a:rPr>
              <a:t>Dr. C. Alejandro Solernou Mesa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2021-2022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4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60160" y="4958080"/>
            <a:ext cx="2783840" cy="9956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540000" y="4612640"/>
            <a:ext cx="3820160" cy="1686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Área de bloques</a:t>
            </a:r>
          </a:p>
          <a:p>
            <a:pPr algn="ctr"/>
            <a:r>
              <a:rPr lang="es-ES" sz="3600" b="1" dirty="0" smtClean="0"/>
              <a:t>Agregar un bloque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080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786880" y="3616960"/>
            <a:ext cx="2418080" cy="8534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844800" y="3352800"/>
            <a:ext cx="3942080" cy="1706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Bloques que puede agregar a su página de inicio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5216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1300480" y="3881120"/>
            <a:ext cx="365760" cy="5892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854" y="3881120"/>
            <a:ext cx="402371" cy="603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8" y="3881120"/>
            <a:ext cx="402371" cy="603556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1300480" y="3210560"/>
            <a:ext cx="5994399" cy="67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a los que puede acceder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064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1422400" y="3840480"/>
            <a:ext cx="10383520" cy="9347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Entrenamiento: Diseño y ejecución de actividades docentes en Entornos Virtuales de Enseñanza-Aprendizaje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876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2011680" y="3820160"/>
            <a:ext cx="7741920" cy="1198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Área de entrenamiento para docentes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068320" y="2966720"/>
            <a:ext cx="881888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de entrenamiento para los profesores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863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7233920" y="4551680"/>
            <a:ext cx="2113280" cy="5486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3108960" y="4124960"/>
            <a:ext cx="4124960" cy="15036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Activar la edición para poder trabajar en el 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614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80480" y="2397760"/>
            <a:ext cx="1097280" cy="2438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7" y="3431020"/>
            <a:ext cx="1115665" cy="280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047" y="4010141"/>
            <a:ext cx="1115665" cy="2169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380480" y="6157826"/>
            <a:ext cx="1115665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80" y="5788487"/>
            <a:ext cx="1115665" cy="280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47" y="3065260"/>
            <a:ext cx="1115665" cy="280440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812800" y="2641600"/>
            <a:ext cx="4522167" cy="15854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Permite la edición del titulo, las actividades del curso e incluir nuevas actividades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525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5019040" y="3495040"/>
            <a:ext cx="1402080" cy="406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670560" y="3312160"/>
            <a:ext cx="432816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Incluir actividad o recurso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96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2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6" y="1666597"/>
            <a:ext cx="10352314" cy="440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tx2"/>
                </a:solidFill>
              </a:rPr>
              <a:t>Unidad didáctica 1. </a:t>
            </a:r>
          </a:p>
          <a:p>
            <a:r>
              <a:rPr lang="es-ES" sz="4800" dirty="0" smtClean="0">
                <a:solidFill>
                  <a:schemeClr val="tx2"/>
                </a:solidFill>
              </a:rPr>
              <a:t>Familiarización con el diseño de cursos a distancia, programa, guías y </a:t>
            </a:r>
            <a:r>
              <a:rPr lang="es-ES" sz="4800" smtClean="0">
                <a:solidFill>
                  <a:schemeClr val="tx2"/>
                </a:solidFill>
              </a:rPr>
              <a:t>otros </a:t>
            </a:r>
            <a:r>
              <a:rPr lang="es-ES" sz="4800" smtClean="0">
                <a:solidFill>
                  <a:schemeClr val="tx2"/>
                </a:solidFill>
              </a:rPr>
              <a:t>documentos.</a:t>
            </a:r>
            <a:endParaRPr lang="es-ES" sz="4800" dirty="0" smtClean="0">
              <a:solidFill>
                <a:schemeClr val="tx2"/>
              </a:solidFill>
            </a:endParaRP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Conferencia 1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Familiarización con el Aula virtual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xmlns="" val="848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2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1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3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9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1714500" y="1910442"/>
            <a:ext cx="359230" cy="48985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1714500" y="2400299"/>
            <a:ext cx="2612571" cy="5715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Área personal</a:t>
            </a:r>
            <a:endParaRPr lang="es-ES" sz="3200" b="1" dirty="0"/>
          </a:p>
        </p:txBody>
      </p:sp>
      <p:sp>
        <p:nvSpPr>
          <p:cNvPr id="5" name="Flecha arriba 4"/>
          <p:cNvSpPr/>
          <p:nvPr/>
        </p:nvSpPr>
        <p:spPr>
          <a:xfrm>
            <a:off x="1273629" y="5747644"/>
            <a:ext cx="440871" cy="6368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1632858" y="6008913"/>
            <a:ext cx="2841171" cy="5388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 activo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624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19" y="1673"/>
            <a:ext cx="10058400" cy="565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82880" y="5974080"/>
            <a:ext cx="1164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hlinkClick r:id="rId4"/>
              </a:rPr>
              <a:t>https://www.aulavirtualme.sld.cu/moodle/course/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5" name="Flecha arriba 4"/>
          <p:cNvSpPr/>
          <p:nvPr/>
        </p:nvSpPr>
        <p:spPr>
          <a:xfrm>
            <a:off x="10139680" y="304800"/>
            <a:ext cx="629920" cy="12801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3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0800000">
            <a:off x="3053443" y="475161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33" y="5501835"/>
            <a:ext cx="993734" cy="524301"/>
          </a:xfrm>
          <a:prstGeom prst="rect">
            <a:avLst/>
          </a:prstGeom>
        </p:spPr>
      </p:pic>
      <p:sp>
        <p:nvSpPr>
          <p:cNvPr id="5" name="Proceso 4"/>
          <p:cNvSpPr/>
          <p:nvPr/>
        </p:nvSpPr>
        <p:spPr>
          <a:xfrm>
            <a:off x="5535386" y="4474029"/>
            <a:ext cx="5698671" cy="10278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Actividades evaluativas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83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4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0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6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102424" y="2106387"/>
            <a:ext cx="5812972" cy="19757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Hasta aquí por hoy</a:t>
            </a:r>
          </a:p>
          <a:p>
            <a:pPr algn="ctr"/>
            <a:r>
              <a:rPr lang="es-ES" sz="3200" b="1" dirty="0" smtClean="0"/>
              <a:t>Muchas gracias por su atención</a:t>
            </a:r>
          </a:p>
          <a:p>
            <a:pPr algn="ctr"/>
            <a:r>
              <a:rPr lang="es-ES" sz="3200" b="1" dirty="0" smtClean="0"/>
              <a:t>Nos vemos en el curso</a:t>
            </a:r>
          </a:p>
        </p:txBody>
      </p:sp>
    </p:spTree>
    <p:extLst>
      <p:ext uri="{BB962C8B-B14F-4D97-AF65-F5344CB8AC3E}">
        <p14:creationId xmlns:p14="http://schemas.microsoft.com/office/powerpoint/2010/main" xmlns="" val="26955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6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968896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10220960" y="365760"/>
            <a:ext cx="548640" cy="467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9895840" y="833120"/>
            <a:ext cx="1442720" cy="365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Usuario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6" y="1889760"/>
            <a:ext cx="585267" cy="543581"/>
          </a:xfrm>
          <a:prstGeom prst="rect">
            <a:avLst/>
          </a:prstGeom>
        </p:spPr>
      </p:pic>
      <p:sp>
        <p:nvSpPr>
          <p:cNvPr id="7" name="Proceso 6"/>
          <p:cNvSpPr/>
          <p:nvPr/>
        </p:nvSpPr>
        <p:spPr>
          <a:xfrm>
            <a:off x="162560" y="2433341"/>
            <a:ext cx="2499360" cy="634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Inicio del Aula virtual</a:t>
            </a:r>
            <a:endParaRPr lang="es-ES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086" y="1963111"/>
            <a:ext cx="585267" cy="542591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7011402" y="2490485"/>
            <a:ext cx="3086634" cy="5206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los Bloques</a:t>
            </a:r>
            <a:endParaRPr lang="es-ES" sz="2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96486" y="3950184"/>
            <a:ext cx="585267" cy="542591"/>
          </a:xfrm>
          <a:prstGeom prst="rect">
            <a:avLst/>
          </a:prstGeom>
        </p:spPr>
      </p:pic>
      <p:sp>
        <p:nvSpPr>
          <p:cNvPr id="11" name="Proceso 10"/>
          <p:cNvSpPr/>
          <p:nvPr/>
        </p:nvSpPr>
        <p:spPr>
          <a:xfrm>
            <a:off x="2214880" y="3486121"/>
            <a:ext cx="3332480" cy="4762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Cursos que has visitado</a:t>
            </a:r>
            <a:endParaRPr lang="es-ES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554719" y="5778984"/>
            <a:ext cx="585267" cy="542591"/>
          </a:xfrm>
          <a:prstGeom prst="rect">
            <a:avLst/>
          </a:prstGeom>
        </p:spPr>
      </p:pic>
      <p:sp>
        <p:nvSpPr>
          <p:cNvPr id="13" name="Proceso 12"/>
          <p:cNvSpPr/>
          <p:nvPr/>
        </p:nvSpPr>
        <p:spPr>
          <a:xfrm>
            <a:off x="5303520" y="5804787"/>
            <a:ext cx="3251199" cy="490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tus bloques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759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8721634" y="535576"/>
            <a:ext cx="1724297" cy="7053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4258492" y="574762"/>
            <a:ext cx="4441372" cy="7053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Área personal: 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35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5588000" y="2987040"/>
            <a:ext cx="568960" cy="13004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4775200" y="4287520"/>
            <a:ext cx="3210560" cy="65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518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397760" y="5161280"/>
            <a:ext cx="1280160" cy="50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alternativo 3"/>
          <p:cNvSpPr/>
          <p:nvPr/>
        </p:nvSpPr>
        <p:spPr>
          <a:xfrm>
            <a:off x="203200" y="5059680"/>
            <a:ext cx="2194560" cy="833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Subir una foto del usuario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224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5222240" y="1869440"/>
            <a:ext cx="1036320" cy="1483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966720" y="3352800"/>
            <a:ext cx="4450080" cy="873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el área de los bloques:</a:t>
            </a:r>
          </a:p>
          <a:p>
            <a:pPr algn="ctr"/>
            <a:r>
              <a:rPr lang="es-ES" sz="2400" b="1" dirty="0" smtClean="0"/>
              <a:t> Incluir , quietar, desplazar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27945" y="2915398"/>
            <a:ext cx="1125711" cy="17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8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Personalizado</PresentationFormat>
  <Paragraphs>95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Martínez Larrarte</dc:creator>
  <cp:lastModifiedBy>LABCEL</cp:lastModifiedBy>
  <cp:revision>2</cp:revision>
  <dcterms:created xsi:type="dcterms:W3CDTF">2022-02-15T13:03:55Z</dcterms:created>
  <dcterms:modified xsi:type="dcterms:W3CDTF">2022-02-15T14:55:28Z</dcterms:modified>
</cp:coreProperties>
</file>