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2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5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7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7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8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9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6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C18FA-4B75-4E89-9743-24463BBF042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DF1E-A08D-4C74-A447-C86A41E346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92314" y="1"/>
            <a:ext cx="7989887" cy="48688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DO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es-DO" dirty="0" smtClean="0">
                <a:latin typeface="Bookman Old Style" pitchFamily="18" charset="0"/>
                <a:cs typeface="Times New Roman" pitchFamily="18" charset="0"/>
              </a:rPr>
            </a:br>
            <a:r>
              <a:rPr lang="es-DO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es-DO" dirty="0" smtClean="0">
                <a:latin typeface="Bookman Old Style" pitchFamily="18" charset="0"/>
                <a:cs typeface="Times New Roman" pitchFamily="18" charset="0"/>
              </a:rPr>
            </a:br>
            <a:r>
              <a:rPr lang="es-DO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Bases bioquímicas de la expresión de las enfermedades genéticas.</a:t>
            </a:r>
            <a:r>
              <a:rPr lang="es-DO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1450" y="5229226"/>
            <a:ext cx="6192838" cy="16287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>
                <a:solidFill>
                  <a:srgbClr val="C00000"/>
                </a:solidFill>
              </a:rPr>
              <a:t>Seminario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rgbClr val="C00000"/>
                </a:solidFill>
              </a:rPr>
              <a:t>PRESENTACION DE LOS ALUMNOS </a:t>
            </a:r>
            <a:endParaRPr lang="es-DO" sz="4000" dirty="0">
              <a:solidFill>
                <a:srgbClr val="C00000"/>
              </a:solidFill>
            </a:endParaRP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00201"/>
            <a:ext cx="3181350" cy="4498975"/>
          </a:xfrm>
        </p:spPr>
        <p:txBody>
          <a:bodyPr/>
          <a:lstStyle/>
          <a:p>
            <a:pPr algn="just" eaLnBrk="1" hangingPunct="1">
              <a:buFont typeface="Arial" charset="0"/>
              <a:buChar char="►"/>
              <a:defRPr/>
            </a:pPr>
            <a:r>
              <a:rPr lang="es-DO" sz="2000" dirty="0">
                <a:solidFill>
                  <a:srgbClr val="C00000"/>
                </a:solidFill>
                <a:latin typeface="Arial" charset="0"/>
                <a:cs typeface="Arial" charset="0"/>
              </a:rPr>
              <a:t>NOMBRE DE LA ENFERMEDAD</a:t>
            </a:r>
            <a:endParaRPr lang="en-US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►"/>
              <a:defRPr/>
            </a:pPr>
            <a:endParaRPr lang="en-US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►"/>
              <a:defRPr/>
            </a:pPr>
            <a:endParaRPr lang="en-US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►"/>
              <a:defRPr/>
            </a:pPr>
            <a:endParaRPr lang="en-US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es-DO" sz="20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►"/>
              <a:defRPr/>
            </a:pPr>
            <a:r>
              <a:rPr lang="es-DO" sz="2000" dirty="0">
                <a:solidFill>
                  <a:srgbClr val="C00000"/>
                </a:solidFill>
                <a:latin typeface="Arial" charset="0"/>
                <a:cs typeface="Arial" charset="0"/>
              </a:rPr>
              <a:t>FENOTIPO</a:t>
            </a:r>
            <a:endParaRPr lang="es-DO" sz="20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►"/>
              <a:defRPr/>
            </a:pPr>
            <a:endParaRPr lang="es-DO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5486400" y="2057401"/>
            <a:ext cx="4953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DO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SINONIMIAS</a:t>
            </a:r>
            <a:endParaRPr lang="en-US" sz="1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sz="1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DO" sz="1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DO" sz="1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DO" sz="1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DO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CLINICAS</a:t>
            </a:r>
          </a:p>
        </p:txBody>
      </p:sp>
    </p:spTree>
    <p:extLst>
      <p:ext uri="{BB962C8B-B14F-4D97-AF65-F5344CB8AC3E}">
        <p14:creationId xmlns:p14="http://schemas.microsoft.com/office/powerpoint/2010/main" val="2549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828800" y="609601"/>
            <a:ext cx="3429000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s-DO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INCIDENCIA</a:t>
            </a: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s-DO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GENETICA</a:t>
            </a: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endParaRPr lang="es-DO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s-DO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EFECTO PLEITROPICO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5867400" y="9144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sz="2400">
              <a:latin typeface="Times New Roman" panose="02020603050405020304" pitchFamily="18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367214" y="609601"/>
            <a:ext cx="6300787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  EN POBLACIONES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HERENCIA.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DEFECTO GENETICO.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LOCALIZACIÓN CROMOSOMICA DEL GEN.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CARATERISTICAS ESTRUCTURALES DEL GEN (Número de exones, longitud en número de bases etc.)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MUTACIONES (deleciones, defectos de empalme,  cambio de una base por otra etc.)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HETEROGENEIDAD ALELICA, NO ALELICA O AMBAS.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DO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ORGANOS AFECTADOS, RELACION DE ESTOS CON LOS DEFECTOS DE SUS FUNCIONES Y LAS MANIFESTACIONES CLINICAS.</a:t>
            </a:r>
          </a:p>
          <a:p>
            <a:pPr eaLnBrk="1" hangingPunct="1">
              <a:spcBef>
                <a:spcPct val="50000"/>
              </a:spcBef>
            </a:pPr>
            <a:endParaRPr lang="es-DO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s-DO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2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92313" y="908050"/>
            <a:ext cx="8374062" cy="5949950"/>
          </a:xfrm>
        </p:spPr>
        <p:txBody>
          <a:bodyPr/>
          <a:lstStyle/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Fibrosis Quística. (FQ)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Osteogénesis</a:t>
            </a: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Imperfecta. (OI)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Distrofia Muscular </a:t>
            </a: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Duchenne</a:t>
            </a: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(DMD)/ Distrofia Muscular Becker (DMB)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Acondroplasia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Hipercolesterolemia</a:t>
            </a: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familiar.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Fenilcetonuria</a:t>
            </a: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.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Déficit de G-6PD.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Galactosemia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Homocistinuria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990600" lvl="1" indent="-533400">
              <a:buFont typeface="+mj-lt"/>
              <a:buAutoNum type="arabicPeriod"/>
              <a:defRPr/>
            </a:pP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Hiperplasia adrenal congénita deficiencia de 21 </a:t>
            </a: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hidroxilasa</a:t>
            </a:r>
            <a:r>
              <a:rPr lang="es-ES_tradnl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o de 5 alfa </a:t>
            </a:r>
            <a:r>
              <a:rPr lang="es-ES_tradnl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reductasa</a:t>
            </a:r>
            <a:endParaRPr lang="es-E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609600" indent="-609600">
              <a:buFont typeface="Arial" charset="0"/>
              <a:buChar char="►"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9668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09751" y="285751"/>
            <a:ext cx="8518525" cy="2047875"/>
          </a:xfrm>
        </p:spPr>
        <p:txBody>
          <a:bodyPr>
            <a:normAutofit fontScale="90000"/>
          </a:bodyPr>
          <a:lstStyle/>
          <a:p>
            <a:pPr defTabSz="493713">
              <a:defRPr/>
            </a:pPr>
            <a:r>
              <a:rPr lang="es-MX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/>
            </a:r>
            <a:br>
              <a:rPr lang="es-MX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s-MX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/>
            </a:r>
            <a:br>
              <a:rPr lang="es-MX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s-MX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BIBLIOGRAFIA</a:t>
            </a:r>
            <a:r>
              <a:rPr lang="es-E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/>
            </a:r>
            <a:br>
              <a:rPr lang="es-E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s-E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Introducción a la Genética Médica</a:t>
            </a:r>
            <a:r>
              <a:rPr lang="es-E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Capítulo 9</a:t>
            </a:r>
            <a:r>
              <a:rPr lang="es-E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</a:t>
            </a:r>
            <a:r>
              <a:rPr lang="es-E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(114-117)</a:t>
            </a:r>
            <a:br>
              <a:rPr lang="es-ES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s-E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           </a:t>
            </a:r>
            <a:r>
              <a:rPr lang="es-ES" dirty="0" smtClean="0">
                <a:solidFill>
                  <a:srgbClr val="000000"/>
                </a:solidFill>
                <a:effectLst/>
              </a:rPr>
              <a:t>Capítulo 10 (122-130)</a:t>
            </a:r>
            <a:r>
              <a:rPr lang="es-ES" dirty="0" smtClean="0">
                <a:solidFill>
                  <a:srgbClr val="000000"/>
                </a:solidFill>
              </a:rPr>
              <a:t/>
            </a:r>
            <a:br>
              <a:rPr lang="es-ES" dirty="0" smtClean="0">
                <a:solidFill>
                  <a:srgbClr val="000000"/>
                </a:solidFill>
              </a:rPr>
            </a:br>
            <a:endParaRPr lang="es-ES" dirty="0" smtClean="0">
              <a:solidFill>
                <a:srgbClr val="000000"/>
              </a:solidFill>
              <a:effectLst/>
            </a:endParaRPr>
          </a:p>
        </p:txBody>
      </p:sp>
      <p:pic>
        <p:nvPicPr>
          <p:cNvPr id="77827" name="Picture 3" descr="j0195384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1938" y="3857626"/>
            <a:ext cx="2413000" cy="2106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334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</Words>
  <Application>Microsoft Office PowerPoint</Application>
  <PresentationFormat>Panorámica</PresentationFormat>
  <Paragraphs>48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Times New Roman</vt:lpstr>
      <vt:lpstr>Tema de Office</vt:lpstr>
      <vt:lpstr>  Bases bioquímicas de la expresión de las enfermedades genéticas. </vt:lpstr>
      <vt:lpstr>PRESENTACION DE LOS ALUMNOS </vt:lpstr>
      <vt:lpstr>Presentación de PowerPoint</vt:lpstr>
      <vt:lpstr>Presentación de PowerPoint</vt:lpstr>
      <vt:lpstr>  BIBLIOGRAFIA  Introducción a la Genética Médica Capítulo 9 (114-117)             Capítulo 10 (122-130)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Bases bioquímicas de la expresión de las enfermedades genéticas. </dc:title>
  <dc:creator>eloyluisvazquez@yahoo.com</dc:creator>
  <cp:lastModifiedBy>eloyluisvazquez@yahoo.com</cp:lastModifiedBy>
  <cp:revision>1</cp:revision>
  <dcterms:created xsi:type="dcterms:W3CDTF">2023-10-12T02:49:20Z</dcterms:created>
  <dcterms:modified xsi:type="dcterms:W3CDTF">2023-10-12T02:50:44Z</dcterms:modified>
</cp:coreProperties>
</file>