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8" r:id="rId24"/>
    <p:sldId id="266" r:id="rId25"/>
    <p:sldId id="280" r:id="rId26"/>
    <p:sldId id="281" r:id="rId27"/>
    <p:sldId id="279" r:id="rId28"/>
    <p:sldId id="282" r:id="rId29"/>
    <p:sldId id="284" r:id="rId30"/>
    <p:sldId id="286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303" r:id="rId40"/>
    <p:sldId id="305" r:id="rId41"/>
    <p:sldId id="298" r:id="rId42"/>
    <p:sldId id="297" r:id="rId43"/>
    <p:sldId id="306" r:id="rId44"/>
    <p:sldId id="307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6A171-45C5-4761-844D-D4AD6C8E08BB}" type="doc">
      <dgm:prSet loTypeId="urn:microsoft.com/office/officeart/2005/8/layout/vList6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F6D0250-BF25-42A7-8372-E0AAF1DE9CB1}">
      <dgm:prSet phldrT="[Texto]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Antecedentes familiares</a:t>
          </a:r>
          <a:endParaRPr lang="es-EC" dirty="0"/>
        </a:p>
      </dgm:t>
    </dgm:pt>
    <dgm:pt modelId="{E3B0D0AE-0E1D-413D-BC1C-DD655B0562FC}" type="parTrans" cxnId="{16C66A88-6684-4D4F-AB50-7FCDB52CBC24}">
      <dgm:prSet/>
      <dgm:spPr/>
      <dgm:t>
        <a:bodyPr/>
        <a:lstStyle/>
        <a:p>
          <a:endParaRPr lang="es-EC"/>
        </a:p>
      </dgm:t>
    </dgm:pt>
    <dgm:pt modelId="{AC842DAE-AF6A-449B-8BBB-F6DCC663EE85}" type="sibTrans" cxnId="{16C66A88-6684-4D4F-AB50-7FCDB52CBC24}">
      <dgm:prSet/>
      <dgm:spPr/>
      <dgm:t>
        <a:bodyPr/>
        <a:lstStyle/>
        <a:p>
          <a:endParaRPr lang="es-EC"/>
        </a:p>
      </dgm:t>
    </dgm:pt>
    <dgm:pt modelId="{C7459A05-75AA-45AC-8EBF-A89F9C090CA3}">
      <dgm:prSet phldrT="[Texto]" custT="1"/>
      <dgm:spPr/>
      <dgm:t>
        <a:bodyPr/>
        <a:lstStyle/>
        <a:p>
          <a:r>
            <a:rPr lang="es-EC" sz="2400" dirty="0" err="1" smtClean="0"/>
            <a:t>Poliquistosis</a:t>
          </a:r>
          <a:r>
            <a:rPr lang="es-EC" sz="2400" dirty="0" smtClean="0"/>
            <a:t> renal, litiasis</a:t>
          </a:r>
          <a:endParaRPr lang="es-EC" sz="2400" dirty="0"/>
        </a:p>
      </dgm:t>
    </dgm:pt>
    <dgm:pt modelId="{FBDDF395-E698-4FEC-BE1C-0E1F653C7E65}" type="parTrans" cxnId="{3E57D7F9-462E-4C9E-8F3F-794C2B15D0EC}">
      <dgm:prSet/>
      <dgm:spPr/>
      <dgm:t>
        <a:bodyPr/>
        <a:lstStyle/>
        <a:p>
          <a:endParaRPr lang="es-EC"/>
        </a:p>
      </dgm:t>
    </dgm:pt>
    <dgm:pt modelId="{5694C8EC-68B7-4728-9176-60A66850048F}" type="sibTrans" cxnId="{3E57D7F9-462E-4C9E-8F3F-794C2B15D0EC}">
      <dgm:prSet/>
      <dgm:spPr/>
      <dgm:t>
        <a:bodyPr/>
        <a:lstStyle/>
        <a:p>
          <a:endParaRPr lang="es-EC"/>
        </a:p>
      </dgm:t>
    </dgm:pt>
    <dgm:pt modelId="{541BE433-F0AD-44F4-A39D-80F6E4DDA992}">
      <dgm:prSet phldrT="[Texto]" custT="1"/>
      <dgm:spPr/>
      <dgm:t>
        <a:bodyPr/>
        <a:lstStyle/>
        <a:p>
          <a:r>
            <a:rPr lang="es-EC" sz="2400" dirty="0" smtClean="0"/>
            <a:t>Hematuria familiar</a:t>
          </a:r>
          <a:endParaRPr lang="es-EC" sz="2400" dirty="0"/>
        </a:p>
      </dgm:t>
    </dgm:pt>
    <dgm:pt modelId="{5E029C9E-7D15-4A1C-95CA-BFAF990D64F0}" type="parTrans" cxnId="{F5F2F462-B598-4305-A812-86D587F4D297}">
      <dgm:prSet/>
      <dgm:spPr/>
      <dgm:t>
        <a:bodyPr/>
        <a:lstStyle/>
        <a:p>
          <a:endParaRPr lang="es-EC"/>
        </a:p>
      </dgm:t>
    </dgm:pt>
    <dgm:pt modelId="{B6856F68-9437-4618-975F-A32E11F171A9}" type="sibTrans" cxnId="{F5F2F462-B598-4305-A812-86D587F4D297}">
      <dgm:prSet/>
      <dgm:spPr/>
      <dgm:t>
        <a:bodyPr/>
        <a:lstStyle/>
        <a:p>
          <a:endParaRPr lang="es-EC"/>
        </a:p>
      </dgm:t>
    </dgm:pt>
    <dgm:pt modelId="{00397968-75CE-4878-9ACA-70F6C38216DB}">
      <dgm:prSet phldrT="[Texto]"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Antecedentes personales </a:t>
          </a:r>
          <a:endParaRPr lang="es-EC" dirty="0"/>
        </a:p>
      </dgm:t>
    </dgm:pt>
    <dgm:pt modelId="{C21A9F56-F3D7-410C-9D04-207167C265D7}" type="parTrans" cxnId="{B2800E58-87B2-4E23-8039-A212D0D4954E}">
      <dgm:prSet/>
      <dgm:spPr/>
      <dgm:t>
        <a:bodyPr/>
        <a:lstStyle/>
        <a:p>
          <a:endParaRPr lang="es-EC"/>
        </a:p>
      </dgm:t>
    </dgm:pt>
    <dgm:pt modelId="{9BABA75C-F66D-4623-A61D-6C18A7F3CE42}" type="sibTrans" cxnId="{B2800E58-87B2-4E23-8039-A212D0D4954E}">
      <dgm:prSet/>
      <dgm:spPr/>
      <dgm:t>
        <a:bodyPr/>
        <a:lstStyle/>
        <a:p>
          <a:endParaRPr lang="es-EC"/>
        </a:p>
      </dgm:t>
    </dgm:pt>
    <dgm:pt modelId="{9E133DA9-8E6A-4BE3-9AB8-5D4617A18BA0}">
      <dgm:prSet phldrT="[Texto]" custT="1"/>
      <dgm:spPr/>
      <dgm:t>
        <a:bodyPr/>
        <a:lstStyle/>
        <a:p>
          <a:r>
            <a:rPr lang="es-EC" sz="1800" dirty="0" smtClean="0"/>
            <a:t>Antecedentes urológicos y ginecológicos</a:t>
          </a:r>
          <a:endParaRPr lang="es-EC" sz="1800" dirty="0"/>
        </a:p>
      </dgm:t>
    </dgm:pt>
    <dgm:pt modelId="{155332B5-455D-4E50-B967-47DC265456D2}" type="parTrans" cxnId="{BAA2624F-D7E0-4C6E-95EA-621684D5F30E}">
      <dgm:prSet/>
      <dgm:spPr/>
      <dgm:t>
        <a:bodyPr/>
        <a:lstStyle/>
        <a:p>
          <a:endParaRPr lang="es-EC"/>
        </a:p>
      </dgm:t>
    </dgm:pt>
    <dgm:pt modelId="{98CD91E5-1760-4CB0-A0A6-1C61D154964B}" type="sibTrans" cxnId="{BAA2624F-D7E0-4C6E-95EA-621684D5F30E}">
      <dgm:prSet/>
      <dgm:spPr/>
      <dgm:t>
        <a:bodyPr/>
        <a:lstStyle/>
        <a:p>
          <a:endParaRPr lang="es-EC"/>
        </a:p>
      </dgm:t>
    </dgm:pt>
    <dgm:pt modelId="{59C60384-F04F-4D9E-9C59-183CE140C776}">
      <dgm:prSet phldrT="[Texto]" phldr="1"/>
      <dgm:spPr/>
      <dgm:t>
        <a:bodyPr/>
        <a:lstStyle/>
        <a:p>
          <a:endParaRPr lang="es-EC" sz="6500"/>
        </a:p>
      </dgm:t>
    </dgm:pt>
    <dgm:pt modelId="{364ACEFA-0D18-4CE1-A407-0459CD08F736}" type="parTrans" cxnId="{933296BE-00AE-4EB0-AE55-38E275DF45D1}">
      <dgm:prSet/>
      <dgm:spPr/>
      <dgm:t>
        <a:bodyPr/>
        <a:lstStyle/>
        <a:p>
          <a:endParaRPr lang="es-EC"/>
        </a:p>
      </dgm:t>
    </dgm:pt>
    <dgm:pt modelId="{EE6F84CB-D4D5-4A86-8488-0E7D99C5D0E2}" type="sibTrans" cxnId="{933296BE-00AE-4EB0-AE55-38E275DF45D1}">
      <dgm:prSet/>
      <dgm:spPr/>
      <dgm:t>
        <a:bodyPr/>
        <a:lstStyle/>
        <a:p>
          <a:endParaRPr lang="es-EC"/>
        </a:p>
      </dgm:t>
    </dgm:pt>
    <dgm:pt modelId="{FE343389-037E-43E3-BD2E-978F63C06A4B}">
      <dgm:prSet phldrT="[Texto]"/>
      <dgm:spPr/>
      <dgm:t>
        <a:bodyPr/>
        <a:lstStyle/>
        <a:p>
          <a:endParaRPr lang="es-EC" sz="2000" dirty="0"/>
        </a:p>
      </dgm:t>
    </dgm:pt>
    <dgm:pt modelId="{C1D5C192-ABF9-4CB3-B96A-BAA7AA2AED91}" type="parTrans" cxnId="{AC71A878-A16B-4F75-BDE7-CF6EE2341941}">
      <dgm:prSet/>
      <dgm:spPr/>
      <dgm:t>
        <a:bodyPr/>
        <a:lstStyle/>
        <a:p>
          <a:endParaRPr lang="es-EC"/>
        </a:p>
      </dgm:t>
    </dgm:pt>
    <dgm:pt modelId="{8E298741-DAF7-41E8-A519-906C7062C57E}" type="sibTrans" cxnId="{AC71A878-A16B-4F75-BDE7-CF6EE2341941}">
      <dgm:prSet/>
      <dgm:spPr/>
      <dgm:t>
        <a:bodyPr/>
        <a:lstStyle/>
        <a:p>
          <a:endParaRPr lang="es-EC"/>
        </a:p>
      </dgm:t>
    </dgm:pt>
    <dgm:pt modelId="{3D3BF93A-3627-45E9-B265-582E5213B6C7}">
      <dgm:prSet phldrT="[Texto]" custT="1"/>
      <dgm:spPr/>
      <dgm:t>
        <a:bodyPr/>
        <a:lstStyle/>
        <a:p>
          <a:r>
            <a:rPr lang="es-EC" sz="2400" dirty="0" smtClean="0"/>
            <a:t>Anemia </a:t>
          </a:r>
          <a:r>
            <a:rPr lang="es-EC" sz="2400" dirty="0" err="1" smtClean="0"/>
            <a:t>Drepanocítica</a:t>
          </a:r>
          <a:r>
            <a:rPr lang="es-EC" sz="2400" dirty="0" smtClean="0"/>
            <a:t> Sordera(Síndrome/</a:t>
          </a:r>
          <a:r>
            <a:rPr lang="es-EC" sz="2400" dirty="0" err="1" smtClean="0"/>
            <a:t>Alport</a:t>
          </a:r>
          <a:r>
            <a:rPr lang="es-EC" sz="2400" dirty="0" smtClean="0"/>
            <a:t>)</a:t>
          </a:r>
          <a:endParaRPr lang="es-EC" sz="2400" dirty="0"/>
        </a:p>
      </dgm:t>
    </dgm:pt>
    <dgm:pt modelId="{16F09DE3-80C3-4473-92E5-27F64C2E04C1}" type="parTrans" cxnId="{FF87F6DD-53F1-4C47-B1C4-D4835B7D11BE}">
      <dgm:prSet/>
      <dgm:spPr/>
      <dgm:t>
        <a:bodyPr/>
        <a:lstStyle/>
        <a:p>
          <a:endParaRPr lang="es-EC"/>
        </a:p>
      </dgm:t>
    </dgm:pt>
    <dgm:pt modelId="{0B05036C-6689-4188-9067-3BC2AD648171}" type="sibTrans" cxnId="{FF87F6DD-53F1-4C47-B1C4-D4835B7D11BE}">
      <dgm:prSet/>
      <dgm:spPr/>
      <dgm:t>
        <a:bodyPr/>
        <a:lstStyle/>
        <a:p>
          <a:endParaRPr lang="es-EC"/>
        </a:p>
      </dgm:t>
    </dgm:pt>
    <dgm:pt modelId="{13C246DA-2447-44F4-932B-A067227F3F3D}">
      <dgm:prSet phldrT="[Texto]" custT="1"/>
      <dgm:spPr/>
      <dgm:t>
        <a:bodyPr/>
        <a:lstStyle/>
        <a:p>
          <a:endParaRPr lang="es-EC" sz="1600" dirty="0"/>
        </a:p>
      </dgm:t>
    </dgm:pt>
    <dgm:pt modelId="{2AFD2A64-F0D8-4DEE-BE87-7642F7D83A04}" type="parTrans" cxnId="{AF4B74D7-48F9-40CF-9F99-CF2B679EEB59}">
      <dgm:prSet/>
      <dgm:spPr/>
      <dgm:t>
        <a:bodyPr/>
        <a:lstStyle/>
        <a:p>
          <a:endParaRPr lang="es-EC"/>
        </a:p>
      </dgm:t>
    </dgm:pt>
    <dgm:pt modelId="{08141B5C-2FA6-4A53-A4E5-94A9A450BE10}" type="sibTrans" cxnId="{AF4B74D7-48F9-40CF-9F99-CF2B679EEB59}">
      <dgm:prSet/>
      <dgm:spPr/>
      <dgm:t>
        <a:bodyPr/>
        <a:lstStyle/>
        <a:p>
          <a:endParaRPr lang="es-EC"/>
        </a:p>
      </dgm:t>
    </dgm:pt>
    <dgm:pt modelId="{F5D99DCB-3BC9-4F4F-A7BF-BB6D043A3F77}">
      <dgm:prSet phldrT="[Texto]" custT="1"/>
      <dgm:spPr/>
      <dgm:t>
        <a:bodyPr/>
        <a:lstStyle/>
        <a:p>
          <a:r>
            <a:rPr lang="es-EC" sz="1800" dirty="0" smtClean="0"/>
            <a:t>Síntomas urinarios, ejercicios intensos</a:t>
          </a:r>
          <a:endParaRPr lang="es-EC" sz="1800" dirty="0"/>
        </a:p>
      </dgm:t>
    </dgm:pt>
    <dgm:pt modelId="{AEC95C6C-4DCD-497D-8B8E-0DD9DC54B4D3}" type="parTrans" cxnId="{9C1E2EB3-E369-40D7-8D30-7772CEA18E7F}">
      <dgm:prSet/>
      <dgm:spPr/>
      <dgm:t>
        <a:bodyPr/>
        <a:lstStyle/>
        <a:p>
          <a:endParaRPr lang="es-EC"/>
        </a:p>
      </dgm:t>
    </dgm:pt>
    <dgm:pt modelId="{C86F8886-C222-4191-83BF-C5D95F93F3C3}" type="sibTrans" cxnId="{9C1E2EB3-E369-40D7-8D30-7772CEA18E7F}">
      <dgm:prSet/>
      <dgm:spPr/>
      <dgm:t>
        <a:bodyPr/>
        <a:lstStyle/>
        <a:p>
          <a:endParaRPr lang="es-EC"/>
        </a:p>
      </dgm:t>
    </dgm:pt>
    <dgm:pt modelId="{B3356A97-DAC8-44DC-9A06-FC0F9CF74BBF}">
      <dgm:prSet phldrT="[Texto]" custT="1"/>
      <dgm:spPr/>
      <dgm:t>
        <a:bodyPr/>
        <a:lstStyle/>
        <a:p>
          <a:endParaRPr lang="es-EC" sz="1600" dirty="0"/>
        </a:p>
      </dgm:t>
    </dgm:pt>
    <dgm:pt modelId="{D72A0AAF-3DAE-4C27-913B-FF74029EE660}" type="parTrans" cxnId="{6BB2A6BB-5E13-4B4A-B9D8-5C0EFAA20AB8}">
      <dgm:prSet/>
      <dgm:spPr/>
      <dgm:t>
        <a:bodyPr/>
        <a:lstStyle/>
        <a:p>
          <a:endParaRPr lang="es-EC"/>
        </a:p>
      </dgm:t>
    </dgm:pt>
    <dgm:pt modelId="{A53B832D-085A-4CFB-ABAD-DD85E558FDAB}" type="sibTrans" cxnId="{6BB2A6BB-5E13-4B4A-B9D8-5C0EFAA20AB8}">
      <dgm:prSet/>
      <dgm:spPr/>
      <dgm:t>
        <a:bodyPr/>
        <a:lstStyle/>
        <a:p>
          <a:endParaRPr lang="es-EC"/>
        </a:p>
      </dgm:t>
    </dgm:pt>
    <dgm:pt modelId="{C09980D1-6724-4E6F-9BE4-A4A1D3432BED}">
      <dgm:prSet phldrT="[Texto]" custT="1"/>
      <dgm:spPr/>
      <dgm:t>
        <a:bodyPr/>
        <a:lstStyle/>
        <a:p>
          <a:r>
            <a:rPr lang="es-EC" sz="1800" dirty="0" smtClean="0"/>
            <a:t>Toma de fármacos, fiebre, exantema cutáneo</a:t>
          </a:r>
          <a:endParaRPr lang="es-EC" sz="1800" dirty="0"/>
        </a:p>
      </dgm:t>
    </dgm:pt>
    <dgm:pt modelId="{FC0717E9-218B-49A7-B1CC-C0CE51021549}" type="parTrans" cxnId="{B4A2575F-EC65-415E-8FDC-1F0D2487B3B1}">
      <dgm:prSet/>
      <dgm:spPr/>
      <dgm:t>
        <a:bodyPr/>
        <a:lstStyle/>
        <a:p>
          <a:endParaRPr lang="es-EC"/>
        </a:p>
      </dgm:t>
    </dgm:pt>
    <dgm:pt modelId="{FF4E3EAA-1274-4EFD-B594-EB06844110F0}" type="sibTrans" cxnId="{B4A2575F-EC65-415E-8FDC-1F0D2487B3B1}">
      <dgm:prSet/>
      <dgm:spPr/>
      <dgm:t>
        <a:bodyPr/>
        <a:lstStyle/>
        <a:p>
          <a:endParaRPr lang="es-EC"/>
        </a:p>
      </dgm:t>
    </dgm:pt>
    <dgm:pt modelId="{2C2F9637-FC0F-418D-AF04-1679095A8274}">
      <dgm:prSet phldrT="[Texto]" custT="1"/>
      <dgm:spPr/>
      <dgm:t>
        <a:bodyPr/>
        <a:lstStyle/>
        <a:p>
          <a:endParaRPr lang="es-EC" sz="1600" dirty="0"/>
        </a:p>
      </dgm:t>
    </dgm:pt>
    <dgm:pt modelId="{E4413A2D-4318-40E8-BE19-7211DEB6F155}" type="parTrans" cxnId="{F0C5225A-91B7-4615-A41C-9CB4A501476B}">
      <dgm:prSet/>
      <dgm:spPr/>
      <dgm:t>
        <a:bodyPr/>
        <a:lstStyle/>
        <a:p>
          <a:endParaRPr lang="es-EC"/>
        </a:p>
      </dgm:t>
    </dgm:pt>
    <dgm:pt modelId="{011DADA2-16E6-45D9-8603-4F405CE806EF}" type="sibTrans" cxnId="{F0C5225A-91B7-4615-A41C-9CB4A501476B}">
      <dgm:prSet/>
      <dgm:spPr/>
      <dgm:t>
        <a:bodyPr/>
        <a:lstStyle/>
        <a:p>
          <a:endParaRPr lang="es-EC"/>
        </a:p>
      </dgm:t>
    </dgm:pt>
    <dgm:pt modelId="{A6619BEF-1C06-4359-8D08-4BAA82226296}">
      <dgm:prSet phldrT="[Texto]" custT="1"/>
      <dgm:spPr/>
      <dgm:t>
        <a:bodyPr/>
        <a:lstStyle/>
        <a:p>
          <a:r>
            <a:rPr lang="es-EC" sz="1800" dirty="0" smtClean="0"/>
            <a:t>Traumatismo,</a:t>
          </a:r>
          <a:endParaRPr lang="es-EC" sz="1800" dirty="0"/>
        </a:p>
      </dgm:t>
    </dgm:pt>
    <dgm:pt modelId="{5C1118EE-7B85-4638-8584-E76A9DEADA3A}" type="parTrans" cxnId="{BF9A667D-030C-4838-A3BD-FD64C673F349}">
      <dgm:prSet/>
      <dgm:spPr/>
      <dgm:t>
        <a:bodyPr/>
        <a:lstStyle/>
        <a:p>
          <a:endParaRPr lang="es-EC"/>
        </a:p>
      </dgm:t>
    </dgm:pt>
    <dgm:pt modelId="{425D1321-6971-48C6-AE42-2E7619634926}" type="sibTrans" cxnId="{BF9A667D-030C-4838-A3BD-FD64C673F349}">
      <dgm:prSet/>
      <dgm:spPr/>
      <dgm:t>
        <a:bodyPr/>
        <a:lstStyle/>
        <a:p>
          <a:endParaRPr lang="es-EC"/>
        </a:p>
      </dgm:t>
    </dgm:pt>
    <dgm:pt modelId="{F85CA3F2-1549-4B6F-B2F4-A4DA06E35B16}">
      <dgm:prSet phldrT="[Texto]" custT="1"/>
      <dgm:spPr/>
      <dgm:t>
        <a:bodyPr/>
        <a:lstStyle/>
        <a:p>
          <a:r>
            <a:rPr lang="es-EC" sz="1800" dirty="0" smtClean="0"/>
            <a:t>Litiasis urinaria</a:t>
          </a:r>
          <a:endParaRPr lang="es-EC" sz="1800" dirty="0"/>
        </a:p>
      </dgm:t>
    </dgm:pt>
    <dgm:pt modelId="{3DBCF593-FFC3-4C61-B3A7-464B15766E90}" type="parTrans" cxnId="{DA27E71E-8AD9-4F6D-BE46-4E88F7B076E5}">
      <dgm:prSet/>
      <dgm:spPr/>
      <dgm:t>
        <a:bodyPr/>
        <a:lstStyle/>
        <a:p>
          <a:endParaRPr lang="es-EC"/>
        </a:p>
      </dgm:t>
    </dgm:pt>
    <dgm:pt modelId="{B4D86DF8-A536-43D7-BF9C-FB2CF4AC9002}" type="sibTrans" cxnId="{DA27E71E-8AD9-4F6D-BE46-4E88F7B076E5}">
      <dgm:prSet/>
      <dgm:spPr/>
      <dgm:t>
        <a:bodyPr/>
        <a:lstStyle/>
        <a:p>
          <a:endParaRPr lang="es-EC"/>
        </a:p>
      </dgm:t>
    </dgm:pt>
    <dgm:pt modelId="{D6873311-1BFB-41DD-9982-7B26B339E40C}">
      <dgm:prSet phldrT="[Texto]" custT="1"/>
      <dgm:spPr/>
      <dgm:t>
        <a:bodyPr/>
        <a:lstStyle/>
        <a:p>
          <a:r>
            <a:rPr lang="es-EC" sz="1800" dirty="0" smtClean="0"/>
            <a:t>Radioterapia pélvica</a:t>
          </a:r>
          <a:endParaRPr lang="es-EC" sz="1800" dirty="0"/>
        </a:p>
      </dgm:t>
    </dgm:pt>
    <dgm:pt modelId="{AA4FF5A4-AD29-4CD9-B110-C60756E74BE7}" type="parTrans" cxnId="{E44DC99B-DA2C-4CF7-850B-B24EC6C649C6}">
      <dgm:prSet/>
      <dgm:spPr/>
      <dgm:t>
        <a:bodyPr/>
        <a:lstStyle/>
        <a:p>
          <a:endParaRPr lang="es-EC"/>
        </a:p>
      </dgm:t>
    </dgm:pt>
    <dgm:pt modelId="{0F47777C-A57A-435C-8D44-8A1EE4160658}" type="sibTrans" cxnId="{E44DC99B-DA2C-4CF7-850B-B24EC6C649C6}">
      <dgm:prSet/>
      <dgm:spPr/>
      <dgm:t>
        <a:bodyPr/>
        <a:lstStyle/>
        <a:p>
          <a:endParaRPr lang="es-EC"/>
        </a:p>
      </dgm:t>
    </dgm:pt>
    <dgm:pt modelId="{E4C00FA3-76A1-406E-9854-D9348D9B3862}" type="pres">
      <dgm:prSet presAssocID="{FDA6A171-45C5-4761-844D-D4AD6C8E08B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6432C7B5-B53F-4FCC-9980-1AEB226CE512}" type="pres">
      <dgm:prSet presAssocID="{BF6D0250-BF25-42A7-8372-E0AAF1DE9CB1}" presName="linNode" presStyleCnt="0"/>
      <dgm:spPr/>
    </dgm:pt>
    <dgm:pt modelId="{5EA6DEBA-B2B9-4D2D-A21B-D254429C5F9F}" type="pres">
      <dgm:prSet presAssocID="{BF6D0250-BF25-42A7-8372-E0AAF1DE9CB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5D40F7-994E-418A-AF5D-5364ECAB52B5}" type="pres">
      <dgm:prSet presAssocID="{BF6D0250-BF25-42A7-8372-E0AAF1DE9CB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65B5B2-BC2A-4D1B-B1EE-FA8BFDDB835D}" type="pres">
      <dgm:prSet presAssocID="{AC842DAE-AF6A-449B-8BBB-F6DCC663EE85}" presName="spacing" presStyleCnt="0"/>
      <dgm:spPr/>
    </dgm:pt>
    <dgm:pt modelId="{91909067-85D0-4784-922A-3D0C8C642555}" type="pres">
      <dgm:prSet presAssocID="{00397968-75CE-4878-9ACA-70F6C38216DB}" presName="linNode" presStyleCnt="0"/>
      <dgm:spPr/>
    </dgm:pt>
    <dgm:pt modelId="{776EF47D-0575-49D2-AF2B-4514BE79D819}" type="pres">
      <dgm:prSet presAssocID="{00397968-75CE-4878-9ACA-70F6C38216D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81B63F-D072-48F9-8ABC-196239AE16DB}" type="pres">
      <dgm:prSet presAssocID="{00397968-75CE-4878-9ACA-70F6C38216DB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C5225A-91B7-4615-A41C-9CB4A501476B}" srcId="{00397968-75CE-4878-9ACA-70F6C38216DB}" destId="{2C2F9637-FC0F-418D-AF04-1679095A8274}" srcOrd="6" destOrd="0" parTransId="{E4413A2D-4318-40E8-BE19-7211DEB6F155}" sibTransId="{011DADA2-16E6-45D9-8603-4F405CE806EF}"/>
    <dgm:cxn modelId="{E44DC99B-DA2C-4CF7-850B-B24EC6C649C6}" srcId="{00397968-75CE-4878-9ACA-70F6C38216DB}" destId="{D6873311-1BFB-41DD-9982-7B26B339E40C}" srcOrd="5" destOrd="0" parTransId="{AA4FF5A4-AD29-4CD9-B110-C60756E74BE7}" sibTransId="{0F47777C-A57A-435C-8D44-8A1EE4160658}"/>
    <dgm:cxn modelId="{BF9A667D-030C-4838-A3BD-FD64C673F349}" srcId="{00397968-75CE-4878-9ACA-70F6C38216DB}" destId="{A6619BEF-1C06-4359-8D08-4BAA82226296}" srcOrd="3" destOrd="0" parTransId="{5C1118EE-7B85-4638-8584-E76A9DEADA3A}" sibTransId="{425D1321-6971-48C6-AE42-2E7619634926}"/>
    <dgm:cxn modelId="{42F66484-9B25-4743-AE2B-D72F577C3115}" type="presOf" srcId="{13C246DA-2447-44F4-932B-A067227F3F3D}" destId="{4381B63F-D072-48F9-8ABC-196239AE16DB}" srcOrd="0" destOrd="8" presId="urn:microsoft.com/office/officeart/2005/8/layout/vList6"/>
    <dgm:cxn modelId="{95D66311-246B-4563-94D9-E3065EAE1C50}" type="presOf" srcId="{3D3BF93A-3627-45E9-B265-582E5213B6C7}" destId="{395D40F7-994E-418A-AF5D-5364ECAB52B5}" srcOrd="0" destOrd="2" presId="urn:microsoft.com/office/officeart/2005/8/layout/vList6"/>
    <dgm:cxn modelId="{AC71A878-A16B-4F75-BDE7-CF6EE2341941}" srcId="{BF6D0250-BF25-42A7-8372-E0AAF1DE9CB1}" destId="{FE343389-037E-43E3-BD2E-978F63C06A4B}" srcOrd="3" destOrd="0" parTransId="{C1D5C192-ABF9-4CB3-B96A-BAA7AA2AED91}" sibTransId="{8E298741-DAF7-41E8-A519-906C7062C57E}"/>
    <dgm:cxn modelId="{FACC9EBE-E493-4F8C-AD08-4C50BD033BC2}" type="presOf" srcId="{F85CA3F2-1549-4B6F-B2F4-A4DA06E35B16}" destId="{4381B63F-D072-48F9-8ABC-196239AE16DB}" srcOrd="0" destOrd="4" presId="urn:microsoft.com/office/officeart/2005/8/layout/vList6"/>
    <dgm:cxn modelId="{AE087A50-3E5A-48A8-9D06-9E1DBBF557E6}" type="presOf" srcId="{FDA6A171-45C5-4761-844D-D4AD6C8E08BB}" destId="{E4C00FA3-76A1-406E-9854-D9348D9B3862}" srcOrd="0" destOrd="0" presId="urn:microsoft.com/office/officeart/2005/8/layout/vList6"/>
    <dgm:cxn modelId="{FFA490FA-B348-4C40-98FF-8F8934BAFDE1}" type="presOf" srcId="{C7459A05-75AA-45AC-8EBF-A89F9C090CA3}" destId="{395D40F7-994E-418A-AF5D-5364ECAB52B5}" srcOrd="0" destOrd="0" presId="urn:microsoft.com/office/officeart/2005/8/layout/vList6"/>
    <dgm:cxn modelId="{B4A2575F-EC65-415E-8FDC-1F0D2487B3B1}" srcId="{00397968-75CE-4878-9ACA-70F6C38216DB}" destId="{C09980D1-6724-4E6F-9BE4-A4A1D3432BED}" srcOrd="2" destOrd="0" parTransId="{FC0717E9-218B-49A7-B1CC-C0CE51021549}" sibTransId="{FF4E3EAA-1274-4EFD-B594-EB06844110F0}"/>
    <dgm:cxn modelId="{BAA2624F-D7E0-4C6E-95EA-621684D5F30E}" srcId="{00397968-75CE-4878-9ACA-70F6C38216DB}" destId="{9E133DA9-8E6A-4BE3-9AB8-5D4617A18BA0}" srcOrd="0" destOrd="0" parTransId="{155332B5-455D-4E50-B967-47DC265456D2}" sibTransId="{98CD91E5-1760-4CB0-A0A6-1C61D154964B}"/>
    <dgm:cxn modelId="{933296BE-00AE-4EB0-AE55-38E275DF45D1}" srcId="{00397968-75CE-4878-9ACA-70F6C38216DB}" destId="{59C60384-F04F-4D9E-9C59-183CE140C776}" srcOrd="9" destOrd="0" parTransId="{364ACEFA-0D18-4CE1-A407-0459CD08F736}" sibTransId="{EE6F84CB-D4D5-4A86-8488-0E7D99C5D0E2}"/>
    <dgm:cxn modelId="{AF4B74D7-48F9-40CF-9F99-CF2B679EEB59}" srcId="{00397968-75CE-4878-9ACA-70F6C38216DB}" destId="{13C246DA-2447-44F4-932B-A067227F3F3D}" srcOrd="8" destOrd="0" parTransId="{2AFD2A64-F0D8-4DEE-BE87-7642F7D83A04}" sibTransId="{08141B5C-2FA6-4A53-A4E5-94A9A450BE10}"/>
    <dgm:cxn modelId="{F3650FC1-925C-4C76-886E-97863C3E7433}" type="presOf" srcId="{00397968-75CE-4878-9ACA-70F6C38216DB}" destId="{776EF47D-0575-49D2-AF2B-4514BE79D819}" srcOrd="0" destOrd="0" presId="urn:microsoft.com/office/officeart/2005/8/layout/vList6"/>
    <dgm:cxn modelId="{7A03D97B-A3E6-4DBF-B514-A7A4D8278832}" type="presOf" srcId="{541BE433-F0AD-44F4-A39D-80F6E4DDA992}" destId="{395D40F7-994E-418A-AF5D-5364ECAB52B5}" srcOrd="0" destOrd="1" presId="urn:microsoft.com/office/officeart/2005/8/layout/vList6"/>
    <dgm:cxn modelId="{60AD7833-5F14-4CDE-9B46-5D8E36827656}" type="presOf" srcId="{59C60384-F04F-4D9E-9C59-183CE140C776}" destId="{4381B63F-D072-48F9-8ABC-196239AE16DB}" srcOrd="0" destOrd="9" presId="urn:microsoft.com/office/officeart/2005/8/layout/vList6"/>
    <dgm:cxn modelId="{F5F2F462-B598-4305-A812-86D587F4D297}" srcId="{BF6D0250-BF25-42A7-8372-E0AAF1DE9CB1}" destId="{541BE433-F0AD-44F4-A39D-80F6E4DDA992}" srcOrd="1" destOrd="0" parTransId="{5E029C9E-7D15-4A1C-95CA-BFAF990D64F0}" sibTransId="{B6856F68-9437-4618-975F-A32E11F171A9}"/>
    <dgm:cxn modelId="{370DA266-189C-4ADE-90E9-78D87066D6EF}" type="presOf" srcId="{A6619BEF-1C06-4359-8D08-4BAA82226296}" destId="{4381B63F-D072-48F9-8ABC-196239AE16DB}" srcOrd="0" destOrd="3" presId="urn:microsoft.com/office/officeart/2005/8/layout/vList6"/>
    <dgm:cxn modelId="{F02BFDA2-833E-4607-B42D-C6B26D1E3ABB}" type="presOf" srcId="{B3356A97-DAC8-44DC-9A06-FC0F9CF74BBF}" destId="{4381B63F-D072-48F9-8ABC-196239AE16DB}" srcOrd="0" destOrd="7" presId="urn:microsoft.com/office/officeart/2005/8/layout/vList6"/>
    <dgm:cxn modelId="{DA27E71E-8AD9-4F6D-BE46-4E88F7B076E5}" srcId="{00397968-75CE-4878-9ACA-70F6C38216DB}" destId="{F85CA3F2-1549-4B6F-B2F4-A4DA06E35B16}" srcOrd="4" destOrd="0" parTransId="{3DBCF593-FFC3-4C61-B3A7-464B15766E90}" sibTransId="{B4D86DF8-A536-43D7-BF9C-FB2CF4AC9002}"/>
    <dgm:cxn modelId="{9C1E2EB3-E369-40D7-8D30-7772CEA18E7F}" srcId="{00397968-75CE-4878-9ACA-70F6C38216DB}" destId="{F5D99DCB-3BC9-4F4F-A7BF-BB6D043A3F77}" srcOrd="1" destOrd="0" parTransId="{AEC95C6C-4DCD-497D-8B8E-0DD9DC54B4D3}" sibTransId="{C86F8886-C222-4191-83BF-C5D95F93F3C3}"/>
    <dgm:cxn modelId="{1214440F-727E-434E-A255-625B18694144}" type="presOf" srcId="{FE343389-037E-43E3-BD2E-978F63C06A4B}" destId="{395D40F7-994E-418A-AF5D-5364ECAB52B5}" srcOrd="0" destOrd="3" presId="urn:microsoft.com/office/officeart/2005/8/layout/vList6"/>
    <dgm:cxn modelId="{B2800E58-87B2-4E23-8039-A212D0D4954E}" srcId="{FDA6A171-45C5-4761-844D-D4AD6C8E08BB}" destId="{00397968-75CE-4878-9ACA-70F6C38216DB}" srcOrd="1" destOrd="0" parTransId="{C21A9F56-F3D7-410C-9D04-207167C265D7}" sibTransId="{9BABA75C-F66D-4623-A61D-6C18A7F3CE42}"/>
    <dgm:cxn modelId="{FF87F6DD-53F1-4C47-B1C4-D4835B7D11BE}" srcId="{BF6D0250-BF25-42A7-8372-E0AAF1DE9CB1}" destId="{3D3BF93A-3627-45E9-B265-582E5213B6C7}" srcOrd="2" destOrd="0" parTransId="{16F09DE3-80C3-4473-92E5-27F64C2E04C1}" sibTransId="{0B05036C-6689-4188-9067-3BC2AD648171}"/>
    <dgm:cxn modelId="{16C66A88-6684-4D4F-AB50-7FCDB52CBC24}" srcId="{FDA6A171-45C5-4761-844D-D4AD6C8E08BB}" destId="{BF6D0250-BF25-42A7-8372-E0AAF1DE9CB1}" srcOrd="0" destOrd="0" parTransId="{E3B0D0AE-0E1D-413D-BC1C-DD655B0562FC}" sibTransId="{AC842DAE-AF6A-449B-8BBB-F6DCC663EE85}"/>
    <dgm:cxn modelId="{6BB2A6BB-5E13-4B4A-B9D8-5C0EFAA20AB8}" srcId="{00397968-75CE-4878-9ACA-70F6C38216DB}" destId="{B3356A97-DAC8-44DC-9A06-FC0F9CF74BBF}" srcOrd="7" destOrd="0" parTransId="{D72A0AAF-3DAE-4C27-913B-FF74029EE660}" sibTransId="{A53B832D-085A-4CFB-ABAD-DD85E558FDAB}"/>
    <dgm:cxn modelId="{3E57D7F9-462E-4C9E-8F3F-794C2B15D0EC}" srcId="{BF6D0250-BF25-42A7-8372-E0AAF1DE9CB1}" destId="{C7459A05-75AA-45AC-8EBF-A89F9C090CA3}" srcOrd="0" destOrd="0" parTransId="{FBDDF395-E698-4FEC-BE1C-0E1F653C7E65}" sibTransId="{5694C8EC-68B7-4728-9176-60A66850048F}"/>
    <dgm:cxn modelId="{6453DE57-1297-4E87-8198-ABF22A012A51}" type="presOf" srcId="{9E133DA9-8E6A-4BE3-9AB8-5D4617A18BA0}" destId="{4381B63F-D072-48F9-8ABC-196239AE16DB}" srcOrd="0" destOrd="0" presId="urn:microsoft.com/office/officeart/2005/8/layout/vList6"/>
    <dgm:cxn modelId="{D25138BB-258B-4CA7-BD22-F52A71287A95}" type="presOf" srcId="{F5D99DCB-3BC9-4F4F-A7BF-BB6D043A3F77}" destId="{4381B63F-D072-48F9-8ABC-196239AE16DB}" srcOrd="0" destOrd="1" presId="urn:microsoft.com/office/officeart/2005/8/layout/vList6"/>
    <dgm:cxn modelId="{4CD386AB-5DBD-4957-83E5-381E72066D36}" type="presOf" srcId="{D6873311-1BFB-41DD-9982-7B26B339E40C}" destId="{4381B63F-D072-48F9-8ABC-196239AE16DB}" srcOrd="0" destOrd="5" presId="urn:microsoft.com/office/officeart/2005/8/layout/vList6"/>
    <dgm:cxn modelId="{0235418E-5316-434B-B5C6-EB55C51D9748}" type="presOf" srcId="{2C2F9637-FC0F-418D-AF04-1679095A8274}" destId="{4381B63F-D072-48F9-8ABC-196239AE16DB}" srcOrd="0" destOrd="6" presId="urn:microsoft.com/office/officeart/2005/8/layout/vList6"/>
    <dgm:cxn modelId="{FC8A374A-4A53-43EB-BAAD-5AE09C90F705}" type="presOf" srcId="{BF6D0250-BF25-42A7-8372-E0AAF1DE9CB1}" destId="{5EA6DEBA-B2B9-4D2D-A21B-D254429C5F9F}" srcOrd="0" destOrd="0" presId="urn:microsoft.com/office/officeart/2005/8/layout/vList6"/>
    <dgm:cxn modelId="{02DD94C4-967B-4057-900B-49CBC1AF92DD}" type="presOf" srcId="{C09980D1-6724-4E6F-9BE4-A4A1D3432BED}" destId="{4381B63F-D072-48F9-8ABC-196239AE16DB}" srcOrd="0" destOrd="2" presId="urn:microsoft.com/office/officeart/2005/8/layout/vList6"/>
    <dgm:cxn modelId="{3612271B-8290-4B02-8361-B16868F815BC}" type="presParOf" srcId="{E4C00FA3-76A1-406E-9854-D9348D9B3862}" destId="{6432C7B5-B53F-4FCC-9980-1AEB226CE512}" srcOrd="0" destOrd="0" presId="urn:microsoft.com/office/officeart/2005/8/layout/vList6"/>
    <dgm:cxn modelId="{6454B00F-8F59-47CD-9354-5D4549C7EF50}" type="presParOf" srcId="{6432C7B5-B53F-4FCC-9980-1AEB226CE512}" destId="{5EA6DEBA-B2B9-4D2D-A21B-D254429C5F9F}" srcOrd="0" destOrd="0" presId="urn:microsoft.com/office/officeart/2005/8/layout/vList6"/>
    <dgm:cxn modelId="{5464B115-5B32-4AFD-888A-EEC82A57F3CD}" type="presParOf" srcId="{6432C7B5-B53F-4FCC-9980-1AEB226CE512}" destId="{395D40F7-994E-418A-AF5D-5364ECAB52B5}" srcOrd="1" destOrd="0" presId="urn:microsoft.com/office/officeart/2005/8/layout/vList6"/>
    <dgm:cxn modelId="{93026322-D551-460C-B176-3FCBD5AEE5D2}" type="presParOf" srcId="{E4C00FA3-76A1-406E-9854-D9348D9B3862}" destId="{A765B5B2-BC2A-4D1B-B1EE-FA8BFDDB835D}" srcOrd="1" destOrd="0" presId="urn:microsoft.com/office/officeart/2005/8/layout/vList6"/>
    <dgm:cxn modelId="{11AA4C20-3BBB-4475-A379-47453D8148FB}" type="presParOf" srcId="{E4C00FA3-76A1-406E-9854-D9348D9B3862}" destId="{91909067-85D0-4784-922A-3D0C8C642555}" srcOrd="2" destOrd="0" presId="urn:microsoft.com/office/officeart/2005/8/layout/vList6"/>
    <dgm:cxn modelId="{C8B8CD18-277E-46F9-8363-4F127BCE4FA7}" type="presParOf" srcId="{91909067-85D0-4784-922A-3D0C8C642555}" destId="{776EF47D-0575-49D2-AF2B-4514BE79D819}" srcOrd="0" destOrd="0" presId="urn:microsoft.com/office/officeart/2005/8/layout/vList6"/>
    <dgm:cxn modelId="{494BA734-F5E5-4184-88C6-E7072E8607FA}" type="presParOf" srcId="{91909067-85D0-4784-922A-3D0C8C642555}" destId="{4381B63F-D072-48F9-8ABC-196239AE16D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8EA041-E9B2-44EE-A9C2-99835920C4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599688E-ABE2-46AA-9F45-440A0EA04C92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C" dirty="0" smtClean="0"/>
            <a:t>Anemia</a:t>
          </a:r>
          <a:endParaRPr lang="es-EC" dirty="0"/>
        </a:p>
      </dgm:t>
    </dgm:pt>
    <dgm:pt modelId="{B6B08826-1B7E-4F52-81EA-A936E6FB7A16}" type="parTrans" cxnId="{EBC00C65-236B-4433-82CC-4D7AAECD1B70}">
      <dgm:prSet/>
      <dgm:spPr/>
      <dgm:t>
        <a:bodyPr/>
        <a:lstStyle/>
        <a:p>
          <a:endParaRPr lang="es-EC"/>
        </a:p>
      </dgm:t>
    </dgm:pt>
    <dgm:pt modelId="{EA323186-125B-4140-8C26-0627E929523C}" type="sibTrans" cxnId="{EBC00C65-236B-4433-82CC-4D7AAECD1B70}">
      <dgm:prSet/>
      <dgm:spPr/>
      <dgm:t>
        <a:bodyPr/>
        <a:lstStyle/>
        <a:p>
          <a:endParaRPr lang="es-EC"/>
        </a:p>
      </dgm:t>
    </dgm:pt>
    <dgm:pt modelId="{AF2DDCDD-4F5D-4F2C-91D3-AA2FB7204211}">
      <dgm:prSet phldrT="[Tex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/>
            <a:t>Hematuria</a:t>
          </a:r>
          <a:endParaRPr lang="es-EC" dirty="0"/>
        </a:p>
      </dgm:t>
    </dgm:pt>
    <dgm:pt modelId="{2B3D472D-B0F9-4C34-A13E-895CB1871108}" type="parTrans" cxnId="{99285C10-2D0E-4AF3-BF1A-E69FA84AABCA}">
      <dgm:prSet/>
      <dgm:spPr/>
      <dgm:t>
        <a:bodyPr/>
        <a:lstStyle/>
        <a:p>
          <a:endParaRPr lang="es-EC"/>
        </a:p>
      </dgm:t>
    </dgm:pt>
    <dgm:pt modelId="{0B234207-FA62-4330-A7E1-A53F2FDB5B2C}" type="sibTrans" cxnId="{99285C10-2D0E-4AF3-BF1A-E69FA84AABCA}">
      <dgm:prSet/>
      <dgm:spPr/>
      <dgm:t>
        <a:bodyPr/>
        <a:lstStyle/>
        <a:p>
          <a:endParaRPr lang="es-EC"/>
        </a:p>
      </dgm:t>
    </dgm:pt>
    <dgm:pt modelId="{5CCB2A63-9C39-493B-981C-B89365D63AF8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C" dirty="0" err="1" smtClean="0"/>
            <a:t>Eritrosedimentación</a:t>
          </a:r>
          <a:r>
            <a:rPr lang="es-EC" dirty="0" smtClean="0"/>
            <a:t> acelerada</a:t>
          </a:r>
          <a:endParaRPr lang="es-EC" dirty="0"/>
        </a:p>
      </dgm:t>
    </dgm:pt>
    <dgm:pt modelId="{6422468B-D5B5-4082-B7C0-F57634B88C6A}" type="parTrans" cxnId="{ED1E2E6C-5D01-4EFA-9DCB-DD5C33FF2F73}">
      <dgm:prSet/>
      <dgm:spPr/>
      <dgm:t>
        <a:bodyPr/>
        <a:lstStyle/>
        <a:p>
          <a:endParaRPr lang="es-EC"/>
        </a:p>
      </dgm:t>
    </dgm:pt>
    <dgm:pt modelId="{4685002E-A45D-445E-89C8-464666DBCDE2}" type="sibTrans" cxnId="{ED1E2E6C-5D01-4EFA-9DCB-DD5C33FF2F73}">
      <dgm:prSet/>
      <dgm:spPr/>
      <dgm:t>
        <a:bodyPr/>
        <a:lstStyle/>
        <a:p>
          <a:endParaRPr lang="es-EC"/>
        </a:p>
      </dgm:t>
    </dgm:pt>
    <dgm:pt modelId="{A0720117-9A12-400E-9113-F0429EF30718}" type="pres">
      <dgm:prSet presAssocID="{1B8EA041-E9B2-44EE-A9C2-99835920C4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3E665461-05D2-443B-854A-52BBFE64BDB8}" type="pres">
      <dgm:prSet presAssocID="{1B8EA041-E9B2-44EE-A9C2-99835920C484}" presName="Name1" presStyleCnt="0"/>
      <dgm:spPr/>
    </dgm:pt>
    <dgm:pt modelId="{E359BB3E-C8C3-4450-90B2-70DCF78C8B47}" type="pres">
      <dgm:prSet presAssocID="{1B8EA041-E9B2-44EE-A9C2-99835920C484}" presName="cycle" presStyleCnt="0"/>
      <dgm:spPr/>
    </dgm:pt>
    <dgm:pt modelId="{1A2DA475-3BA9-450F-9EC0-6967D8541FB0}" type="pres">
      <dgm:prSet presAssocID="{1B8EA041-E9B2-44EE-A9C2-99835920C484}" presName="srcNode" presStyleLbl="node1" presStyleIdx="0" presStyleCnt="3"/>
      <dgm:spPr/>
    </dgm:pt>
    <dgm:pt modelId="{7D5EC2FB-D78A-4143-A09D-3E682B09253A}" type="pres">
      <dgm:prSet presAssocID="{1B8EA041-E9B2-44EE-A9C2-99835920C484}" presName="conn" presStyleLbl="parChTrans1D2" presStyleIdx="0" presStyleCnt="1"/>
      <dgm:spPr/>
      <dgm:t>
        <a:bodyPr/>
        <a:lstStyle/>
        <a:p>
          <a:endParaRPr lang="es-EC"/>
        </a:p>
      </dgm:t>
    </dgm:pt>
    <dgm:pt modelId="{6F015A31-EF5E-4ED8-B723-F247FC5F4169}" type="pres">
      <dgm:prSet presAssocID="{1B8EA041-E9B2-44EE-A9C2-99835920C484}" presName="extraNode" presStyleLbl="node1" presStyleIdx="0" presStyleCnt="3"/>
      <dgm:spPr/>
    </dgm:pt>
    <dgm:pt modelId="{3DF3B809-46CB-4A65-91A6-0CF775BA5C3C}" type="pres">
      <dgm:prSet presAssocID="{1B8EA041-E9B2-44EE-A9C2-99835920C484}" presName="dstNode" presStyleLbl="node1" presStyleIdx="0" presStyleCnt="3"/>
      <dgm:spPr/>
    </dgm:pt>
    <dgm:pt modelId="{7C57F84D-24C8-42C7-BDAA-9AB2F4E588F2}" type="pres">
      <dgm:prSet presAssocID="{1599688E-ABE2-46AA-9F45-440A0EA04C92}" presName="text_1" presStyleLbl="node1" presStyleIdx="0" presStyleCnt="3" custLinFactNeighborX="5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CDED17-20C0-45FF-BE72-E60547FB6367}" type="pres">
      <dgm:prSet presAssocID="{1599688E-ABE2-46AA-9F45-440A0EA04C92}" presName="accent_1" presStyleCnt="0"/>
      <dgm:spPr/>
    </dgm:pt>
    <dgm:pt modelId="{60F37FFF-5F27-4174-954D-D562CF436394}" type="pres">
      <dgm:prSet presAssocID="{1599688E-ABE2-46AA-9F45-440A0EA04C92}" presName="accentRepeatNode" presStyleLbl="solidFgAcc1" presStyleIdx="0" presStyleCnt="3"/>
      <dgm:spPr/>
    </dgm:pt>
    <dgm:pt modelId="{70335536-349D-4C78-9978-3394971F67EE}" type="pres">
      <dgm:prSet presAssocID="{AF2DDCDD-4F5D-4F2C-91D3-AA2FB720421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D825BD-BA4D-4D15-8BF2-F4EA3145FC23}" type="pres">
      <dgm:prSet presAssocID="{AF2DDCDD-4F5D-4F2C-91D3-AA2FB7204211}" presName="accent_2" presStyleCnt="0"/>
      <dgm:spPr/>
    </dgm:pt>
    <dgm:pt modelId="{2DC33AE6-BE4C-4C3F-BF54-B1881A89F519}" type="pres">
      <dgm:prSet presAssocID="{AF2DDCDD-4F5D-4F2C-91D3-AA2FB7204211}" presName="accentRepeatNode" presStyleLbl="solidFgAcc1" presStyleIdx="1" presStyleCnt="3"/>
      <dgm:spPr/>
    </dgm:pt>
    <dgm:pt modelId="{6D4D69DD-93FC-410A-9D2E-BF597FC0C134}" type="pres">
      <dgm:prSet presAssocID="{5CCB2A63-9C39-493B-981C-B89365D63AF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A0F94E-CACB-4A3C-B7C5-4B92C9BDABC8}" type="pres">
      <dgm:prSet presAssocID="{5CCB2A63-9C39-493B-981C-B89365D63AF8}" presName="accent_3" presStyleCnt="0"/>
      <dgm:spPr/>
    </dgm:pt>
    <dgm:pt modelId="{455D0C45-CB22-4970-8DA5-89196E70BD5B}" type="pres">
      <dgm:prSet presAssocID="{5CCB2A63-9C39-493B-981C-B89365D63AF8}" presName="accentRepeatNode" presStyleLbl="solidFgAcc1" presStyleIdx="2" presStyleCnt="3"/>
      <dgm:spPr/>
    </dgm:pt>
  </dgm:ptLst>
  <dgm:cxnLst>
    <dgm:cxn modelId="{9166881B-8EE8-4202-BFBE-2D55E5453FA0}" type="presOf" srcId="{AF2DDCDD-4F5D-4F2C-91D3-AA2FB7204211}" destId="{70335536-349D-4C78-9978-3394971F67EE}" srcOrd="0" destOrd="0" presId="urn:microsoft.com/office/officeart/2008/layout/VerticalCurvedList"/>
    <dgm:cxn modelId="{EB14855D-47E3-4FAC-86AA-E6F614163289}" type="presOf" srcId="{1599688E-ABE2-46AA-9F45-440A0EA04C92}" destId="{7C57F84D-24C8-42C7-BDAA-9AB2F4E588F2}" srcOrd="0" destOrd="0" presId="urn:microsoft.com/office/officeart/2008/layout/VerticalCurvedList"/>
    <dgm:cxn modelId="{07003F84-9A4A-421B-B82C-CF51336955DA}" type="presOf" srcId="{5CCB2A63-9C39-493B-981C-B89365D63AF8}" destId="{6D4D69DD-93FC-410A-9D2E-BF597FC0C134}" srcOrd="0" destOrd="0" presId="urn:microsoft.com/office/officeart/2008/layout/VerticalCurvedList"/>
    <dgm:cxn modelId="{7314C202-C71E-409D-817C-53E16BCE8785}" type="presOf" srcId="{EA323186-125B-4140-8C26-0627E929523C}" destId="{7D5EC2FB-D78A-4143-A09D-3E682B09253A}" srcOrd="0" destOrd="0" presId="urn:microsoft.com/office/officeart/2008/layout/VerticalCurvedList"/>
    <dgm:cxn modelId="{6AF4BD88-DAE7-4168-A90E-62DEA5F62668}" type="presOf" srcId="{1B8EA041-E9B2-44EE-A9C2-99835920C484}" destId="{A0720117-9A12-400E-9113-F0429EF30718}" srcOrd="0" destOrd="0" presId="urn:microsoft.com/office/officeart/2008/layout/VerticalCurvedList"/>
    <dgm:cxn modelId="{ED1E2E6C-5D01-4EFA-9DCB-DD5C33FF2F73}" srcId="{1B8EA041-E9B2-44EE-A9C2-99835920C484}" destId="{5CCB2A63-9C39-493B-981C-B89365D63AF8}" srcOrd="2" destOrd="0" parTransId="{6422468B-D5B5-4082-B7C0-F57634B88C6A}" sibTransId="{4685002E-A45D-445E-89C8-464666DBCDE2}"/>
    <dgm:cxn modelId="{99285C10-2D0E-4AF3-BF1A-E69FA84AABCA}" srcId="{1B8EA041-E9B2-44EE-A9C2-99835920C484}" destId="{AF2DDCDD-4F5D-4F2C-91D3-AA2FB7204211}" srcOrd="1" destOrd="0" parTransId="{2B3D472D-B0F9-4C34-A13E-895CB1871108}" sibTransId="{0B234207-FA62-4330-A7E1-A53F2FDB5B2C}"/>
    <dgm:cxn modelId="{EBC00C65-236B-4433-82CC-4D7AAECD1B70}" srcId="{1B8EA041-E9B2-44EE-A9C2-99835920C484}" destId="{1599688E-ABE2-46AA-9F45-440A0EA04C92}" srcOrd="0" destOrd="0" parTransId="{B6B08826-1B7E-4F52-81EA-A936E6FB7A16}" sibTransId="{EA323186-125B-4140-8C26-0627E929523C}"/>
    <dgm:cxn modelId="{392696E6-EC7F-4377-91D2-65634C74224B}" type="presParOf" srcId="{A0720117-9A12-400E-9113-F0429EF30718}" destId="{3E665461-05D2-443B-854A-52BBFE64BDB8}" srcOrd="0" destOrd="0" presId="urn:microsoft.com/office/officeart/2008/layout/VerticalCurvedList"/>
    <dgm:cxn modelId="{82A7077A-30DB-4245-9E46-08D17EC4D7CB}" type="presParOf" srcId="{3E665461-05D2-443B-854A-52BBFE64BDB8}" destId="{E359BB3E-C8C3-4450-90B2-70DCF78C8B47}" srcOrd="0" destOrd="0" presId="urn:microsoft.com/office/officeart/2008/layout/VerticalCurvedList"/>
    <dgm:cxn modelId="{2D47FF66-F16A-42E0-B6C2-F1C64B73B882}" type="presParOf" srcId="{E359BB3E-C8C3-4450-90B2-70DCF78C8B47}" destId="{1A2DA475-3BA9-450F-9EC0-6967D8541FB0}" srcOrd="0" destOrd="0" presId="urn:microsoft.com/office/officeart/2008/layout/VerticalCurvedList"/>
    <dgm:cxn modelId="{44EDF3F2-C418-40CC-9E88-8A5090861291}" type="presParOf" srcId="{E359BB3E-C8C3-4450-90B2-70DCF78C8B47}" destId="{7D5EC2FB-D78A-4143-A09D-3E682B09253A}" srcOrd="1" destOrd="0" presId="urn:microsoft.com/office/officeart/2008/layout/VerticalCurvedList"/>
    <dgm:cxn modelId="{74582DFB-AE4E-47F0-8BFC-3FE2C7F5A75A}" type="presParOf" srcId="{E359BB3E-C8C3-4450-90B2-70DCF78C8B47}" destId="{6F015A31-EF5E-4ED8-B723-F247FC5F4169}" srcOrd="2" destOrd="0" presId="urn:microsoft.com/office/officeart/2008/layout/VerticalCurvedList"/>
    <dgm:cxn modelId="{722D2E31-F0A6-4E2E-801B-4732ACA59AFA}" type="presParOf" srcId="{E359BB3E-C8C3-4450-90B2-70DCF78C8B47}" destId="{3DF3B809-46CB-4A65-91A6-0CF775BA5C3C}" srcOrd="3" destOrd="0" presId="urn:microsoft.com/office/officeart/2008/layout/VerticalCurvedList"/>
    <dgm:cxn modelId="{051F8632-D850-47AF-901A-FF4B109521F8}" type="presParOf" srcId="{3E665461-05D2-443B-854A-52BBFE64BDB8}" destId="{7C57F84D-24C8-42C7-BDAA-9AB2F4E588F2}" srcOrd="1" destOrd="0" presId="urn:microsoft.com/office/officeart/2008/layout/VerticalCurvedList"/>
    <dgm:cxn modelId="{B61DF7AF-CFB0-48AF-BAF9-50A5B71148C3}" type="presParOf" srcId="{3E665461-05D2-443B-854A-52BBFE64BDB8}" destId="{2BCDED17-20C0-45FF-BE72-E60547FB6367}" srcOrd="2" destOrd="0" presId="urn:microsoft.com/office/officeart/2008/layout/VerticalCurvedList"/>
    <dgm:cxn modelId="{94F93EA2-B59A-4F3A-A788-A04F5568505C}" type="presParOf" srcId="{2BCDED17-20C0-45FF-BE72-E60547FB6367}" destId="{60F37FFF-5F27-4174-954D-D562CF436394}" srcOrd="0" destOrd="0" presId="urn:microsoft.com/office/officeart/2008/layout/VerticalCurvedList"/>
    <dgm:cxn modelId="{186E2F40-C98B-40EA-B10B-51EFD1BEF002}" type="presParOf" srcId="{3E665461-05D2-443B-854A-52BBFE64BDB8}" destId="{70335536-349D-4C78-9978-3394971F67EE}" srcOrd="3" destOrd="0" presId="urn:microsoft.com/office/officeart/2008/layout/VerticalCurvedList"/>
    <dgm:cxn modelId="{4B6B5783-6541-4AA7-8595-2F8D8CFE145F}" type="presParOf" srcId="{3E665461-05D2-443B-854A-52BBFE64BDB8}" destId="{4AD825BD-BA4D-4D15-8BF2-F4EA3145FC23}" srcOrd="4" destOrd="0" presId="urn:microsoft.com/office/officeart/2008/layout/VerticalCurvedList"/>
    <dgm:cxn modelId="{38968335-7A2D-4FD9-A119-94395CB10168}" type="presParOf" srcId="{4AD825BD-BA4D-4D15-8BF2-F4EA3145FC23}" destId="{2DC33AE6-BE4C-4C3F-BF54-B1881A89F519}" srcOrd="0" destOrd="0" presId="urn:microsoft.com/office/officeart/2008/layout/VerticalCurvedList"/>
    <dgm:cxn modelId="{049E76FB-7B85-45F9-B14E-1D24F740A65A}" type="presParOf" srcId="{3E665461-05D2-443B-854A-52BBFE64BDB8}" destId="{6D4D69DD-93FC-410A-9D2E-BF597FC0C134}" srcOrd="5" destOrd="0" presId="urn:microsoft.com/office/officeart/2008/layout/VerticalCurvedList"/>
    <dgm:cxn modelId="{4D617A26-5B15-4D4C-9757-3DDB6241BD42}" type="presParOf" srcId="{3E665461-05D2-443B-854A-52BBFE64BDB8}" destId="{44A0F94E-CACB-4A3C-B7C5-4B92C9BDABC8}" srcOrd="6" destOrd="0" presId="urn:microsoft.com/office/officeart/2008/layout/VerticalCurvedList"/>
    <dgm:cxn modelId="{3A219430-1337-4AF3-9204-D64D7F84F24D}" type="presParOf" srcId="{44A0F94E-CACB-4A3C-B7C5-4B92C9BDABC8}" destId="{455D0C45-CB22-4970-8DA5-89196E70BD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CFC53D-E2E6-4BDA-87E8-C5F36D470EC3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8EC7021B-DC1B-4EB7-B6EC-95D26E940FD6}">
      <dgm:prSet phldrT="[Texto]"/>
      <dgm:spPr/>
      <dgm:t>
        <a:bodyPr/>
        <a:lstStyle/>
        <a:p>
          <a:r>
            <a:rPr lang="es-EC" dirty="0" smtClean="0"/>
            <a:t>US</a:t>
          </a:r>
          <a:endParaRPr lang="es-EC" dirty="0"/>
        </a:p>
      </dgm:t>
    </dgm:pt>
    <dgm:pt modelId="{2FAC1245-D2EC-435C-9A7E-BE79E2A22A36}" type="parTrans" cxnId="{752707B7-26EB-4A1F-AA70-B341493D3AFC}">
      <dgm:prSet/>
      <dgm:spPr/>
      <dgm:t>
        <a:bodyPr/>
        <a:lstStyle/>
        <a:p>
          <a:endParaRPr lang="es-EC"/>
        </a:p>
      </dgm:t>
    </dgm:pt>
    <dgm:pt modelId="{1B9C092E-D060-4BBD-8FE7-8E11ED8A70A3}" type="sibTrans" cxnId="{752707B7-26EB-4A1F-AA70-B341493D3AFC}">
      <dgm:prSet/>
      <dgm:spPr/>
      <dgm:t>
        <a:bodyPr/>
        <a:lstStyle/>
        <a:p>
          <a:endParaRPr lang="es-EC"/>
        </a:p>
      </dgm:t>
    </dgm:pt>
    <dgm:pt modelId="{5566522C-3099-4B0A-8F71-E2B36D1FA153}">
      <dgm:prSet phldrT="[Texto]"/>
      <dgm:spPr/>
      <dgm:t>
        <a:bodyPr/>
        <a:lstStyle/>
        <a:p>
          <a:r>
            <a:rPr lang="es-EC" dirty="0" smtClean="0"/>
            <a:t>TAC</a:t>
          </a:r>
          <a:endParaRPr lang="es-EC" dirty="0"/>
        </a:p>
      </dgm:t>
    </dgm:pt>
    <dgm:pt modelId="{70495D03-4A82-410B-90BD-C946E28FFBF9}" type="parTrans" cxnId="{A5933ED3-16CC-46AD-8CC6-65EDAE299442}">
      <dgm:prSet/>
      <dgm:spPr/>
      <dgm:t>
        <a:bodyPr/>
        <a:lstStyle/>
        <a:p>
          <a:endParaRPr lang="es-EC"/>
        </a:p>
      </dgm:t>
    </dgm:pt>
    <dgm:pt modelId="{1F8D6D3A-9260-4D6A-ADFD-FE299A6CB470}" type="sibTrans" cxnId="{A5933ED3-16CC-46AD-8CC6-65EDAE299442}">
      <dgm:prSet/>
      <dgm:spPr/>
      <dgm:t>
        <a:bodyPr/>
        <a:lstStyle/>
        <a:p>
          <a:endParaRPr lang="es-EC"/>
        </a:p>
      </dgm:t>
    </dgm:pt>
    <dgm:pt modelId="{148F700C-6340-4CFA-8362-AF1811BBF073}">
      <dgm:prSet phldrT="[Texto]"/>
      <dgm:spPr/>
      <dgm:t>
        <a:bodyPr/>
        <a:lstStyle/>
        <a:p>
          <a:r>
            <a:rPr lang="es-EC" dirty="0" smtClean="0"/>
            <a:t>IRM</a:t>
          </a:r>
          <a:endParaRPr lang="es-EC" dirty="0"/>
        </a:p>
      </dgm:t>
    </dgm:pt>
    <dgm:pt modelId="{8CBBAF9A-F5C6-4F91-9690-3408A36C1306}" type="parTrans" cxnId="{5D0C3F2E-2F93-4C8F-9D90-B90DA7440106}">
      <dgm:prSet/>
      <dgm:spPr/>
      <dgm:t>
        <a:bodyPr/>
        <a:lstStyle/>
        <a:p>
          <a:endParaRPr lang="es-EC"/>
        </a:p>
      </dgm:t>
    </dgm:pt>
    <dgm:pt modelId="{AC278808-CB31-4FC2-A482-978E3DA487B9}" type="sibTrans" cxnId="{5D0C3F2E-2F93-4C8F-9D90-B90DA7440106}">
      <dgm:prSet/>
      <dgm:spPr/>
      <dgm:t>
        <a:bodyPr/>
        <a:lstStyle/>
        <a:p>
          <a:endParaRPr lang="es-EC"/>
        </a:p>
      </dgm:t>
    </dgm:pt>
    <dgm:pt modelId="{BF201B67-1B2A-4A58-B2A9-D6E2ED4341BB}" type="pres">
      <dgm:prSet presAssocID="{63CFC53D-E2E6-4BDA-87E8-C5F36D470EC3}" presName="Name0" presStyleCnt="0">
        <dgm:presLayoutVars>
          <dgm:dir/>
          <dgm:resizeHandles val="exact"/>
        </dgm:presLayoutVars>
      </dgm:prSet>
      <dgm:spPr/>
    </dgm:pt>
    <dgm:pt modelId="{C799F09F-6341-4CCD-A4CC-52522E470BE0}" type="pres">
      <dgm:prSet presAssocID="{63CFC53D-E2E6-4BDA-87E8-C5F36D470EC3}" presName="fgShape" presStyleLbl="fgShp" presStyleIdx="0" presStyleCnt="1"/>
      <dgm:spPr/>
    </dgm:pt>
    <dgm:pt modelId="{F49F8896-EDBF-405C-8CD5-D570EE04A594}" type="pres">
      <dgm:prSet presAssocID="{63CFC53D-E2E6-4BDA-87E8-C5F36D470EC3}" presName="linComp" presStyleCnt="0"/>
      <dgm:spPr/>
    </dgm:pt>
    <dgm:pt modelId="{4425F8EF-B609-4B1C-9EB5-36FE7D3F36D4}" type="pres">
      <dgm:prSet presAssocID="{8EC7021B-DC1B-4EB7-B6EC-95D26E940FD6}" presName="compNode" presStyleCnt="0"/>
      <dgm:spPr/>
    </dgm:pt>
    <dgm:pt modelId="{65ECC42D-B6BF-4A4D-BD48-49438CA4C22F}" type="pres">
      <dgm:prSet presAssocID="{8EC7021B-DC1B-4EB7-B6EC-95D26E940FD6}" presName="bkgdShape" presStyleLbl="node1" presStyleIdx="0" presStyleCnt="3"/>
      <dgm:spPr/>
      <dgm:t>
        <a:bodyPr/>
        <a:lstStyle/>
        <a:p>
          <a:endParaRPr lang="es-EC"/>
        </a:p>
      </dgm:t>
    </dgm:pt>
    <dgm:pt modelId="{4591716D-C7B0-4F06-94A0-B1CE18FBFC70}" type="pres">
      <dgm:prSet presAssocID="{8EC7021B-DC1B-4EB7-B6EC-95D26E940FD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6EC800-12E9-4DAD-833D-206A21A8B52D}" type="pres">
      <dgm:prSet presAssocID="{8EC7021B-DC1B-4EB7-B6EC-95D26E940FD6}" presName="invisiNode" presStyleLbl="node1" presStyleIdx="0" presStyleCnt="3"/>
      <dgm:spPr/>
    </dgm:pt>
    <dgm:pt modelId="{BFF92B84-E17A-4CED-8B14-B0AC7DD53518}" type="pres">
      <dgm:prSet presAssocID="{8EC7021B-DC1B-4EB7-B6EC-95D26E940FD6}" presName="imagNode" presStyleLbl="fgImgPlace1" presStyleIdx="0" presStyleCnt="3" custScaleX="174926" custScaleY="1302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9F05FDE-6175-4A95-889B-4333F00613AE}" type="pres">
      <dgm:prSet presAssocID="{1B9C092E-D060-4BBD-8FE7-8E11ED8A70A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29D68FA-65E4-4127-9932-1C281E77BDC9}" type="pres">
      <dgm:prSet presAssocID="{5566522C-3099-4B0A-8F71-E2B36D1FA153}" presName="compNode" presStyleCnt="0"/>
      <dgm:spPr/>
    </dgm:pt>
    <dgm:pt modelId="{2720D108-0C73-4947-AE00-80E08A0C6559}" type="pres">
      <dgm:prSet presAssocID="{5566522C-3099-4B0A-8F71-E2B36D1FA153}" presName="bkgdShape" presStyleLbl="node1" presStyleIdx="1" presStyleCnt="3" custLinFactNeighborX="1565" custLinFactNeighborY="2710"/>
      <dgm:spPr/>
      <dgm:t>
        <a:bodyPr/>
        <a:lstStyle/>
        <a:p>
          <a:endParaRPr lang="es-EC"/>
        </a:p>
      </dgm:t>
    </dgm:pt>
    <dgm:pt modelId="{E6EF8CEC-755F-4DAE-8F00-E373AFB2777B}" type="pres">
      <dgm:prSet presAssocID="{5566522C-3099-4B0A-8F71-E2B36D1FA15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4E0108-C8B8-4BA0-BE01-6267E6310245}" type="pres">
      <dgm:prSet presAssocID="{5566522C-3099-4B0A-8F71-E2B36D1FA153}" presName="invisiNode" presStyleLbl="node1" presStyleIdx="1" presStyleCnt="3"/>
      <dgm:spPr/>
    </dgm:pt>
    <dgm:pt modelId="{74089CBB-5E7F-4CD3-9971-95B4511F64CB}" type="pres">
      <dgm:prSet presAssocID="{5566522C-3099-4B0A-8F71-E2B36D1FA153}" presName="imagNode" presStyleLbl="fgImgPlace1" presStyleIdx="1" presStyleCnt="3" custScaleX="182346" custScaleY="144457" custLinFactNeighborX="8599" custLinFactNeighborY="408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E0391DB-2265-4D0F-B95A-7237C157D11A}" type="pres">
      <dgm:prSet presAssocID="{1F8D6D3A-9260-4D6A-ADFD-FE299A6CB47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5C7E5521-352D-41A9-8F86-301479EE2172}" type="pres">
      <dgm:prSet presAssocID="{148F700C-6340-4CFA-8362-AF1811BBF073}" presName="compNode" presStyleCnt="0"/>
      <dgm:spPr/>
    </dgm:pt>
    <dgm:pt modelId="{C04BD2B8-AE4A-4F7F-A903-FD21AEF0B806}" type="pres">
      <dgm:prSet presAssocID="{148F700C-6340-4CFA-8362-AF1811BBF073}" presName="bkgdShape" presStyleLbl="node1" presStyleIdx="2" presStyleCnt="3"/>
      <dgm:spPr/>
      <dgm:t>
        <a:bodyPr/>
        <a:lstStyle/>
        <a:p>
          <a:endParaRPr lang="es-EC"/>
        </a:p>
      </dgm:t>
    </dgm:pt>
    <dgm:pt modelId="{E065AD79-5496-4D7E-8B55-01CAB6978F01}" type="pres">
      <dgm:prSet presAssocID="{148F700C-6340-4CFA-8362-AF1811BBF073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885F77-086A-492D-BED1-9E9F79AF03F3}" type="pres">
      <dgm:prSet presAssocID="{148F700C-6340-4CFA-8362-AF1811BBF073}" presName="invisiNode" presStyleLbl="node1" presStyleIdx="2" presStyleCnt="3"/>
      <dgm:spPr/>
    </dgm:pt>
    <dgm:pt modelId="{9D4137E7-FA2F-4429-A102-3D20F6036502}" type="pres">
      <dgm:prSet presAssocID="{148F700C-6340-4CFA-8362-AF1811BBF073}" presName="imagNode" presStyleLbl="fgImgPlace1" presStyleIdx="2" presStyleCnt="3" custScaleX="172731" custScaleY="1417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D0C3F2E-2F93-4C8F-9D90-B90DA7440106}" srcId="{63CFC53D-E2E6-4BDA-87E8-C5F36D470EC3}" destId="{148F700C-6340-4CFA-8362-AF1811BBF073}" srcOrd="2" destOrd="0" parTransId="{8CBBAF9A-F5C6-4F91-9690-3408A36C1306}" sibTransId="{AC278808-CB31-4FC2-A482-978E3DA487B9}"/>
    <dgm:cxn modelId="{72D8DAE9-22BB-445B-99D4-89EC53413260}" type="presOf" srcId="{8EC7021B-DC1B-4EB7-B6EC-95D26E940FD6}" destId="{4591716D-C7B0-4F06-94A0-B1CE18FBFC70}" srcOrd="1" destOrd="0" presId="urn:microsoft.com/office/officeart/2005/8/layout/hList7#1"/>
    <dgm:cxn modelId="{A5933ED3-16CC-46AD-8CC6-65EDAE299442}" srcId="{63CFC53D-E2E6-4BDA-87E8-C5F36D470EC3}" destId="{5566522C-3099-4B0A-8F71-E2B36D1FA153}" srcOrd="1" destOrd="0" parTransId="{70495D03-4A82-410B-90BD-C946E28FFBF9}" sibTransId="{1F8D6D3A-9260-4D6A-ADFD-FE299A6CB470}"/>
    <dgm:cxn modelId="{CCAB3C51-3822-4C7E-BD87-16E6C1751D4F}" type="presOf" srcId="{148F700C-6340-4CFA-8362-AF1811BBF073}" destId="{C04BD2B8-AE4A-4F7F-A903-FD21AEF0B806}" srcOrd="0" destOrd="0" presId="urn:microsoft.com/office/officeart/2005/8/layout/hList7#1"/>
    <dgm:cxn modelId="{C6E11EF4-B90C-4379-939A-2EF1C1DE09EB}" type="presOf" srcId="{8EC7021B-DC1B-4EB7-B6EC-95D26E940FD6}" destId="{65ECC42D-B6BF-4A4D-BD48-49438CA4C22F}" srcOrd="0" destOrd="0" presId="urn:microsoft.com/office/officeart/2005/8/layout/hList7#1"/>
    <dgm:cxn modelId="{DA2A9FD9-8044-445C-8156-33EFA2BE274F}" type="presOf" srcId="{5566522C-3099-4B0A-8F71-E2B36D1FA153}" destId="{E6EF8CEC-755F-4DAE-8F00-E373AFB2777B}" srcOrd="1" destOrd="0" presId="urn:microsoft.com/office/officeart/2005/8/layout/hList7#1"/>
    <dgm:cxn modelId="{F28E5F9B-4065-4AAE-AAAF-AC1CD1C548D4}" type="presOf" srcId="{1F8D6D3A-9260-4D6A-ADFD-FE299A6CB470}" destId="{DE0391DB-2265-4D0F-B95A-7237C157D11A}" srcOrd="0" destOrd="0" presId="urn:microsoft.com/office/officeart/2005/8/layout/hList7#1"/>
    <dgm:cxn modelId="{69ECC0DB-92CC-4361-90D8-E82FAEA5F60D}" type="presOf" srcId="{63CFC53D-E2E6-4BDA-87E8-C5F36D470EC3}" destId="{BF201B67-1B2A-4A58-B2A9-D6E2ED4341BB}" srcOrd="0" destOrd="0" presId="urn:microsoft.com/office/officeart/2005/8/layout/hList7#1"/>
    <dgm:cxn modelId="{7CB6E357-93E7-4271-8553-4C355AC585E7}" type="presOf" srcId="{1B9C092E-D060-4BBD-8FE7-8E11ED8A70A3}" destId="{F9F05FDE-6175-4A95-889B-4333F00613AE}" srcOrd="0" destOrd="0" presId="urn:microsoft.com/office/officeart/2005/8/layout/hList7#1"/>
    <dgm:cxn modelId="{2127CFB4-428A-4239-A77D-13C502D77F76}" type="presOf" srcId="{148F700C-6340-4CFA-8362-AF1811BBF073}" destId="{E065AD79-5496-4D7E-8B55-01CAB6978F01}" srcOrd="1" destOrd="0" presId="urn:microsoft.com/office/officeart/2005/8/layout/hList7#1"/>
    <dgm:cxn modelId="{752707B7-26EB-4A1F-AA70-B341493D3AFC}" srcId="{63CFC53D-E2E6-4BDA-87E8-C5F36D470EC3}" destId="{8EC7021B-DC1B-4EB7-B6EC-95D26E940FD6}" srcOrd="0" destOrd="0" parTransId="{2FAC1245-D2EC-435C-9A7E-BE79E2A22A36}" sibTransId="{1B9C092E-D060-4BBD-8FE7-8E11ED8A70A3}"/>
    <dgm:cxn modelId="{5499B0A8-F710-4BC4-B5FE-F97BE2C0F531}" type="presOf" srcId="{5566522C-3099-4B0A-8F71-E2B36D1FA153}" destId="{2720D108-0C73-4947-AE00-80E08A0C6559}" srcOrd="0" destOrd="0" presId="urn:microsoft.com/office/officeart/2005/8/layout/hList7#1"/>
    <dgm:cxn modelId="{7CD79346-8246-4774-990C-E4ED0F3771B0}" type="presParOf" srcId="{BF201B67-1B2A-4A58-B2A9-D6E2ED4341BB}" destId="{C799F09F-6341-4CCD-A4CC-52522E470BE0}" srcOrd="0" destOrd="0" presId="urn:microsoft.com/office/officeart/2005/8/layout/hList7#1"/>
    <dgm:cxn modelId="{32536234-5723-4129-808B-733856EABB4E}" type="presParOf" srcId="{BF201B67-1B2A-4A58-B2A9-D6E2ED4341BB}" destId="{F49F8896-EDBF-405C-8CD5-D570EE04A594}" srcOrd="1" destOrd="0" presId="urn:microsoft.com/office/officeart/2005/8/layout/hList7#1"/>
    <dgm:cxn modelId="{2EDB1C15-B05D-4C2D-B563-BF9B06746BE1}" type="presParOf" srcId="{F49F8896-EDBF-405C-8CD5-D570EE04A594}" destId="{4425F8EF-B609-4B1C-9EB5-36FE7D3F36D4}" srcOrd="0" destOrd="0" presId="urn:microsoft.com/office/officeart/2005/8/layout/hList7#1"/>
    <dgm:cxn modelId="{BB76AAC4-7612-4270-9A55-5271371BE371}" type="presParOf" srcId="{4425F8EF-B609-4B1C-9EB5-36FE7D3F36D4}" destId="{65ECC42D-B6BF-4A4D-BD48-49438CA4C22F}" srcOrd="0" destOrd="0" presId="urn:microsoft.com/office/officeart/2005/8/layout/hList7#1"/>
    <dgm:cxn modelId="{3C0B1E20-356B-454F-A571-B63FC9FB7E3E}" type="presParOf" srcId="{4425F8EF-B609-4B1C-9EB5-36FE7D3F36D4}" destId="{4591716D-C7B0-4F06-94A0-B1CE18FBFC70}" srcOrd="1" destOrd="0" presId="urn:microsoft.com/office/officeart/2005/8/layout/hList7#1"/>
    <dgm:cxn modelId="{DA935690-7CB9-417B-B1CA-19E84EF2F42A}" type="presParOf" srcId="{4425F8EF-B609-4B1C-9EB5-36FE7D3F36D4}" destId="{A16EC800-12E9-4DAD-833D-206A21A8B52D}" srcOrd="2" destOrd="0" presId="urn:microsoft.com/office/officeart/2005/8/layout/hList7#1"/>
    <dgm:cxn modelId="{EE57C528-61B4-4DED-8313-5C05B2875010}" type="presParOf" srcId="{4425F8EF-B609-4B1C-9EB5-36FE7D3F36D4}" destId="{BFF92B84-E17A-4CED-8B14-B0AC7DD53518}" srcOrd="3" destOrd="0" presId="urn:microsoft.com/office/officeart/2005/8/layout/hList7#1"/>
    <dgm:cxn modelId="{9BF3A248-4A66-493D-8203-0A1C5F2AFA65}" type="presParOf" srcId="{F49F8896-EDBF-405C-8CD5-D570EE04A594}" destId="{F9F05FDE-6175-4A95-889B-4333F00613AE}" srcOrd="1" destOrd="0" presId="urn:microsoft.com/office/officeart/2005/8/layout/hList7#1"/>
    <dgm:cxn modelId="{8BDC3CD5-0525-4D05-8B9D-8AE7C858764A}" type="presParOf" srcId="{F49F8896-EDBF-405C-8CD5-D570EE04A594}" destId="{E29D68FA-65E4-4127-9932-1C281E77BDC9}" srcOrd="2" destOrd="0" presId="urn:microsoft.com/office/officeart/2005/8/layout/hList7#1"/>
    <dgm:cxn modelId="{9ECE53B8-74A3-425A-B2F1-769036C2BB79}" type="presParOf" srcId="{E29D68FA-65E4-4127-9932-1C281E77BDC9}" destId="{2720D108-0C73-4947-AE00-80E08A0C6559}" srcOrd="0" destOrd="0" presId="urn:microsoft.com/office/officeart/2005/8/layout/hList7#1"/>
    <dgm:cxn modelId="{CB9000B4-7856-4BAB-B668-51C38C8A8CD4}" type="presParOf" srcId="{E29D68FA-65E4-4127-9932-1C281E77BDC9}" destId="{E6EF8CEC-755F-4DAE-8F00-E373AFB2777B}" srcOrd="1" destOrd="0" presId="urn:microsoft.com/office/officeart/2005/8/layout/hList7#1"/>
    <dgm:cxn modelId="{F9B85576-1159-44D7-9B2E-BE280157C945}" type="presParOf" srcId="{E29D68FA-65E4-4127-9932-1C281E77BDC9}" destId="{E74E0108-C8B8-4BA0-BE01-6267E6310245}" srcOrd="2" destOrd="0" presId="urn:microsoft.com/office/officeart/2005/8/layout/hList7#1"/>
    <dgm:cxn modelId="{41937204-0684-4560-9F25-C12B761EA84D}" type="presParOf" srcId="{E29D68FA-65E4-4127-9932-1C281E77BDC9}" destId="{74089CBB-5E7F-4CD3-9971-95B4511F64CB}" srcOrd="3" destOrd="0" presId="urn:microsoft.com/office/officeart/2005/8/layout/hList7#1"/>
    <dgm:cxn modelId="{FA45EA17-A58A-49E3-BD89-F85B6A1296D8}" type="presParOf" srcId="{F49F8896-EDBF-405C-8CD5-D570EE04A594}" destId="{DE0391DB-2265-4D0F-B95A-7237C157D11A}" srcOrd="3" destOrd="0" presId="urn:microsoft.com/office/officeart/2005/8/layout/hList7#1"/>
    <dgm:cxn modelId="{A1C7F7D0-5D1F-4EFF-9EEE-1349EB63F26A}" type="presParOf" srcId="{F49F8896-EDBF-405C-8CD5-D570EE04A594}" destId="{5C7E5521-352D-41A9-8F86-301479EE2172}" srcOrd="4" destOrd="0" presId="urn:microsoft.com/office/officeart/2005/8/layout/hList7#1"/>
    <dgm:cxn modelId="{F9428CAF-F298-4ADF-9062-78987134E9A5}" type="presParOf" srcId="{5C7E5521-352D-41A9-8F86-301479EE2172}" destId="{C04BD2B8-AE4A-4F7F-A903-FD21AEF0B806}" srcOrd="0" destOrd="0" presId="urn:microsoft.com/office/officeart/2005/8/layout/hList7#1"/>
    <dgm:cxn modelId="{639AC156-96E9-44B7-A4C9-BF9FA86195E1}" type="presParOf" srcId="{5C7E5521-352D-41A9-8F86-301479EE2172}" destId="{E065AD79-5496-4D7E-8B55-01CAB6978F01}" srcOrd="1" destOrd="0" presId="urn:microsoft.com/office/officeart/2005/8/layout/hList7#1"/>
    <dgm:cxn modelId="{54CE9EB1-E036-45A2-84E9-A7DB50F1FC39}" type="presParOf" srcId="{5C7E5521-352D-41A9-8F86-301479EE2172}" destId="{66885F77-086A-492D-BED1-9E9F79AF03F3}" srcOrd="2" destOrd="0" presId="urn:microsoft.com/office/officeart/2005/8/layout/hList7#1"/>
    <dgm:cxn modelId="{FE881E2F-616D-46C8-BF90-5793D5147180}" type="presParOf" srcId="{5C7E5521-352D-41A9-8F86-301479EE2172}" destId="{9D4137E7-FA2F-4429-A102-3D20F6036502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657682-2461-4A03-B101-6E1876037985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6DEE71D-9FCF-4355-B3D3-032E0AC170D5}">
      <dgm:prSet phldrT="[Texto]" custT="1"/>
      <dgm:spPr>
        <a:solidFill>
          <a:schemeClr val="bg2">
            <a:lumMod val="40000"/>
            <a:lumOff val="60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hardEdge"/>
        </a:sp3d>
      </dgm:spPr>
      <dgm:t>
        <a:bodyPr/>
        <a:lstStyle/>
        <a:p>
          <a:r>
            <a:rPr lang="es-EC" sz="1600" dirty="0" smtClean="0">
              <a:solidFill>
                <a:prstClr val="black"/>
              </a:solidFill>
            </a:rPr>
            <a:t>Carcinoma de células transicionales de la </a:t>
          </a:r>
          <a:r>
            <a:rPr lang="es-EC" sz="1600" dirty="0" err="1" smtClean="0">
              <a:solidFill>
                <a:prstClr val="black"/>
              </a:solidFill>
            </a:rPr>
            <a:t>pelvicilla</a:t>
          </a:r>
          <a:r>
            <a:rPr lang="es-EC" sz="1600" dirty="0" smtClean="0">
              <a:solidFill>
                <a:prstClr val="black"/>
              </a:solidFill>
            </a:rPr>
            <a:t> renal </a:t>
          </a:r>
          <a:endParaRPr lang="es-EC" sz="1600" dirty="0"/>
        </a:p>
      </dgm:t>
    </dgm:pt>
    <dgm:pt modelId="{4BA97DFE-A231-4A7D-8D1B-F1119AFBE0E3}" type="parTrans" cxnId="{D4A88976-F3D8-4464-8A6A-FA6D32E818CB}">
      <dgm:prSet/>
      <dgm:spPr/>
      <dgm:t>
        <a:bodyPr/>
        <a:lstStyle/>
        <a:p>
          <a:endParaRPr lang="es-EC"/>
        </a:p>
      </dgm:t>
    </dgm:pt>
    <dgm:pt modelId="{072514AE-8BE2-48FE-AFFC-9154CC89E7A4}" type="sibTrans" cxnId="{D4A88976-F3D8-4464-8A6A-FA6D32E818CB}">
      <dgm:prSet/>
      <dgm:spPr/>
      <dgm:t>
        <a:bodyPr/>
        <a:lstStyle/>
        <a:p>
          <a:endParaRPr lang="es-EC"/>
        </a:p>
      </dgm:t>
    </dgm:pt>
    <dgm:pt modelId="{F23F9559-441C-425B-A521-B44C957DD4E5}">
      <dgm:prSet phldrT="[Texto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C" sz="2000" dirty="0" smtClean="0">
              <a:solidFill>
                <a:prstClr val="black"/>
              </a:solidFill>
            </a:rPr>
            <a:t>Linfoma renal </a:t>
          </a:r>
          <a:endParaRPr lang="es-EC" sz="2000" dirty="0"/>
        </a:p>
      </dgm:t>
    </dgm:pt>
    <dgm:pt modelId="{1DB17E5F-7B38-467E-AFF3-EE998B7990C9}" type="parTrans" cxnId="{9AF0889F-A6FF-42FF-A88E-1E446AC255C9}">
      <dgm:prSet/>
      <dgm:spPr/>
      <dgm:t>
        <a:bodyPr/>
        <a:lstStyle/>
        <a:p>
          <a:endParaRPr lang="es-EC"/>
        </a:p>
      </dgm:t>
    </dgm:pt>
    <dgm:pt modelId="{29C95FBD-51FB-4334-BA2A-068B917CA47D}" type="sibTrans" cxnId="{9AF0889F-A6FF-42FF-A88E-1E446AC255C9}">
      <dgm:prSet/>
      <dgm:spPr/>
      <dgm:t>
        <a:bodyPr/>
        <a:lstStyle/>
        <a:p>
          <a:endParaRPr lang="es-EC"/>
        </a:p>
      </dgm:t>
    </dgm:pt>
    <dgm:pt modelId="{2DC63250-2592-4F30-ADFE-A4C9F7CAF4CC}">
      <dgm:prSet phldrT="[Texto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C" dirty="0" smtClean="0">
              <a:solidFill>
                <a:prstClr val="black"/>
              </a:solidFill>
            </a:rPr>
            <a:t>Enfermedad </a:t>
          </a:r>
          <a:r>
            <a:rPr lang="es-EC" dirty="0" err="1" smtClean="0">
              <a:solidFill>
                <a:prstClr val="black"/>
              </a:solidFill>
            </a:rPr>
            <a:t>metastásica</a:t>
          </a:r>
          <a:r>
            <a:rPr lang="es-EC" dirty="0" smtClean="0">
              <a:solidFill>
                <a:prstClr val="black"/>
              </a:solidFill>
            </a:rPr>
            <a:t> </a:t>
          </a:r>
          <a:endParaRPr lang="es-EC" dirty="0"/>
        </a:p>
      </dgm:t>
    </dgm:pt>
    <dgm:pt modelId="{C18BCD1D-CDBA-4228-96C7-A0AC2EBAA81D}" type="parTrans" cxnId="{3CC26575-E79C-43B6-8E13-19812A6759AA}">
      <dgm:prSet/>
      <dgm:spPr/>
      <dgm:t>
        <a:bodyPr/>
        <a:lstStyle/>
        <a:p>
          <a:endParaRPr lang="es-EC"/>
        </a:p>
      </dgm:t>
    </dgm:pt>
    <dgm:pt modelId="{0D315572-8E78-4262-861E-98CFAEDA5052}" type="sibTrans" cxnId="{3CC26575-E79C-43B6-8E13-19812A6759AA}">
      <dgm:prSet/>
      <dgm:spPr/>
      <dgm:t>
        <a:bodyPr/>
        <a:lstStyle/>
        <a:p>
          <a:endParaRPr lang="es-EC"/>
        </a:p>
      </dgm:t>
    </dgm:pt>
    <dgm:pt modelId="{6891822B-3B4F-481B-B2A5-5A54E49814EB}">
      <dgm:prSet phldrT="[Texto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s-EC" sz="1800" dirty="0" smtClean="0">
              <a:solidFill>
                <a:prstClr val="black"/>
              </a:solidFill>
            </a:rPr>
            <a:t>Cáncer en suprarrenales </a:t>
          </a:r>
          <a:endParaRPr lang="es-EC" sz="1800" dirty="0"/>
        </a:p>
      </dgm:t>
    </dgm:pt>
    <dgm:pt modelId="{BE58FFAC-3E99-4C52-B1A0-50E90FBED7F5}" type="parTrans" cxnId="{3B48493F-CA0F-45DB-A0E8-1A2F860573F1}">
      <dgm:prSet/>
      <dgm:spPr/>
      <dgm:t>
        <a:bodyPr/>
        <a:lstStyle/>
        <a:p>
          <a:endParaRPr lang="es-EC"/>
        </a:p>
      </dgm:t>
    </dgm:pt>
    <dgm:pt modelId="{84BB33AD-4BB9-438E-9E4E-38803C2FFD38}" type="sibTrans" cxnId="{3B48493F-CA0F-45DB-A0E8-1A2F860573F1}">
      <dgm:prSet/>
      <dgm:spPr/>
      <dgm:t>
        <a:bodyPr/>
        <a:lstStyle/>
        <a:p>
          <a:endParaRPr lang="es-EC"/>
        </a:p>
      </dgm:t>
    </dgm:pt>
    <dgm:pt modelId="{B91B65A2-08CE-4E62-BADE-F56201EDD062}">
      <dgm:prSet phldrT="[Texto]" custT="1"/>
      <dgm:spPr>
        <a:solidFill>
          <a:schemeClr val="accent2">
            <a:lumMod val="40000"/>
            <a:lumOff val="60000"/>
          </a:schemeClr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C" sz="2000" dirty="0" smtClean="0">
              <a:solidFill>
                <a:prstClr val="black"/>
              </a:solidFill>
            </a:rPr>
            <a:t>Granulomas y malformaciones </a:t>
          </a:r>
          <a:r>
            <a:rPr lang="es-EC" sz="2000" dirty="0" err="1" smtClean="0">
              <a:solidFill>
                <a:prstClr val="black"/>
              </a:solidFill>
            </a:rPr>
            <a:t>arteriovenosas</a:t>
          </a:r>
          <a:endParaRPr lang="es-EC" sz="2000" dirty="0"/>
        </a:p>
      </dgm:t>
    </dgm:pt>
    <dgm:pt modelId="{E7498A62-E960-41D5-AA3B-EA5AF6EA773E}" type="parTrans" cxnId="{39C344D9-D2D8-4241-B62F-D9FC844040A9}">
      <dgm:prSet/>
      <dgm:spPr/>
      <dgm:t>
        <a:bodyPr/>
        <a:lstStyle/>
        <a:p>
          <a:endParaRPr lang="es-EC"/>
        </a:p>
      </dgm:t>
    </dgm:pt>
    <dgm:pt modelId="{73348378-5B80-4418-8CDE-74BE8D65C059}" type="sibTrans" cxnId="{39C344D9-D2D8-4241-B62F-D9FC844040A9}">
      <dgm:prSet/>
      <dgm:spPr/>
      <dgm:t>
        <a:bodyPr/>
        <a:lstStyle/>
        <a:p>
          <a:endParaRPr lang="es-EC"/>
        </a:p>
      </dgm:t>
    </dgm:pt>
    <dgm:pt modelId="{C4B5EC9A-5C04-486E-BBDC-55F258155981}" type="pres">
      <dgm:prSet presAssocID="{C6657682-2461-4A03-B101-6E187603798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C90A3B3-657D-491F-B706-1BEA5DE20BAE}" type="pres">
      <dgm:prSet presAssocID="{86DEE71D-9FCF-4355-B3D3-032E0AC170D5}" presName="node" presStyleLbl="node1" presStyleIdx="0" presStyleCnt="5" custScaleX="1709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66D4BE-7A30-448D-BB4E-DF220072DBDC}" type="pres">
      <dgm:prSet presAssocID="{86DEE71D-9FCF-4355-B3D3-032E0AC170D5}" presName="spNode" presStyleCnt="0"/>
      <dgm:spPr/>
    </dgm:pt>
    <dgm:pt modelId="{37CCDBA8-2484-4068-B57D-E7A0CE413294}" type="pres">
      <dgm:prSet presAssocID="{072514AE-8BE2-48FE-AFFC-9154CC89E7A4}" presName="sibTrans" presStyleLbl="sibTrans1D1" presStyleIdx="0" presStyleCnt="5"/>
      <dgm:spPr/>
      <dgm:t>
        <a:bodyPr/>
        <a:lstStyle/>
        <a:p>
          <a:endParaRPr lang="es-EC"/>
        </a:p>
      </dgm:t>
    </dgm:pt>
    <dgm:pt modelId="{91B02252-4F1A-447D-88ED-F5EB667CE5FF}" type="pres">
      <dgm:prSet presAssocID="{F23F9559-441C-425B-A521-B44C957DD4E5}" presName="node" presStyleLbl="node1" presStyleIdx="1" presStyleCnt="5" custScaleX="183831" custRadScaleRad="102751" custRadScaleInc="62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473780-2C4F-44CE-873B-2ABD14E4301E}" type="pres">
      <dgm:prSet presAssocID="{F23F9559-441C-425B-A521-B44C957DD4E5}" presName="spNode" presStyleCnt="0"/>
      <dgm:spPr/>
    </dgm:pt>
    <dgm:pt modelId="{63432424-5ECD-404F-9439-87952132693C}" type="pres">
      <dgm:prSet presAssocID="{29C95FBD-51FB-4334-BA2A-068B917CA47D}" presName="sibTrans" presStyleLbl="sibTrans1D1" presStyleIdx="1" presStyleCnt="5"/>
      <dgm:spPr/>
      <dgm:t>
        <a:bodyPr/>
        <a:lstStyle/>
        <a:p>
          <a:endParaRPr lang="es-EC"/>
        </a:p>
      </dgm:t>
    </dgm:pt>
    <dgm:pt modelId="{CC00BFD7-40A3-4E86-BDB5-91EBBCEB0FAA}" type="pres">
      <dgm:prSet presAssocID="{2DC63250-2592-4F30-ADFE-A4C9F7CAF4CC}" presName="node" presStyleLbl="node1" presStyleIdx="2" presStyleCnt="5" custScaleX="1406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E96E48-C5CD-4263-8865-BDE3DC217653}" type="pres">
      <dgm:prSet presAssocID="{2DC63250-2592-4F30-ADFE-A4C9F7CAF4CC}" presName="spNode" presStyleCnt="0"/>
      <dgm:spPr/>
    </dgm:pt>
    <dgm:pt modelId="{AE4488CA-30EB-40BE-8FFE-CE2A02721470}" type="pres">
      <dgm:prSet presAssocID="{0D315572-8E78-4262-861E-98CFAEDA5052}" presName="sibTrans" presStyleLbl="sibTrans1D1" presStyleIdx="2" presStyleCnt="5"/>
      <dgm:spPr/>
      <dgm:t>
        <a:bodyPr/>
        <a:lstStyle/>
        <a:p>
          <a:endParaRPr lang="es-EC"/>
        </a:p>
      </dgm:t>
    </dgm:pt>
    <dgm:pt modelId="{71DD115E-03CB-47DE-BDBF-4EA26BB80E59}" type="pres">
      <dgm:prSet presAssocID="{6891822B-3B4F-481B-B2A5-5A54E49814EB}" presName="node" presStyleLbl="node1" presStyleIdx="3" presStyleCnt="5" custScaleX="1451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B806F-8C49-4BAE-AD75-4634CBD8B434}" type="pres">
      <dgm:prSet presAssocID="{6891822B-3B4F-481B-B2A5-5A54E49814EB}" presName="spNode" presStyleCnt="0"/>
      <dgm:spPr/>
    </dgm:pt>
    <dgm:pt modelId="{72067C82-8245-48A5-9E72-54CF60FEB3E8}" type="pres">
      <dgm:prSet presAssocID="{84BB33AD-4BB9-438E-9E4E-38803C2FFD38}" presName="sibTrans" presStyleLbl="sibTrans1D1" presStyleIdx="3" presStyleCnt="5"/>
      <dgm:spPr/>
      <dgm:t>
        <a:bodyPr/>
        <a:lstStyle/>
        <a:p>
          <a:endParaRPr lang="es-EC"/>
        </a:p>
      </dgm:t>
    </dgm:pt>
    <dgm:pt modelId="{4A5F1CAD-3DC4-400C-B16E-FFEB75948B14}" type="pres">
      <dgm:prSet presAssocID="{B91B65A2-08CE-4E62-BADE-F56201EDD062}" presName="node" presStyleLbl="node1" presStyleIdx="4" presStyleCnt="5" custScaleX="2073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836EE3-7F73-4635-9022-B68D49BA1F40}" type="pres">
      <dgm:prSet presAssocID="{B91B65A2-08CE-4E62-BADE-F56201EDD062}" presName="spNode" presStyleCnt="0"/>
      <dgm:spPr/>
    </dgm:pt>
    <dgm:pt modelId="{BB8F5688-2544-4D79-ADA0-6E133F15F02D}" type="pres">
      <dgm:prSet presAssocID="{73348378-5B80-4418-8CDE-74BE8D65C059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5EDE35A1-7329-4E17-AB07-F325A2CFE67D}" type="presOf" srcId="{29C95FBD-51FB-4334-BA2A-068B917CA47D}" destId="{63432424-5ECD-404F-9439-87952132693C}" srcOrd="0" destOrd="0" presId="urn:microsoft.com/office/officeart/2005/8/layout/cycle5"/>
    <dgm:cxn modelId="{3CC26575-E79C-43B6-8E13-19812A6759AA}" srcId="{C6657682-2461-4A03-B101-6E1876037985}" destId="{2DC63250-2592-4F30-ADFE-A4C9F7CAF4CC}" srcOrd="2" destOrd="0" parTransId="{C18BCD1D-CDBA-4228-96C7-A0AC2EBAA81D}" sibTransId="{0D315572-8E78-4262-861E-98CFAEDA5052}"/>
    <dgm:cxn modelId="{82DA2E8F-F583-4DA1-9271-F455EE1A51AB}" type="presOf" srcId="{072514AE-8BE2-48FE-AFFC-9154CC89E7A4}" destId="{37CCDBA8-2484-4068-B57D-E7A0CE413294}" srcOrd="0" destOrd="0" presId="urn:microsoft.com/office/officeart/2005/8/layout/cycle5"/>
    <dgm:cxn modelId="{E9769E24-CD41-442B-AF27-4BA2D5F58120}" type="presOf" srcId="{B91B65A2-08CE-4E62-BADE-F56201EDD062}" destId="{4A5F1CAD-3DC4-400C-B16E-FFEB75948B14}" srcOrd="0" destOrd="0" presId="urn:microsoft.com/office/officeart/2005/8/layout/cycle5"/>
    <dgm:cxn modelId="{9AF0889F-A6FF-42FF-A88E-1E446AC255C9}" srcId="{C6657682-2461-4A03-B101-6E1876037985}" destId="{F23F9559-441C-425B-A521-B44C957DD4E5}" srcOrd="1" destOrd="0" parTransId="{1DB17E5F-7B38-467E-AFF3-EE998B7990C9}" sibTransId="{29C95FBD-51FB-4334-BA2A-068B917CA47D}"/>
    <dgm:cxn modelId="{D3D4541D-1FED-4B18-AB80-DAD8F2CB9E44}" type="presOf" srcId="{0D315572-8E78-4262-861E-98CFAEDA5052}" destId="{AE4488CA-30EB-40BE-8FFE-CE2A02721470}" srcOrd="0" destOrd="0" presId="urn:microsoft.com/office/officeart/2005/8/layout/cycle5"/>
    <dgm:cxn modelId="{945C3117-8547-43A3-84AC-9F25E7B1DC98}" type="presOf" srcId="{73348378-5B80-4418-8CDE-74BE8D65C059}" destId="{BB8F5688-2544-4D79-ADA0-6E133F15F02D}" srcOrd="0" destOrd="0" presId="urn:microsoft.com/office/officeart/2005/8/layout/cycle5"/>
    <dgm:cxn modelId="{39C344D9-D2D8-4241-B62F-D9FC844040A9}" srcId="{C6657682-2461-4A03-B101-6E1876037985}" destId="{B91B65A2-08CE-4E62-BADE-F56201EDD062}" srcOrd="4" destOrd="0" parTransId="{E7498A62-E960-41D5-AA3B-EA5AF6EA773E}" sibTransId="{73348378-5B80-4418-8CDE-74BE8D65C059}"/>
    <dgm:cxn modelId="{D4A88976-F3D8-4464-8A6A-FA6D32E818CB}" srcId="{C6657682-2461-4A03-B101-6E1876037985}" destId="{86DEE71D-9FCF-4355-B3D3-032E0AC170D5}" srcOrd="0" destOrd="0" parTransId="{4BA97DFE-A231-4A7D-8D1B-F1119AFBE0E3}" sibTransId="{072514AE-8BE2-48FE-AFFC-9154CC89E7A4}"/>
    <dgm:cxn modelId="{4B736CC1-004A-4679-9AB6-C172BF32A2F5}" type="presOf" srcId="{6891822B-3B4F-481B-B2A5-5A54E49814EB}" destId="{71DD115E-03CB-47DE-BDBF-4EA26BB80E59}" srcOrd="0" destOrd="0" presId="urn:microsoft.com/office/officeart/2005/8/layout/cycle5"/>
    <dgm:cxn modelId="{D0616DE1-7B21-4BC6-996A-24064C0A657B}" type="presOf" srcId="{2DC63250-2592-4F30-ADFE-A4C9F7CAF4CC}" destId="{CC00BFD7-40A3-4E86-BDB5-91EBBCEB0FAA}" srcOrd="0" destOrd="0" presId="urn:microsoft.com/office/officeart/2005/8/layout/cycle5"/>
    <dgm:cxn modelId="{388AB3EB-F9CB-4971-8E08-6D900786F64C}" type="presOf" srcId="{84BB33AD-4BB9-438E-9E4E-38803C2FFD38}" destId="{72067C82-8245-48A5-9E72-54CF60FEB3E8}" srcOrd="0" destOrd="0" presId="urn:microsoft.com/office/officeart/2005/8/layout/cycle5"/>
    <dgm:cxn modelId="{440B900F-1F21-49C9-95DD-135CC546C376}" type="presOf" srcId="{86DEE71D-9FCF-4355-B3D3-032E0AC170D5}" destId="{4C90A3B3-657D-491F-B706-1BEA5DE20BAE}" srcOrd="0" destOrd="0" presId="urn:microsoft.com/office/officeart/2005/8/layout/cycle5"/>
    <dgm:cxn modelId="{99FAE37D-5237-4AC4-95CB-C54E908D170D}" type="presOf" srcId="{C6657682-2461-4A03-B101-6E1876037985}" destId="{C4B5EC9A-5C04-486E-BBDC-55F258155981}" srcOrd="0" destOrd="0" presId="urn:microsoft.com/office/officeart/2005/8/layout/cycle5"/>
    <dgm:cxn modelId="{893C704A-F145-4D86-B715-3872620EA515}" type="presOf" srcId="{F23F9559-441C-425B-A521-B44C957DD4E5}" destId="{91B02252-4F1A-447D-88ED-F5EB667CE5FF}" srcOrd="0" destOrd="0" presId="urn:microsoft.com/office/officeart/2005/8/layout/cycle5"/>
    <dgm:cxn modelId="{3B48493F-CA0F-45DB-A0E8-1A2F860573F1}" srcId="{C6657682-2461-4A03-B101-6E1876037985}" destId="{6891822B-3B4F-481B-B2A5-5A54E49814EB}" srcOrd="3" destOrd="0" parTransId="{BE58FFAC-3E99-4C52-B1A0-50E90FBED7F5}" sibTransId="{84BB33AD-4BB9-438E-9E4E-38803C2FFD38}"/>
    <dgm:cxn modelId="{5A3563A8-2F08-4050-8D29-091614B27351}" type="presParOf" srcId="{C4B5EC9A-5C04-486E-BBDC-55F258155981}" destId="{4C90A3B3-657D-491F-B706-1BEA5DE20BAE}" srcOrd="0" destOrd="0" presId="urn:microsoft.com/office/officeart/2005/8/layout/cycle5"/>
    <dgm:cxn modelId="{643E8BCB-F924-452F-9F78-D1D83CC83E32}" type="presParOf" srcId="{C4B5EC9A-5C04-486E-BBDC-55F258155981}" destId="{C066D4BE-7A30-448D-BB4E-DF220072DBDC}" srcOrd="1" destOrd="0" presId="urn:microsoft.com/office/officeart/2005/8/layout/cycle5"/>
    <dgm:cxn modelId="{827FEE56-A359-47D4-B97C-E608368D4AA3}" type="presParOf" srcId="{C4B5EC9A-5C04-486E-BBDC-55F258155981}" destId="{37CCDBA8-2484-4068-B57D-E7A0CE413294}" srcOrd="2" destOrd="0" presId="urn:microsoft.com/office/officeart/2005/8/layout/cycle5"/>
    <dgm:cxn modelId="{91F627F4-5C89-4C95-8FB5-94476A166744}" type="presParOf" srcId="{C4B5EC9A-5C04-486E-BBDC-55F258155981}" destId="{91B02252-4F1A-447D-88ED-F5EB667CE5FF}" srcOrd="3" destOrd="0" presId="urn:microsoft.com/office/officeart/2005/8/layout/cycle5"/>
    <dgm:cxn modelId="{9E7A1F5E-71C4-4643-B2F1-745C888861D5}" type="presParOf" srcId="{C4B5EC9A-5C04-486E-BBDC-55F258155981}" destId="{84473780-2C4F-44CE-873B-2ABD14E4301E}" srcOrd="4" destOrd="0" presId="urn:microsoft.com/office/officeart/2005/8/layout/cycle5"/>
    <dgm:cxn modelId="{AEBB484B-DA57-4453-BC0E-7E27BAC1B9CB}" type="presParOf" srcId="{C4B5EC9A-5C04-486E-BBDC-55F258155981}" destId="{63432424-5ECD-404F-9439-87952132693C}" srcOrd="5" destOrd="0" presId="urn:microsoft.com/office/officeart/2005/8/layout/cycle5"/>
    <dgm:cxn modelId="{EC14CECE-950D-4041-8EDE-C404F65842A5}" type="presParOf" srcId="{C4B5EC9A-5C04-486E-BBDC-55F258155981}" destId="{CC00BFD7-40A3-4E86-BDB5-91EBBCEB0FAA}" srcOrd="6" destOrd="0" presId="urn:microsoft.com/office/officeart/2005/8/layout/cycle5"/>
    <dgm:cxn modelId="{F4719B7B-E160-4018-AD85-BF28F707E62D}" type="presParOf" srcId="{C4B5EC9A-5C04-486E-BBDC-55F258155981}" destId="{38E96E48-C5CD-4263-8865-BDE3DC217653}" srcOrd="7" destOrd="0" presId="urn:microsoft.com/office/officeart/2005/8/layout/cycle5"/>
    <dgm:cxn modelId="{AA46975E-A671-476D-96E4-86A9C5C75A6D}" type="presParOf" srcId="{C4B5EC9A-5C04-486E-BBDC-55F258155981}" destId="{AE4488CA-30EB-40BE-8FFE-CE2A02721470}" srcOrd="8" destOrd="0" presId="urn:microsoft.com/office/officeart/2005/8/layout/cycle5"/>
    <dgm:cxn modelId="{441D09C9-4E09-4D9C-8D6D-EB3A7C4207F1}" type="presParOf" srcId="{C4B5EC9A-5C04-486E-BBDC-55F258155981}" destId="{71DD115E-03CB-47DE-BDBF-4EA26BB80E59}" srcOrd="9" destOrd="0" presId="urn:microsoft.com/office/officeart/2005/8/layout/cycle5"/>
    <dgm:cxn modelId="{2F69BDA7-57CC-4950-A5D7-E94B1DB8C52D}" type="presParOf" srcId="{C4B5EC9A-5C04-486E-BBDC-55F258155981}" destId="{C4CB806F-8C49-4BAE-AD75-4634CBD8B434}" srcOrd="10" destOrd="0" presId="urn:microsoft.com/office/officeart/2005/8/layout/cycle5"/>
    <dgm:cxn modelId="{5CD9C5FE-DDC3-4D27-9F89-6004C9053D8A}" type="presParOf" srcId="{C4B5EC9A-5C04-486E-BBDC-55F258155981}" destId="{72067C82-8245-48A5-9E72-54CF60FEB3E8}" srcOrd="11" destOrd="0" presId="urn:microsoft.com/office/officeart/2005/8/layout/cycle5"/>
    <dgm:cxn modelId="{F721D652-C115-4F15-BF65-C3DF1F888104}" type="presParOf" srcId="{C4B5EC9A-5C04-486E-BBDC-55F258155981}" destId="{4A5F1CAD-3DC4-400C-B16E-FFEB75948B14}" srcOrd="12" destOrd="0" presId="urn:microsoft.com/office/officeart/2005/8/layout/cycle5"/>
    <dgm:cxn modelId="{749495AB-99D1-4C41-80F7-DBC6D32C9125}" type="presParOf" srcId="{C4B5EC9A-5C04-486E-BBDC-55F258155981}" destId="{31836EE3-7F73-4635-9022-B68D49BA1F40}" srcOrd="13" destOrd="0" presId="urn:microsoft.com/office/officeart/2005/8/layout/cycle5"/>
    <dgm:cxn modelId="{060A46E7-AD41-43B6-B8B7-62CE8D490599}" type="presParOf" srcId="{C4B5EC9A-5C04-486E-BBDC-55F258155981}" destId="{BB8F5688-2544-4D79-ADA0-6E133F15F02D}" srcOrd="14" destOrd="0" presId="urn:microsoft.com/office/officeart/2005/8/layout/cycle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9AF5C-089D-40FA-9E7E-E3EADA515DF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DEBA70C-AD23-4FB7-8DA8-889132A06966}">
      <dgm:prSet phldrT="[Texto]"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</dgm:spPr>
      <dgm:t>
        <a:bodyPr/>
        <a:lstStyle/>
        <a:p>
          <a:r>
            <a:rPr lang="es-EC" sz="2500" dirty="0" smtClean="0"/>
            <a:t>Edad mayor de 25 años</a:t>
          </a:r>
          <a:endParaRPr lang="es-EC" sz="2500" dirty="0"/>
        </a:p>
      </dgm:t>
    </dgm:pt>
    <dgm:pt modelId="{43CDC2E9-15F7-4071-8C25-E0FF181DD82F}" type="parTrans" cxnId="{4958F159-F053-49EE-9063-78C73F733348}">
      <dgm:prSet/>
      <dgm:spPr/>
      <dgm:t>
        <a:bodyPr/>
        <a:lstStyle/>
        <a:p>
          <a:endParaRPr lang="es-EC"/>
        </a:p>
      </dgm:t>
    </dgm:pt>
    <dgm:pt modelId="{0BE39545-C968-4542-BC5E-F8F3DAE5D59A}" type="sibTrans" cxnId="{4958F159-F053-49EE-9063-78C73F733348}">
      <dgm:prSet/>
      <dgm:spPr/>
      <dgm:t>
        <a:bodyPr/>
        <a:lstStyle/>
        <a:p>
          <a:endParaRPr lang="es-EC"/>
        </a:p>
      </dgm:t>
    </dgm:pt>
    <dgm:pt modelId="{BEA42713-9692-4D0D-927B-ED5DDE98092F}">
      <dgm:prSet phldrT="[Texto]" custT="1"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</dgm:spPr>
      <dgm:t>
        <a:bodyPr/>
        <a:lstStyle/>
        <a:p>
          <a:r>
            <a:rPr lang="es-EC" sz="2800" dirty="0" smtClean="0"/>
            <a:t>Fumador o exfumador</a:t>
          </a:r>
          <a:endParaRPr lang="es-EC" sz="2800" dirty="0"/>
        </a:p>
      </dgm:t>
    </dgm:pt>
    <dgm:pt modelId="{F4BBD7B8-B9FE-4422-B15B-65FB838099C4}" type="parTrans" cxnId="{1B6C3899-44C8-4444-9530-9D0C41DAB3A9}">
      <dgm:prSet/>
      <dgm:spPr/>
      <dgm:t>
        <a:bodyPr/>
        <a:lstStyle/>
        <a:p>
          <a:endParaRPr lang="es-EC"/>
        </a:p>
      </dgm:t>
    </dgm:pt>
    <dgm:pt modelId="{BC4F5C0A-BED1-4696-84DE-AD8173CBB4F6}" type="sibTrans" cxnId="{1B6C3899-44C8-4444-9530-9D0C41DAB3A9}">
      <dgm:prSet/>
      <dgm:spPr/>
      <dgm:t>
        <a:bodyPr/>
        <a:lstStyle/>
        <a:p>
          <a:endParaRPr lang="es-EC"/>
        </a:p>
      </dgm:t>
    </dgm:pt>
    <dgm:pt modelId="{F5F11ED7-73C8-42BE-98AB-D2311DE6CBAC}">
      <dgm:prSet phldrT="[Texto]"/>
      <dgm:spPr>
        <a:solidFill>
          <a:srgbClr val="C00000"/>
        </a:solidFill>
        <a:effectLst>
          <a:glow rad="228600">
            <a:schemeClr val="accent3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</dgm:spPr>
      <dgm:t>
        <a:bodyPr/>
        <a:lstStyle/>
        <a:p>
          <a:r>
            <a:rPr lang="es-E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Times New Roman"/>
              <a:cs typeface="Times New Roman"/>
            </a:rPr>
            <a:t>Exposición a benceno o aminas aromáticas</a:t>
          </a:r>
          <a:endParaRPr lang="es-EC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1A1A227E-2BA3-46F8-8082-FD2FA12C9CEC}" type="parTrans" cxnId="{9FAA25A6-3F91-40FA-AB44-C3F99C1E8BF5}">
      <dgm:prSet/>
      <dgm:spPr/>
      <dgm:t>
        <a:bodyPr/>
        <a:lstStyle/>
        <a:p>
          <a:endParaRPr lang="es-EC"/>
        </a:p>
      </dgm:t>
    </dgm:pt>
    <dgm:pt modelId="{15D2C005-C716-42CE-B77B-FE5AEF11329A}" type="sibTrans" cxnId="{9FAA25A6-3F91-40FA-AB44-C3F99C1E8BF5}">
      <dgm:prSet/>
      <dgm:spPr/>
      <dgm:t>
        <a:bodyPr/>
        <a:lstStyle/>
        <a:p>
          <a:endParaRPr lang="es-EC"/>
        </a:p>
      </dgm:t>
    </dgm:pt>
    <dgm:pt modelId="{084C6892-6BAF-4FA5-8B4E-7B021D8B031E}">
      <dgm:prSet phldrT="[Texto]" custT="1"/>
      <dgm:spPr>
        <a:solidFill>
          <a:srgbClr val="0070C0"/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Times New Roman"/>
              <a:cs typeface="Times New Roman"/>
            </a:rPr>
            <a:t>Antecedentes de hematuria </a:t>
          </a:r>
          <a:r>
            <a:rPr lang="es-ES" sz="2000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/>
              <a:ea typeface="Times New Roman"/>
              <a:cs typeface="Times New Roman"/>
            </a:rPr>
            <a:t>macroscopica</a:t>
          </a:r>
          <a:endParaRPr lang="es-EC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D1C9211-2C5F-4227-9F3B-EEAA00855D35}" type="parTrans" cxnId="{EF53D7D4-691B-4E7A-8B99-00DF2BC54C1E}">
      <dgm:prSet/>
      <dgm:spPr/>
      <dgm:t>
        <a:bodyPr/>
        <a:lstStyle/>
        <a:p>
          <a:endParaRPr lang="es-EC"/>
        </a:p>
      </dgm:t>
    </dgm:pt>
    <dgm:pt modelId="{691EEFD2-618D-4F14-8CF1-345F2AE9E606}" type="sibTrans" cxnId="{EF53D7D4-691B-4E7A-8B99-00DF2BC54C1E}">
      <dgm:prSet/>
      <dgm:spPr/>
      <dgm:t>
        <a:bodyPr/>
        <a:lstStyle/>
        <a:p>
          <a:endParaRPr lang="es-EC"/>
        </a:p>
      </dgm:t>
    </dgm:pt>
    <dgm:pt modelId="{1D7CA039-D25B-496F-A7C4-85E6690721BD}">
      <dgm:prSet phldrT="[Texto]" custT="1"/>
      <dgm:spPr>
        <a:solidFill>
          <a:srgbClr val="0070C0"/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C" sz="2400" dirty="0" smtClean="0"/>
            <a:t>Antecedentes de exposición a </a:t>
          </a:r>
          <a:r>
            <a:rPr lang="es-EC" sz="2400" dirty="0" err="1" smtClean="0"/>
            <a:t>ciclofosfamida</a:t>
          </a:r>
          <a:endParaRPr lang="es-EC" sz="2400" dirty="0"/>
        </a:p>
      </dgm:t>
    </dgm:pt>
    <dgm:pt modelId="{C93599B6-45AF-418B-B10D-0C8E23601E82}" type="parTrans" cxnId="{AE40A8DA-CB7D-417B-AB35-6B13B7FF047C}">
      <dgm:prSet/>
      <dgm:spPr/>
      <dgm:t>
        <a:bodyPr/>
        <a:lstStyle/>
        <a:p>
          <a:endParaRPr lang="es-EC"/>
        </a:p>
      </dgm:t>
    </dgm:pt>
    <dgm:pt modelId="{6BB67516-9814-48D2-A8F9-6D33FD17C9B5}" type="sibTrans" cxnId="{AE40A8DA-CB7D-417B-AB35-6B13B7FF047C}">
      <dgm:prSet/>
      <dgm:spPr/>
      <dgm:t>
        <a:bodyPr/>
        <a:lstStyle/>
        <a:p>
          <a:endParaRPr lang="es-EC"/>
        </a:p>
      </dgm:t>
    </dgm:pt>
    <dgm:pt modelId="{4956526D-82F6-4BB9-AC92-2946D75362B4}">
      <dgm:prSet phldrT="[Texto]" custT="1"/>
      <dgm:spPr>
        <a:solidFill>
          <a:srgbClr val="0070C0"/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C" sz="2400" dirty="0" smtClean="0"/>
            <a:t>Historial   de abuso de analgésicos</a:t>
          </a:r>
          <a:endParaRPr lang="es-EC" sz="2400" dirty="0"/>
        </a:p>
      </dgm:t>
    </dgm:pt>
    <dgm:pt modelId="{1965F928-FB87-470B-9710-82DE3ABB2A8D}" type="parTrans" cxnId="{A1F2D6A0-7C87-43B2-AD94-76E8EF9BEB7D}">
      <dgm:prSet/>
      <dgm:spPr/>
      <dgm:t>
        <a:bodyPr/>
        <a:lstStyle/>
        <a:p>
          <a:endParaRPr lang="es-EC"/>
        </a:p>
      </dgm:t>
    </dgm:pt>
    <dgm:pt modelId="{8269C3F6-3756-4042-A2B0-2029800D09AE}" type="sibTrans" cxnId="{A1F2D6A0-7C87-43B2-AD94-76E8EF9BEB7D}">
      <dgm:prSet/>
      <dgm:spPr/>
      <dgm:t>
        <a:bodyPr/>
        <a:lstStyle/>
        <a:p>
          <a:endParaRPr lang="es-EC"/>
        </a:p>
      </dgm:t>
    </dgm:pt>
    <dgm:pt modelId="{3CFC9246-EB38-4BA6-865C-7F8A207089DE}">
      <dgm:prSet phldrT="[Texto]" custT="1"/>
      <dgm:spPr>
        <a:solidFill>
          <a:schemeClr val="accent4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C" sz="2800" dirty="0" smtClean="0"/>
            <a:t>Historia de cuerpo extraño</a:t>
          </a:r>
          <a:endParaRPr lang="es-EC" sz="2800" dirty="0"/>
        </a:p>
      </dgm:t>
    </dgm:pt>
    <dgm:pt modelId="{418BC0E6-93DB-42C8-8D81-A5102CA116E3}" type="parTrans" cxnId="{5F4EE7EB-A375-49A6-8870-6F44333CC5E6}">
      <dgm:prSet/>
      <dgm:spPr/>
      <dgm:t>
        <a:bodyPr/>
        <a:lstStyle/>
        <a:p>
          <a:endParaRPr lang="es-EC"/>
        </a:p>
      </dgm:t>
    </dgm:pt>
    <dgm:pt modelId="{6FEA883E-EF06-4B72-ABCA-2A2C44BA155D}" type="sibTrans" cxnId="{5F4EE7EB-A375-49A6-8870-6F44333CC5E6}">
      <dgm:prSet/>
      <dgm:spPr/>
      <dgm:t>
        <a:bodyPr/>
        <a:lstStyle/>
        <a:p>
          <a:endParaRPr lang="es-EC"/>
        </a:p>
      </dgm:t>
    </dgm:pt>
    <dgm:pt modelId="{1A00ECDF-90E0-49C6-BA69-43E1A8C1A580}">
      <dgm:prSet phldrT="[Texto]" custT="1"/>
      <dgm:spPr>
        <a:solidFill>
          <a:schemeClr val="accent4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C" sz="2800" dirty="0" smtClean="0"/>
            <a:t>Utilización de Interferón alfa, beta, cocaína ,anfetaminas, cisplatino y </a:t>
          </a:r>
          <a:r>
            <a:rPr lang="es-EC" sz="2800" dirty="0" err="1" smtClean="0"/>
            <a:t>ergotamínicos</a:t>
          </a:r>
          <a:r>
            <a:rPr lang="es-EC" sz="1700" dirty="0" smtClean="0"/>
            <a:t>.</a:t>
          </a:r>
          <a:endParaRPr lang="es-EC" sz="1700" dirty="0"/>
        </a:p>
      </dgm:t>
    </dgm:pt>
    <dgm:pt modelId="{D80BA51C-C16E-4B64-966A-26FFC0FF1A9D}" type="parTrans" cxnId="{1ACF54E3-363B-4A3A-BBBA-065475AE69C7}">
      <dgm:prSet/>
      <dgm:spPr/>
      <dgm:t>
        <a:bodyPr/>
        <a:lstStyle/>
        <a:p>
          <a:endParaRPr lang="es-EC"/>
        </a:p>
      </dgm:t>
    </dgm:pt>
    <dgm:pt modelId="{C61DC66E-EDFB-4C39-B1D4-B67B176735AD}" type="sibTrans" cxnId="{1ACF54E3-363B-4A3A-BBBA-065475AE69C7}">
      <dgm:prSet/>
      <dgm:spPr/>
      <dgm:t>
        <a:bodyPr/>
        <a:lstStyle/>
        <a:p>
          <a:endParaRPr lang="es-EC"/>
        </a:p>
      </dgm:t>
    </dgm:pt>
    <dgm:pt modelId="{FA8FB1D9-4E33-4ECC-B932-668ECBDBD656}">
      <dgm:prSet phldrT="[Texto]" phldr="1"/>
      <dgm:spPr>
        <a:solidFill>
          <a:schemeClr val="accent4"/>
        </a:solidFill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endParaRPr lang="es-EC" sz="1700"/>
        </a:p>
      </dgm:t>
    </dgm:pt>
    <dgm:pt modelId="{DCBC4C41-6075-4AE6-8643-13BE21B597DB}" type="parTrans" cxnId="{B4522EA5-0CFF-4C3B-A1F3-095DB66F16B0}">
      <dgm:prSet/>
      <dgm:spPr/>
      <dgm:t>
        <a:bodyPr/>
        <a:lstStyle/>
        <a:p>
          <a:endParaRPr lang="es-EC"/>
        </a:p>
      </dgm:t>
    </dgm:pt>
    <dgm:pt modelId="{47DF1E1F-37F3-4D15-9A74-B7DCB32C5B9F}" type="sibTrans" cxnId="{B4522EA5-0CFF-4C3B-A1F3-095DB66F16B0}">
      <dgm:prSet/>
      <dgm:spPr/>
      <dgm:t>
        <a:bodyPr/>
        <a:lstStyle/>
        <a:p>
          <a:endParaRPr lang="es-EC"/>
        </a:p>
      </dgm:t>
    </dgm:pt>
    <dgm:pt modelId="{D9CDD0D5-789C-4A12-A742-739A366D14C4}" type="pres">
      <dgm:prSet presAssocID="{A629AF5C-089D-40FA-9E7E-E3EADA515DF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A804B4C-04C1-4C14-9A39-0859F5924532}" type="pres">
      <dgm:prSet presAssocID="{3DEBA70C-AD23-4FB7-8DA8-889132A06966}" presName="comp" presStyleCnt="0"/>
      <dgm:spPr/>
    </dgm:pt>
    <dgm:pt modelId="{30CE3381-EEFE-414E-8052-B3BEC566D5D4}" type="pres">
      <dgm:prSet presAssocID="{3DEBA70C-AD23-4FB7-8DA8-889132A06966}" presName="box" presStyleLbl="node1" presStyleIdx="0" presStyleCnt="3"/>
      <dgm:spPr/>
      <dgm:t>
        <a:bodyPr/>
        <a:lstStyle/>
        <a:p>
          <a:endParaRPr lang="es-EC"/>
        </a:p>
      </dgm:t>
    </dgm:pt>
    <dgm:pt modelId="{3AEDFBB6-3B80-4064-B3B4-02F79C856743}" type="pres">
      <dgm:prSet presAssocID="{3DEBA70C-AD23-4FB7-8DA8-889132A06966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BF6916B-E8BF-48A1-B78D-FC40EC38F555}" type="pres">
      <dgm:prSet presAssocID="{3DEBA70C-AD23-4FB7-8DA8-889132A0696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BFEB0D-7DD8-4B10-95EF-CB881986B55B}" type="pres">
      <dgm:prSet presAssocID="{0BE39545-C968-4542-BC5E-F8F3DAE5D59A}" presName="spacer" presStyleCnt="0"/>
      <dgm:spPr/>
    </dgm:pt>
    <dgm:pt modelId="{390DE100-DC3A-44DD-95D2-6AC228B521BC}" type="pres">
      <dgm:prSet presAssocID="{084C6892-6BAF-4FA5-8B4E-7B021D8B031E}" presName="comp" presStyleCnt="0"/>
      <dgm:spPr/>
    </dgm:pt>
    <dgm:pt modelId="{C6F03BF7-668A-4866-A5EC-06AAD66CE978}" type="pres">
      <dgm:prSet presAssocID="{084C6892-6BAF-4FA5-8B4E-7B021D8B031E}" presName="box" presStyleLbl="node1" presStyleIdx="1" presStyleCnt="3"/>
      <dgm:spPr/>
      <dgm:t>
        <a:bodyPr/>
        <a:lstStyle/>
        <a:p>
          <a:endParaRPr lang="es-EC"/>
        </a:p>
      </dgm:t>
    </dgm:pt>
    <dgm:pt modelId="{2FADE463-200A-4F83-8C15-C7EC2B1B5547}" type="pres">
      <dgm:prSet presAssocID="{084C6892-6BAF-4FA5-8B4E-7B021D8B031E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1FC51E-1F7D-401E-A268-75CBBCBB1DD8}" type="pres">
      <dgm:prSet presAssocID="{084C6892-6BAF-4FA5-8B4E-7B021D8B031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8C76F2-EE0F-44EF-866F-CD5123D269A2}" type="pres">
      <dgm:prSet presAssocID="{691EEFD2-618D-4F14-8CF1-345F2AE9E606}" presName="spacer" presStyleCnt="0"/>
      <dgm:spPr/>
    </dgm:pt>
    <dgm:pt modelId="{B601F6C3-F54B-4A6C-A2E1-4C675D6016C3}" type="pres">
      <dgm:prSet presAssocID="{3CFC9246-EB38-4BA6-865C-7F8A207089DE}" presName="comp" presStyleCnt="0"/>
      <dgm:spPr/>
    </dgm:pt>
    <dgm:pt modelId="{18AE10AB-9202-4B46-8C40-ECE9AF28B4BF}" type="pres">
      <dgm:prSet presAssocID="{3CFC9246-EB38-4BA6-865C-7F8A207089DE}" presName="box" presStyleLbl="node1" presStyleIdx="2" presStyleCnt="3"/>
      <dgm:spPr/>
      <dgm:t>
        <a:bodyPr/>
        <a:lstStyle/>
        <a:p>
          <a:endParaRPr lang="es-EC"/>
        </a:p>
      </dgm:t>
    </dgm:pt>
    <dgm:pt modelId="{75DBAEDA-5B40-43F8-8235-1DCBDD743B1E}" type="pres">
      <dgm:prSet presAssocID="{3CFC9246-EB38-4BA6-865C-7F8A207089D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0A9600B-2D15-40AF-809D-146D0D3C55AC}" type="pres">
      <dgm:prSet presAssocID="{3CFC9246-EB38-4BA6-865C-7F8A207089D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CF54E3-363B-4A3A-BBBA-065475AE69C7}" srcId="{3CFC9246-EB38-4BA6-865C-7F8A207089DE}" destId="{1A00ECDF-90E0-49C6-BA69-43E1A8C1A580}" srcOrd="0" destOrd="0" parTransId="{D80BA51C-C16E-4B64-966A-26FFC0FF1A9D}" sibTransId="{C61DC66E-EDFB-4C39-B1D4-B67B176735AD}"/>
    <dgm:cxn modelId="{4958F159-F053-49EE-9063-78C73F733348}" srcId="{A629AF5C-089D-40FA-9E7E-E3EADA515DFC}" destId="{3DEBA70C-AD23-4FB7-8DA8-889132A06966}" srcOrd="0" destOrd="0" parTransId="{43CDC2E9-15F7-4071-8C25-E0FF181DD82F}" sibTransId="{0BE39545-C968-4542-BC5E-F8F3DAE5D59A}"/>
    <dgm:cxn modelId="{E8B0D257-1183-4DE0-9D6A-22E44EA1BABF}" type="presOf" srcId="{084C6892-6BAF-4FA5-8B4E-7B021D8B031E}" destId="{191FC51E-1F7D-401E-A268-75CBBCBB1DD8}" srcOrd="1" destOrd="0" presId="urn:microsoft.com/office/officeart/2005/8/layout/vList4#1"/>
    <dgm:cxn modelId="{A1F2D6A0-7C87-43B2-AD94-76E8EF9BEB7D}" srcId="{084C6892-6BAF-4FA5-8B4E-7B021D8B031E}" destId="{4956526D-82F6-4BB9-AC92-2946D75362B4}" srcOrd="1" destOrd="0" parTransId="{1965F928-FB87-470B-9710-82DE3ABB2A8D}" sibTransId="{8269C3F6-3756-4042-A2B0-2029800D09AE}"/>
    <dgm:cxn modelId="{36B6AAC3-2F86-483E-A26C-AC797A3E365F}" type="presOf" srcId="{3DEBA70C-AD23-4FB7-8DA8-889132A06966}" destId="{BBF6916B-E8BF-48A1-B78D-FC40EC38F555}" srcOrd="1" destOrd="0" presId="urn:microsoft.com/office/officeart/2005/8/layout/vList4#1"/>
    <dgm:cxn modelId="{B7D5CA01-553F-4248-90B6-8266FAC14B39}" type="presOf" srcId="{1D7CA039-D25B-496F-A7C4-85E6690721BD}" destId="{C6F03BF7-668A-4866-A5EC-06AAD66CE978}" srcOrd="0" destOrd="1" presId="urn:microsoft.com/office/officeart/2005/8/layout/vList4#1"/>
    <dgm:cxn modelId="{9460DC6F-801C-4028-B241-C75D1D9C6B16}" type="presOf" srcId="{1D7CA039-D25B-496F-A7C4-85E6690721BD}" destId="{191FC51E-1F7D-401E-A268-75CBBCBB1DD8}" srcOrd="1" destOrd="1" presId="urn:microsoft.com/office/officeart/2005/8/layout/vList4#1"/>
    <dgm:cxn modelId="{AE40A8DA-CB7D-417B-AB35-6B13B7FF047C}" srcId="{084C6892-6BAF-4FA5-8B4E-7B021D8B031E}" destId="{1D7CA039-D25B-496F-A7C4-85E6690721BD}" srcOrd="0" destOrd="0" parTransId="{C93599B6-45AF-418B-B10D-0C8E23601E82}" sibTransId="{6BB67516-9814-48D2-A8F9-6D33FD17C9B5}"/>
    <dgm:cxn modelId="{EF53D7D4-691B-4E7A-8B99-00DF2BC54C1E}" srcId="{A629AF5C-089D-40FA-9E7E-E3EADA515DFC}" destId="{084C6892-6BAF-4FA5-8B4E-7B021D8B031E}" srcOrd="1" destOrd="0" parTransId="{7D1C9211-2C5F-4227-9F3B-EEAA00855D35}" sibTransId="{691EEFD2-618D-4F14-8CF1-345F2AE9E606}"/>
    <dgm:cxn modelId="{1E62237E-7125-4A18-AB6A-38D084028529}" type="presOf" srcId="{FA8FB1D9-4E33-4ECC-B932-668ECBDBD656}" destId="{40A9600B-2D15-40AF-809D-146D0D3C55AC}" srcOrd="1" destOrd="2" presId="urn:microsoft.com/office/officeart/2005/8/layout/vList4#1"/>
    <dgm:cxn modelId="{1B6C3899-44C8-4444-9530-9D0C41DAB3A9}" srcId="{3DEBA70C-AD23-4FB7-8DA8-889132A06966}" destId="{BEA42713-9692-4D0D-927B-ED5DDE98092F}" srcOrd="0" destOrd="0" parTransId="{F4BBD7B8-B9FE-4422-B15B-65FB838099C4}" sibTransId="{BC4F5C0A-BED1-4696-84DE-AD8173CBB4F6}"/>
    <dgm:cxn modelId="{D4EBDB2C-085A-455E-80B1-5D42FEEB30AD}" type="presOf" srcId="{BEA42713-9692-4D0D-927B-ED5DDE98092F}" destId="{BBF6916B-E8BF-48A1-B78D-FC40EC38F555}" srcOrd="1" destOrd="1" presId="urn:microsoft.com/office/officeart/2005/8/layout/vList4#1"/>
    <dgm:cxn modelId="{5F4EE7EB-A375-49A6-8870-6F44333CC5E6}" srcId="{A629AF5C-089D-40FA-9E7E-E3EADA515DFC}" destId="{3CFC9246-EB38-4BA6-865C-7F8A207089DE}" srcOrd="2" destOrd="0" parTransId="{418BC0E6-93DB-42C8-8D81-A5102CA116E3}" sibTransId="{6FEA883E-EF06-4B72-ABCA-2A2C44BA155D}"/>
    <dgm:cxn modelId="{05602C18-3131-4AFE-8260-3E0414EAF094}" type="presOf" srcId="{1A00ECDF-90E0-49C6-BA69-43E1A8C1A580}" destId="{18AE10AB-9202-4B46-8C40-ECE9AF28B4BF}" srcOrd="0" destOrd="1" presId="urn:microsoft.com/office/officeart/2005/8/layout/vList4#1"/>
    <dgm:cxn modelId="{17058121-809F-4258-B3CF-FF9185B6C5F4}" type="presOf" srcId="{FA8FB1D9-4E33-4ECC-B932-668ECBDBD656}" destId="{18AE10AB-9202-4B46-8C40-ECE9AF28B4BF}" srcOrd="0" destOrd="2" presId="urn:microsoft.com/office/officeart/2005/8/layout/vList4#1"/>
    <dgm:cxn modelId="{01F9EA6E-9410-4D73-95C0-8F65F8FC391F}" type="presOf" srcId="{3CFC9246-EB38-4BA6-865C-7F8A207089DE}" destId="{18AE10AB-9202-4B46-8C40-ECE9AF28B4BF}" srcOrd="0" destOrd="0" presId="urn:microsoft.com/office/officeart/2005/8/layout/vList4#1"/>
    <dgm:cxn modelId="{B4522EA5-0CFF-4C3B-A1F3-095DB66F16B0}" srcId="{3CFC9246-EB38-4BA6-865C-7F8A207089DE}" destId="{FA8FB1D9-4E33-4ECC-B932-668ECBDBD656}" srcOrd="1" destOrd="0" parTransId="{DCBC4C41-6075-4AE6-8643-13BE21B597DB}" sibTransId="{47DF1E1F-37F3-4D15-9A74-B7DCB32C5B9F}"/>
    <dgm:cxn modelId="{C19CF6C2-25AA-4623-B74E-67DB99BD45AA}" type="presOf" srcId="{BEA42713-9692-4D0D-927B-ED5DDE98092F}" destId="{30CE3381-EEFE-414E-8052-B3BEC566D5D4}" srcOrd="0" destOrd="1" presId="urn:microsoft.com/office/officeart/2005/8/layout/vList4#1"/>
    <dgm:cxn modelId="{8219E45E-9DB4-4AD4-BB4B-D45769DEAE6D}" type="presOf" srcId="{F5F11ED7-73C8-42BE-98AB-D2311DE6CBAC}" destId="{30CE3381-EEFE-414E-8052-B3BEC566D5D4}" srcOrd="0" destOrd="2" presId="urn:microsoft.com/office/officeart/2005/8/layout/vList4#1"/>
    <dgm:cxn modelId="{E131802E-00A0-4CD0-8F1D-5CD77C62ED9C}" type="presOf" srcId="{4956526D-82F6-4BB9-AC92-2946D75362B4}" destId="{C6F03BF7-668A-4866-A5EC-06AAD66CE978}" srcOrd="0" destOrd="2" presId="urn:microsoft.com/office/officeart/2005/8/layout/vList4#1"/>
    <dgm:cxn modelId="{EEE074AA-56CC-431F-80F5-AAB213DA319C}" type="presOf" srcId="{084C6892-6BAF-4FA5-8B4E-7B021D8B031E}" destId="{C6F03BF7-668A-4866-A5EC-06AAD66CE978}" srcOrd="0" destOrd="0" presId="urn:microsoft.com/office/officeart/2005/8/layout/vList4#1"/>
    <dgm:cxn modelId="{0CED7325-F375-43AA-A3C8-C2BD0B4DEABB}" type="presOf" srcId="{1A00ECDF-90E0-49C6-BA69-43E1A8C1A580}" destId="{40A9600B-2D15-40AF-809D-146D0D3C55AC}" srcOrd="1" destOrd="1" presId="urn:microsoft.com/office/officeart/2005/8/layout/vList4#1"/>
    <dgm:cxn modelId="{332DF069-0DD6-43DA-A7FB-09810580A0C6}" type="presOf" srcId="{3CFC9246-EB38-4BA6-865C-7F8A207089DE}" destId="{40A9600B-2D15-40AF-809D-146D0D3C55AC}" srcOrd="1" destOrd="0" presId="urn:microsoft.com/office/officeart/2005/8/layout/vList4#1"/>
    <dgm:cxn modelId="{9FAA25A6-3F91-40FA-AB44-C3F99C1E8BF5}" srcId="{3DEBA70C-AD23-4FB7-8DA8-889132A06966}" destId="{F5F11ED7-73C8-42BE-98AB-D2311DE6CBAC}" srcOrd="1" destOrd="0" parTransId="{1A1A227E-2BA3-46F8-8082-FD2FA12C9CEC}" sibTransId="{15D2C005-C716-42CE-B77B-FE5AEF11329A}"/>
    <dgm:cxn modelId="{41434B98-9A64-4476-96E6-37BE7A837DD6}" type="presOf" srcId="{A629AF5C-089D-40FA-9E7E-E3EADA515DFC}" destId="{D9CDD0D5-789C-4A12-A742-739A366D14C4}" srcOrd="0" destOrd="0" presId="urn:microsoft.com/office/officeart/2005/8/layout/vList4#1"/>
    <dgm:cxn modelId="{2AE953A2-2481-4CD3-85CE-E78808A2A26F}" type="presOf" srcId="{F5F11ED7-73C8-42BE-98AB-D2311DE6CBAC}" destId="{BBF6916B-E8BF-48A1-B78D-FC40EC38F555}" srcOrd="1" destOrd="2" presId="urn:microsoft.com/office/officeart/2005/8/layout/vList4#1"/>
    <dgm:cxn modelId="{3AA705ED-E102-45F1-8DA5-2380495AEB3A}" type="presOf" srcId="{4956526D-82F6-4BB9-AC92-2946D75362B4}" destId="{191FC51E-1F7D-401E-A268-75CBBCBB1DD8}" srcOrd="1" destOrd="2" presId="urn:microsoft.com/office/officeart/2005/8/layout/vList4#1"/>
    <dgm:cxn modelId="{1CADA07E-18E2-4A87-8341-06B749FD734D}" type="presOf" srcId="{3DEBA70C-AD23-4FB7-8DA8-889132A06966}" destId="{30CE3381-EEFE-414E-8052-B3BEC566D5D4}" srcOrd="0" destOrd="0" presId="urn:microsoft.com/office/officeart/2005/8/layout/vList4#1"/>
    <dgm:cxn modelId="{04F8ADA0-021B-4AE7-9A85-5383529B91F5}" type="presParOf" srcId="{D9CDD0D5-789C-4A12-A742-739A366D14C4}" destId="{7A804B4C-04C1-4C14-9A39-0859F5924532}" srcOrd="0" destOrd="0" presId="urn:microsoft.com/office/officeart/2005/8/layout/vList4#1"/>
    <dgm:cxn modelId="{016D910D-49D7-4A19-95DE-CDBD20583AD8}" type="presParOf" srcId="{7A804B4C-04C1-4C14-9A39-0859F5924532}" destId="{30CE3381-EEFE-414E-8052-B3BEC566D5D4}" srcOrd="0" destOrd="0" presId="urn:microsoft.com/office/officeart/2005/8/layout/vList4#1"/>
    <dgm:cxn modelId="{23DE614A-96F7-4A09-90E6-4A86E5A6CFDC}" type="presParOf" srcId="{7A804B4C-04C1-4C14-9A39-0859F5924532}" destId="{3AEDFBB6-3B80-4064-B3B4-02F79C856743}" srcOrd="1" destOrd="0" presId="urn:microsoft.com/office/officeart/2005/8/layout/vList4#1"/>
    <dgm:cxn modelId="{F25D2679-58FC-4574-B72B-023651C563CE}" type="presParOf" srcId="{7A804B4C-04C1-4C14-9A39-0859F5924532}" destId="{BBF6916B-E8BF-48A1-B78D-FC40EC38F555}" srcOrd="2" destOrd="0" presId="urn:microsoft.com/office/officeart/2005/8/layout/vList4#1"/>
    <dgm:cxn modelId="{9352108D-5063-4DAC-9302-E80E056F0B40}" type="presParOf" srcId="{D9CDD0D5-789C-4A12-A742-739A366D14C4}" destId="{DDBFEB0D-7DD8-4B10-95EF-CB881986B55B}" srcOrd="1" destOrd="0" presId="urn:microsoft.com/office/officeart/2005/8/layout/vList4#1"/>
    <dgm:cxn modelId="{C3E8994F-29BE-4E43-BF11-5F4D18C835BF}" type="presParOf" srcId="{D9CDD0D5-789C-4A12-A742-739A366D14C4}" destId="{390DE100-DC3A-44DD-95D2-6AC228B521BC}" srcOrd="2" destOrd="0" presId="urn:microsoft.com/office/officeart/2005/8/layout/vList4#1"/>
    <dgm:cxn modelId="{6ABB95B7-010E-4ABF-A901-F21C73F1EAEA}" type="presParOf" srcId="{390DE100-DC3A-44DD-95D2-6AC228B521BC}" destId="{C6F03BF7-668A-4866-A5EC-06AAD66CE978}" srcOrd="0" destOrd="0" presId="urn:microsoft.com/office/officeart/2005/8/layout/vList4#1"/>
    <dgm:cxn modelId="{2B71439C-8B93-469F-A859-454B220D8F6A}" type="presParOf" srcId="{390DE100-DC3A-44DD-95D2-6AC228B521BC}" destId="{2FADE463-200A-4F83-8C15-C7EC2B1B5547}" srcOrd="1" destOrd="0" presId="urn:microsoft.com/office/officeart/2005/8/layout/vList4#1"/>
    <dgm:cxn modelId="{89CF480E-E533-41D2-A91B-6971671F721B}" type="presParOf" srcId="{390DE100-DC3A-44DD-95D2-6AC228B521BC}" destId="{191FC51E-1F7D-401E-A268-75CBBCBB1DD8}" srcOrd="2" destOrd="0" presId="urn:microsoft.com/office/officeart/2005/8/layout/vList4#1"/>
    <dgm:cxn modelId="{2177655E-CDEE-4EF7-8ACF-202A9304994B}" type="presParOf" srcId="{D9CDD0D5-789C-4A12-A742-739A366D14C4}" destId="{DD8C76F2-EE0F-44EF-866F-CD5123D269A2}" srcOrd="3" destOrd="0" presId="urn:microsoft.com/office/officeart/2005/8/layout/vList4#1"/>
    <dgm:cxn modelId="{84015ED2-C494-4ACE-B0FA-03B808CF4879}" type="presParOf" srcId="{D9CDD0D5-789C-4A12-A742-739A366D14C4}" destId="{B601F6C3-F54B-4A6C-A2E1-4C675D6016C3}" srcOrd="4" destOrd="0" presId="urn:microsoft.com/office/officeart/2005/8/layout/vList4#1"/>
    <dgm:cxn modelId="{B3AD623E-1C8B-4F6C-9188-C074F8502A2C}" type="presParOf" srcId="{B601F6C3-F54B-4A6C-A2E1-4C675D6016C3}" destId="{18AE10AB-9202-4B46-8C40-ECE9AF28B4BF}" srcOrd="0" destOrd="0" presId="urn:microsoft.com/office/officeart/2005/8/layout/vList4#1"/>
    <dgm:cxn modelId="{3183CD10-1947-4CF9-A82B-71083C61CA82}" type="presParOf" srcId="{B601F6C3-F54B-4A6C-A2E1-4C675D6016C3}" destId="{75DBAEDA-5B40-43F8-8235-1DCBDD743B1E}" srcOrd="1" destOrd="0" presId="urn:microsoft.com/office/officeart/2005/8/layout/vList4#1"/>
    <dgm:cxn modelId="{AB9E9207-62D9-4B2F-895B-E3E7D413A024}" type="presParOf" srcId="{B601F6C3-F54B-4A6C-A2E1-4C675D6016C3}" destId="{40A9600B-2D15-40AF-809D-146D0D3C55A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808B95-0B2B-4069-8A13-6703DF29F42F}" type="doc">
      <dgm:prSet loTypeId="urn:microsoft.com/office/officeart/2005/8/layout/cycle2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9FCF6375-00F1-4996-B701-F7E1529B25C7}">
      <dgm:prSet phldrT="[Texto]" custT="1"/>
      <dgm:spPr/>
      <dgm:t>
        <a:bodyPr/>
        <a:lstStyle/>
        <a:p>
          <a:r>
            <a:rPr lang="es-ES" sz="2000" b="1" dirty="0" smtClean="0"/>
            <a:t>Prueba con tira reactiva</a:t>
          </a:r>
          <a:endParaRPr lang="es-ES" sz="2000" dirty="0"/>
        </a:p>
      </dgm:t>
    </dgm:pt>
    <dgm:pt modelId="{7A9D91C9-568F-4D96-A729-0F1D0027C9CA}" type="parTrans" cxnId="{71A6041A-7219-4F29-B43F-E1AB129140E8}">
      <dgm:prSet/>
      <dgm:spPr/>
      <dgm:t>
        <a:bodyPr/>
        <a:lstStyle/>
        <a:p>
          <a:endParaRPr lang="es-ES"/>
        </a:p>
      </dgm:t>
    </dgm:pt>
    <dgm:pt modelId="{F6B6E38E-2E38-468F-B936-5C1FB7C6B8AB}" type="sibTrans" cxnId="{71A6041A-7219-4F29-B43F-E1AB129140E8}">
      <dgm:prSet/>
      <dgm:spPr/>
      <dgm:t>
        <a:bodyPr/>
        <a:lstStyle/>
        <a:p>
          <a:endParaRPr lang="es-ES"/>
        </a:p>
      </dgm:t>
    </dgm:pt>
    <dgm:pt modelId="{B3938C1A-E57F-45AB-90C5-028010A79600}">
      <dgm:prSet phldrT="[Texto]" custT="1"/>
      <dgm:spPr/>
      <dgm:t>
        <a:bodyPr/>
        <a:lstStyle/>
        <a:p>
          <a:r>
            <a:rPr lang="es-ES" sz="2000" b="1" dirty="0" smtClean="0"/>
            <a:t>Examen general de orina (EGO)</a:t>
          </a:r>
          <a:endParaRPr lang="es-ES" sz="2000" dirty="0"/>
        </a:p>
      </dgm:t>
    </dgm:pt>
    <dgm:pt modelId="{044FE05E-CDEB-4D41-9A81-C5738F26BD05}" type="parTrans" cxnId="{89720A1D-70D5-4B7E-969F-E73002A15CAC}">
      <dgm:prSet/>
      <dgm:spPr/>
      <dgm:t>
        <a:bodyPr/>
        <a:lstStyle/>
        <a:p>
          <a:endParaRPr lang="es-ES"/>
        </a:p>
      </dgm:t>
    </dgm:pt>
    <dgm:pt modelId="{41139496-3374-490C-8E4D-4DFD80219696}" type="sibTrans" cxnId="{89720A1D-70D5-4B7E-969F-E73002A15CAC}">
      <dgm:prSet/>
      <dgm:spPr/>
      <dgm:t>
        <a:bodyPr/>
        <a:lstStyle/>
        <a:p>
          <a:endParaRPr lang="es-ES"/>
        </a:p>
      </dgm:t>
    </dgm:pt>
    <dgm:pt modelId="{11CE3C42-3047-415B-A2E8-A88D892A0B7F}">
      <dgm:prSet phldrT="[Texto]" custT="1"/>
      <dgm:spPr/>
      <dgm:t>
        <a:bodyPr/>
        <a:lstStyle/>
        <a:p>
          <a:r>
            <a:rPr lang="es-ES" sz="1800" b="1" dirty="0" err="1" smtClean="0"/>
            <a:t>Urocultivo</a:t>
          </a:r>
          <a:r>
            <a:rPr lang="es-ES" sz="1800" b="1" dirty="0" smtClean="0"/>
            <a:t> y antibiograma</a:t>
          </a:r>
          <a:endParaRPr lang="es-ES" sz="1800" dirty="0"/>
        </a:p>
      </dgm:t>
    </dgm:pt>
    <dgm:pt modelId="{1690E683-CF2B-458A-8E76-BCB3EB5509B7}" type="parTrans" cxnId="{0AE3FFF5-5F82-4549-B9E8-AADC30CB69DA}">
      <dgm:prSet/>
      <dgm:spPr/>
      <dgm:t>
        <a:bodyPr/>
        <a:lstStyle/>
        <a:p>
          <a:endParaRPr lang="es-ES"/>
        </a:p>
      </dgm:t>
    </dgm:pt>
    <dgm:pt modelId="{27F3EC76-DFAA-480D-862C-970290B61BBC}" type="sibTrans" cxnId="{0AE3FFF5-5F82-4549-B9E8-AADC30CB69DA}">
      <dgm:prSet/>
      <dgm:spPr/>
      <dgm:t>
        <a:bodyPr/>
        <a:lstStyle/>
        <a:p>
          <a:endParaRPr lang="es-ES"/>
        </a:p>
      </dgm:t>
    </dgm:pt>
    <dgm:pt modelId="{B85CC0C5-CF07-4275-8DAF-4A2E63BFE80E}">
      <dgm:prSet phldrT="[Texto]" custT="1"/>
      <dgm:spPr/>
      <dgm:t>
        <a:bodyPr/>
        <a:lstStyle/>
        <a:p>
          <a:r>
            <a:rPr lang="es-ES" sz="2400" dirty="0" smtClean="0"/>
            <a:t>Citología urinaria</a:t>
          </a:r>
          <a:endParaRPr lang="es-ES" sz="2400" dirty="0"/>
        </a:p>
      </dgm:t>
    </dgm:pt>
    <dgm:pt modelId="{790BCE7F-B3E0-4620-9A4B-3113777F0BE3}" type="parTrans" cxnId="{D35616B0-D0B9-43B3-A006-EBA52BA57AD4}">
      <dgm:prSet/>
      <dgm:spPr/>
      <dgm:t>
        <a:bodyPr/>
        <a:lstStyle/>
        <a:p>
          <a:endParaRPr lang="es-ES"/>
        </a:p>
      </dgm:t>
    </dgm:pt>
    <dgm:pt modelId="{7017BE83-0819-4113-9CF3-B774FBB3B724}" type="sibTrans" cxnId="{D35616B0-D0B9-43B3-A006-EBA52BA57AD4}">
      <dgm:prSet/>
      <dgm:spPr/>
      <dgm:t>
        <a:bodyPr/>
        <a:lstStyle/>
        <a:p>
          <a:endParaRPr lang="es-ES"/>
        </a:p>
      </dgm:t>
    </dgm:pt>
    <dgm:pt modelId="{895ADB0E-F17F-43E5-9159-CE4FBC5FF27B}">
      <dgm:prSet phldrT="[Texto]" custT="1"/>
      <dgm:spPr/>
      <dgm:t>
        <a:bodyPr/>
        <a:lstStyle/>
        <a:p>
          <a:r>
            <a:rPr lang="es-ES" sz="1800" dirty="0" smtClean="0"/>
            <a:t>ULTRASONIDO</a:t>
          </a:r>
          <a:endParaRPr lang="es-ES" sz="1800" dirty="0"/>
        </a:p>
      </dgm:t>
    </dgm:pt>
    <dgm:pt modelId="{FE924A36-7B56-45BB-8206-DEB76E9797F4}" type="parTrans" cxnId="{D71CD8EB-D2C4-409A-BAF8-6F10DB539D37}">
      <dgm:prSet/>
      <dgm:spPr/>
      <dgm:t>
        <a:bodyPr/>
        <a:lstStyle/>
        <a:p>
          <a:endParaRPr lang="es-ES"/>
        </a:p>
      </dgm:t>
    </dgm:pt>
    <dgm:pt modelId="{07362052-AA8D-4E05-8311-16C5422BF1F3}" type="sibTrans" cxnId="{D71CD8EB-D2C4-409A-BAF8-6F10DB539D37}">
      <dgm:prSet/>
      <dgm:spPr/>
      <dgm:t>
        <a:bodyPr/>
        <a:lstStyle/>
        <a:p>
          <a:endParaRPr lang="es-ES"/>
        </a:p>
      </dgm:t>
    </dgm:pt>
    <dgm:pt modelId="{6F147CC9-162D-410B-AC2D-E7B00456E7D7}">
      <dgm:prSet custT="1"/>
      <dgm:spPr/>
      <dgm:t>
        <a:bodyPr/>
        <a:lstStyle/>
        <a:p>
          <a:r>
            <a:rPr lang="es-ES" sz="2000" dirty="0" err="1" smtClean="0"/>
            <a:t>Cistoscopía</a:t>
          </a:r>
          <a:endParaRPr lang="es-ES" sz="2000" dirty="0"/>
        </a:p>
      </dgm:t>
    </dgm:pt>
    <dgm:pt modelId="{92EF2004-0930-4699-8EE4-CE976E055438}" type="parTrans" cxnId="{3DCDB0A9-5163-433A-BAEC-659C251A09FD}">
      <dgm:prSet/>
      <dgm:spPr/>
      <dgm:t>
        <a:bodyPr/>
        <a:lstStyle/>
        <a:p>
          <a:endParaRPr lang="es-ES"/>
        </a:p>
      </dgm:t>
    </dgm:pt>
    <dgm:pt modelId="{6ABFCC3F-20BF-43FF-AEF1-E9B415C24363}" type="sibTrans" cxnId="{3DCDB0A9-5163-433A-BAEC-659C251A09FD}">
      <dgm:prSet/>
      <dgm:spPr/>
      <dgm:t>
        <a:bodyPr/>
        <a:lstStyle/>
        <a:p>
          <a:endParaRPr lang="es-ES"/>
        </a:p>
      </dgm:t>
    </dgm:pt>
    <dgm:pt modelId="{04CCA201-8A69-4A7D-ABA9-A87C6D3D53A7}">
      <dgm:prSet custT="1"/>
      <dgm:spPr/>
      <dgm:t>
        <a:bodyPr/>
        <a:lstStyle/>
        <a:p>
          <a:r>
            <a:rPr lang="es-ES" sz="1600" dirty="0" smtClean="0"/>
            <a:t>Tomografía  Computarizada</a:t>
          </a:r>
          <a:endParaRPr lang="es-ES" sz="1600" dirty="0"/>
        </a:p>
      </dgm:t>
    </dgm:pt>
    <dgm:pt modelId="{6F475D67-8A0F-439F-B848-D229BCAAC907}" type="parTrans" cxnId="{2738B111-A0F1-442E-A592-D7F950CDEE43}">
      <dgm:prSet/>
      <dgm:spPr/>
      <dgm:t>
        <a:bodyPr/>
        <a:lstStyle/>
        <a:p>
          <a:endParaRPr lang="es-ES"/>
        </a:p>
      </dgm:t>
    </dgm:pt>
    <dgm:pt modelId="{C581C0D3-42B8-4CD8-91A8-04FFC321D771}" type="sibTrans" cxnId="{2738B111-A0F1-442E-A592-D7F950CDEE43}">
      <dgm:prSet/>
      <dgm:spPr/>
      <dgm:t>
        <a:bodyPr/>
        <a:lstStyle/>
        <a:p>
          <a:endParaRPr lang="es-ES"/>
        </a:p>
      </dgm:t>
    </dgm:pt>
    <dgm:pt modelId="{163E73F9-EC09-4C95-941A-6CE322400900}" type="pres">
      <dgm:prSet presAssocID="{CC808B95-0B2B-4069-8A13-6703DF29F42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419"/>
        </a:p>
      </dgm:t>
    </dgm:pt>
    <dgm:pt modelId="{FFEEB186-41A3-4DEF-A7B4-C0E5EC5E4A56}" type="pres">
      <dgm:prSet presAssocID="{9FCF6375-00F1-4996-B701-F7E1529B25C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6610A-6CAA-43A3-B407-9C7012776E32}" type="pres">
      <dgm:prSet presAssocID="{F6B6E38E-2E38-468F-B936-5C1FB7C6B8AB}" presName="sibTrans" presStyleLbl="sibTrans2D1" presStyleIdx="0" presStyleCnt="7"/>
      <dgm:spPr/>
      <dgm:t>
        <a:bodyPr/>
        <a:lstStyle/>
        <a:p>
          <a:endParaRPr lang="es-419"/>
        </a:p>
      </dgm:t>
    </dgm:pt>
    <dgm:pt modelId="{8BA327E2-D72C-4587-9C91-88EB5377E700}" type="pres">
      <dgm:prSet presAssocID="{F6B6E38E-2E38-468F-B936-5C1FB7C6B8AB}" presName="connectorText" presStyleLbl="sibTrans2D1" presStyleIdx="0" presStyleCnt="7"/>
      <dgm:spPr/>
      <dgm:t>
        <a:bodyPr/>
        <a:lstStyle/>
        <a:p>
          <a:endParaRPr lang="es-419"/>
        </a:p>
      </dgm:t>
    </dgm:pt>
    <dgm:pt modelId="{604D3AFB-B83D-436E-B38C-38AEAE36D59B}" type="pres">
      <dgm:prSet presAssocID="{B3938C1A-E57F-45AB-90C5-028010A79600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CBAD79-CD2B-43B6-B84B-74CBE5225F3C}" type="pres">
      <dgm:prSet presAssocID="{41139496-3374-490C-8E4D-4DFD80219696}" presName="sibTrans" presStyleLbl="sibTrans2D1" presStyleIdx="1" presStyleCnt="7"/>
      <dgm:spPr/>
      <dgm:t>
        <a:bodyPr/>
        <a:lstStyle/>
        <a:p>
          <a:endParaRPr lang="es-419"/>
        </a:p>
      </dgm:t>
    </dgm:pt>
    <dgm:pt modelId="{2B8A5652-1706-40FC-B3DA-EDF5622D1A05}" type="pres">
      <dgm:prSet presAssocID="{41139496-3374-490C-8E4D-4DFD80219696}" presName="connectorText" presStyleLbl="sibTrans2D1" presStyleIdx="1" presStyleCnt="7"/>
      <dgm:spPr/>
      <dgm:t>
        <a:bodyPr/>
        <a:lstStyle/>
        <a:p>
          <a:endParaRPr lang="es-419"/>
        </a:p>
      </dgm:t>
    </dgm:pt>
    <dgm:pt modelId="{39CC511B-3A7D-4180-AB0E-D55D36A64523}" type="pres">
      <dgm:prSet presAssocID="{11CE3C42-3047-415B-A2E8-A88D892A0B7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A8590E-6B18-46C0-95B3-8D3D61E858AE}" type="pres">
      <dgm:prSet presAssocID="{27F3EC76-DFAA-480D-862C-970290B61BBC}" presName="sibTrans" presStyleLbl="sibTrans2D1" presStyleIdx="2" presStyleCnt="7"/>
      <dgm:spPr/>
      <dgm:t>
        <a:bodyPr/>
        <a:lstStyle/>
        <a:p>
          <a:endParaRPr lang="es-419"/>
        </a:p>
      </dgm:t>
    </dgm:pt>
    <dgm:pt modelId="{E2E91849-3B38-464C-BFDA-2AF06708DE71}" type="pres">
      <dgm:prSet presAssocID="{27F3EC76-DFAA-480D-862C-970290B61BBC}" presName="connectorText" presStyleLbl="sibTrans2D1" presStyleIdx="2" presStyleCnt="7"/>
      <dgm:spPr/>
      <dgm:t>
        <a:bodyPr/>
        <a:lstStyle/>
        <a:p>
          <a:endParaRPr lang="es-419"/>
        </a:p>
      </dgm:t>
    </dgm:pt>
    <dgm:pt modelId="{43835373-F810-4A84-9818-76475F0D2207}" type="pres">
      <dgm:prSet presAssocID="{B85CC0C5-CF07-4275-8DAF-4A2E63BFE80E}" presName="node" presStyleLbl="node1" presStyleIdx="3" presStyleCnt="7" custScaleX="121431" custRadScaleRad="101428" custRadScaleInc="-10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98C1CE-F67B-4537-83D6-CF76BDA34171}" type="pres">
      <dgm:prSet presAssocID="{7017BE83-0819-4113-9CF3-B774FBB3B724}" presName="sibTrans" presStyleLbl="sibTrans2D1" presStyleIdx="3" presStyleCnt="7"/>
      <dgm:spPr/>
      <dgm:t>
        <a:bodyPr/>
        <a:lstStyle/>
        <a:p>
          <a:endParaRPr lang="es-419"/>
        </a:p>
      </dgm:t>
    </dgm:pt>
    <dgm:pt modelId="{7A753EFB-CCB1-4357-8B6E-AD2A6C8EAE93}" type="pres">
      <dgm:prSet presAssocID="{7017BE83-0819-4113-9CF3-B774FBB3B724}" presName="connectorText" presStyleLbl="sibTrans2D1" presStyleIdx="3" presStyleCnt="7"/>
      <dgm:spPr/>
      <dgm:t>
        <a:bodyPr/>
        <a:lstStyle/>
        <a:p>
          <a:endParaRPr lang="es-419"/>
        </a:p>
      </dgm:t>
    </dgm:pt>
    <dgm:pt modelId="{0B90AB53-FD5C-4F39-A1A6-1875F40A6481}" type="pres">
      <dgm:prSet presAssocID="{895ADB0E-F17F-43E5-9159-CE4FBC5FF27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CE0C1-60B4-442A-BC9E-DAE8AFAE67BC}" type="pres">
      <dgm:prSet presAssocID="{07362052-AA8D-4E05-8311-16C5422BF1F3}" presName="sibTrans" presStyleLbl="sibTrans2D1" presStyleIdx="4" presStyleCnt="7"/>
      <dgm:spPr/>
      <dgm:t>
        <a:bodyPr/>
        <a:lstStyle/>
        <a:p>
          <a:endParaRPr lang="es-419"/>
        </a:p>
      </dgm:t>
    </dgm:pt>
    <dgm:pt modelId="{8BEBF325-42ED-4D0F-97FE-3B4BDB32C889}" type="pres">
      <dgm:prSet presAssocID="{07362052-AA8D-4E05-8311-16C5422BF1F3}" presName="connectorText" presStyleLbl="sibTrans2D1" presStyleIdx="4" presStyleCnt="7"/>
      <dgm:spPr/>
      <dgm:t>
        <a:bodyPr/>
        <a:lstStyle/>
        <a:p>
          <a:endParaRPr lang="es-419"/>
        </a:p>
      </dgm:t>
    </dgm:pt>
    <dgm:pt modelId="{C2795359-2A82-4AAF-8F6A-01B9EDBC097F}" type="pres">
      <dgm:prSet presAssocID="{6F147CC9-162D-410B-AC2D-E7B00456E7D7}" presName="node" presStyleLbl="node1" presStyleIdx="5" presStyleCnt="7" custScaleX="128497">
        <dgm:presLayoutVars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ECB864FA-A589-40B0-B221-FC74A8869CED}" type="pres">
      <dgm:prSet presAssocID="{6ABFCC3F-20BF-43FF-AEF1-E9B415C24363}" presName="sibTrans" presStyleLbl="sibTrans2D1" presStyleIdx="5" presStyleCnt="7"/>
      <dgm:spPr/>
      <dgm:t>
        <a:bodyPr/>
        <a:lstStyle/>
        <a:p>
          <a:endParaRPr lang="es-419"/>
        </a:p>
      </dgm:t>
    </dgm:pt>
    <dgm:pt modelId="{525E3843-4088-4179-AF04-738627C5D83C}" type="pres">
      <dgm:prSet presAssocID="{6ABFCC3F-20BF-43FF-AEF1-E9B415C24363}" presName="connectorText" presStyleLbl="sibTrans2D1" presStyleIdx="5" presStyleCnt="7"/>
      <dgm:spPr/>
      <dgm:t>
        <a:bodyPr/>
        <a:lstStyle/>
        <a:p>
          <a:endParaRPr lang="es-419"/>
        </a:p>
      </dgm:t>
    </dgm:pt>
    <dgm:pt modelId="{5124F18A-6A33-4573-9CD6-77BBE3B80B50}" type="pres">
      <dgm:prSet presAssocID="{04CCA201-8A69-4A7D-ABA9-A87C6D3D53A7}" presName="node" presStyleLbl="node1" presStyleIdx="6" presStyleCnt="7" custRadScaleRad="102964" custRadScaleInc="-185">
        <dgm:presLayoutVars>
          <dgm:bulletEnabled val="1"/>
        </dgm:presLayoutVars>
      </dgm:prSet>
      <dgm:spPr/>
      <dgm:t>
        <a:bodyPr/>
        <a:lstStyle/>
        <a:p>
          <a:endParaRPr lang="es-419"/>
        </a:p>
      </dgm:t>
    </dgm:pt>
    <dgm:pt modelId="{E6A6084B-0F27-4472-8F3F-FBCBDA468101}" type="pres">
      <dgm:prSet presAssocID="{C581C0D3-42B8-4CD8-91A8-04FFC321D771}" presName="sibTrans" presStyleLbl="sibTrans2D1" presStyleIdx="6" presStyleCnt="7"/>
      <dgm:spPr/>
      <dgm:t>
        <a:bodyPr/>
        <a:lstStyle/>
        <a:p>
          <a:endParaRPr lang="es-419"/>
        </a:p>
      </dgm:t>
    </dgm:pt>
    <dgm:pt modelId="{3777DE93-61BF-45B4-98F6-4D78D87738B6}" type="pres">
      <dgm:prSet presAssocID="{C581C0D3-42B8-4CD8-91A8-04FFC321D771}" presName="connectorText" presStyleLbl="sibTrans2D1" presStyleIdx="6" presStyleCnt="7"/>
      <dgm:spPr/>
      <dgm:t>
        <a:bodyPr/>
        <a:lstStyle/>
        <a:p>
          <a:endParaRPr lang="es-419"/>
        </a:p>
      </dgm:t>
    </dgm:pt>
  </dgm:ptLst>
  <dgm:cxnLst>
    <dgm:cxn modelId="{89720A1D-70D5-4B7E-969F-E73002A15CAC}" srcId="{CC808B95-0B2B-4069-8A13-6703DF29F42F}" destId="{B3938C1A-E57F-45AB-90C5-028010A79600}" srcOrd="1" destOrd="0" parTransId="{044FE05E-CDEB-4D41-9A81-C5738F26BD05}" sibTransId="{41139496-3374-490C-8E4D-4DFD80219696}"/>
    <dgm:cxn modelId="{5B3E0068-E576-45DD-B64F-4BE358878800}" type="presOf" srcId="{F6B6E38E-2E38-468F-B936-5C1FB7C6B8AB}" destId="{A4C6610A-6CAA-43A3-B407-9C7012776E32}" srcOrd="0" destOrd="0" presId="urn:microsoft.com/office/officeart/2005/8/layout/cycle2"/>
    <dgm:cxn modelId="{A3B28E57-90AB-43AB-B4CE-68F52A3B2D5D}" type="presOf" srcId="{CC808B95-0B2B-4069-8A13-6703DF29F42F}" destId="{163E73F9-EC09-4C95-941A-6CE322400900}" srcOrd="0" destOrd="0" presId="urn:microsoft.com/office/officeart/2005/8/layout/cycle2"/>
    <dgm:cxn modelId="{2738B111-A0F1-442E-A592-D7F950CDEE43}" srcId="{CC808B95-0B2B-4069-8A13-6703DF29F42F}" destId="{04CCA201-8A69-4A7D-ABA9-A87C6D3D53A7}" srcOrd="6" destOrd="0" parTransId="{6F475D67-8A0F-439F-B848-D229BCAAC907}" sibTransId="{C581C0D3-42B8-4CD8-91A8-04FFC321D771}"/>
    <dgm:cxn modelId="{A832FA32-90BB-4411-AEF6-800C47220F44}" type="presOf" srcId="{6F147CC9-162D-410B-AC2D-E7B00456E7D7}" destId="{C2795359-2A82-4AAF-8F6A-01B9EDBC097F}" srcOrd="0" destOrd="0" presId="urn:microsoft.com/office/officeart/2005/8/layout/cycle2"/>
    <dgm:cxn modelId="{6D46626A-2721-4A58-97DC-C0F96D714C9C}" type="presOf" srcId="{41139496-3374-490C-8E4D-4DFD80219696}" destId="{26CBAD79-CD2B-43B6-B84B-74CBE5225F3C}" srcOrd="0" destOrd="0" presId="urn:microsoft.com/office/officeart/2005/8/layout/cycle2"/>
    <dgm:cxn modelId="{71A6041A-7219-4F29-B43F-E1AB129140E8}" srcId="{CC808B95-0B2B-4069-8A13-6703DF29F42F}" destId="{9FCF6375-00F1-4996-B701-F7E1529B25C7}" srcOrd="0" destOrd="0" parTransId="{7A9D91C9-568F-4D96-A729-0F1D0027C9CA}" sibTransId="{F6B6E38E-2E38-468F-B936-5C1FB7C6B8AB}"/>
    <dgm:cxn modelId="{A5D9C4DE-9C1F-46E2-AE5A-D9AC811FFCF2}" type="presOf" srcId="{C581C0D3-42B8-4CD8-91A8-04FFC321D771}" destId="{E6A6084B-0F27-4472-8F3F-FBCBDA468101}" srcOrd="0" destOrd="0" presId="urn:microsoft.com/office/officeart/2005/8/layout/cycle2"/>
    <dgm:cxn modelId="{644328BB-F464-4FB0-B9B0-E8E67959F538}" type="presOf" srcId="{04CCA201-8A69-4A7D-ABA9-A87C6D3D53A7}" destId="{5124F18A-6A33-4573-9CD6-77BBE3B80B50}" srcOrd="0" destOrd="0" presId="urn:microsoft.com/office/officeart/2005/8/layout/cycle2"/>
    <dgm:cxn modelId="{73D99ADA-4DE5-4224-872F-4383730635A7}" type="presOf" srcId="{27F3EC76-DFAA-480D-862C-970290B61BBC}" destId="{E2E91849-3B38-464C-BFDA-2AF06708DE71}" srcOrd="1" destOrd="0" presId="urn:microsoft.com/office/officeart/2005/8/layout/cycle2"/>
    <dgm:cxn modelId="{2C8B847D-BA5E-49FA-86D2-CB6FC1C36D3C}" type="presOf" srcId="{27F3EC76-DFAA-480D-862C-970290B61BBC}" destId="{E2A8590E-6B18-46C0-95B3-8D3D61E858AE}" srcOrd="0" destOrd="0" presId="urn:microsoft.com/office/officeart/2005/8/layout/cycle2"/>
    <dgm:cxn modelId="{55286645-85E8-4B8C-AE2C-B7C0236C4A70}" type="presOf" srcId="{895ADB0E-F17F-43E5-9159-CE4FBC5FF27B}" destId="{0B90AB53-FD5C-4F39-A1A6-1875F40A6481}" srcOrd="0" destOrd="0" presId="urn:microsoft.com/office/officeart/2005/8/layout/cycle2"/>
    <dgm:cxn modelId="{D78F696A-72A4-4D44-B537-650FE2C0776E}" type="presOf" srcId="{07362052-AA8D-4E05-8311-16C5422BF1F3}" destId="{8BEBF325-42ED-4D0F-97FE-3B4BDB32C889}" srcOrd="1" destOrd="0" presId="urn:microsoft.com/office/officeart/2005/8/layout/cycle2"/>
    <dgm:cxn modelId="{614EC7D7-C805-41ED-8CA5-8D70D93FFB01}" type="presOf" srcId="{B3938C1A-E57F-45AB-90C5-028010A79600}" destId="{604D3AFB-B83D-436E-B38C-38AEAE36D59B}" srcOrd="0" destOrd="0" presId="urn:microsoft.com/office/officeart/2005/8/layout/cycle2"/>
    <dgm:cxn modelId="{5BAB7A6A-CF70-46D8-A2BD-3D8152E41DA4}" type="presOf" srcId="{7017BE83-0819-4113-9CF3-B774FBB3B724}" destId="{7A753EFB-CCB1-4357-8B6E-AD2A6C8EAE93}" srcOrd="1" destOrd="0" presId="urn:microsoft.com/office/officeart/2005/8/layout/cycle2"/>
    <dgm:cxn modelId="{0AE3FFF5-5F82-4549-B9E8-AADC30CB69DA}" srcId="{CC808B95-0B2B-4069-8A13-6703DF29F42F}" destId="{11CE3C42-3047-415B-A2E8-A88D892A0B7F}" srcOrd="2" destOrd="0" parTransId="{1690E683-CF2B-458A-8E76-BCB3EB5509B7}" sibTransId="{27F3EC76-DFAA-480D-862C-970290B61BBC}"/>
    <dgm:cxn modelId="{37A8B55C-C399-4F73-AD4D-1F42679A2200}" type="presOf" srcId="{07362052-AA8D-4E05-8311-16C5422BF1F3}" destId="{6A1CE0C1-60B4-442A-BC9E-DAE8AFAE67BC}" srcOrd="0" destOrd="0" presId="urn:microsoft.com/office/officeart/2005/8/layout/cycle2"/>
    <dgm:cxn modelId="{3DCDB0A9-5163-433A-BAEC-659C251A09FD}" srcId="{CC808B95-0B2B-4069-8A13-6703DF29F42F}" destId="{6F147CC9-162D-410B-AC2D-E7B00456E7D7}" srcOrd="5" destOrd="0" parTransId="{92EF2004-0930-4699-8EE4-CE976E055438}" sibTransId="{6ABFCC3F-20BF-43FF-AEF1-E9B415C24363}"/>
    <dgm:cxn modelId="{D71CD8EB-D2C4-409A-BAF8-6F10DB539D37}" srcId="{CC808B95-0B2B-4069-8A13-6703DF29F42F}" destId="{895ADB0E-F17F-43E5-9159-CE4FBC5FF27B}" srcOrd="4" destOrd="0" parTransId="{FE924A36-7B56-45BB-8206-DEB76E9797F4}" sibTransId="{07362052-AA8D-4E05-8311-16C5422BF1F3}"/>
    <dgm:cxn modelId="{ABC17363-F5F5-4048-BE34-EDAF6DD4C6A6}" type="presOf" srcId="{9FCF6375-00F1-4996-B701-F7E1529B25C7}" destId="{FFEEB186-41A3-4DEF-A7B4-C0E5EC5E4A56}" srcOrd="0" destOrd="0" presId="urn:microsoft.com/office/officeart/2005/8/layout/cycle2"/>
    <dgm:cxn modelId="{0E7881EF-0299-4921-A528-6A3C3651C1BC}" type="presOf" srcId="{6ABFCC3F-20BF-43FF-AEF1-E9B415C24363}" destId="{525E3843-4088-4179-AF04-738627C5D83C}" srcOrd="1" destOrd="0" presId="urn:microsoft.com/office/officeart/2005/8/layout/cycle2"/>
    <dgm:cxn modelId="{70154FF0-B7E2-4398-BA0B-CA7DE64D304C}" type="presOf" srcId="{6ABFCC3F-20BF-43FF-AEF1-E9B415C24363}" destId="{ECB864FA-A589-40B0-B221-FC74A8869CED}" srcOrd="0" destOrd="0" presId="urn:microsoft.com/office/officeart/2005/8/layout/cycle2"/>
    <dgm:cxn modelId="{D35616B0-D0B9-43B3-A006-EBA52BA57AD4}" srcId="{CC808B95-0B2B-4069-8A13-6703DF29F42F}" destId="{B85CC0C5-CF07-4275-8DAF-4A2E63BFE80E}" srcOrd="3" destOrd="0" parTransId="{790BCE7F-B3E0-4620-9A4B-3113777F0BE3}" sibTransId="{7017BE83-0819-4113-9CF3-B774FBB3B724}"/>
    <dgm:cxn modelId="{08145AE1-BC64-44F1-8886-96A7D10D5963}" type="presOf" srcId="{41139496-3374-490C-8E4D-4DFD80219696}" destId="{2B8A5652-1706-40FC-B3DA-EDF5622D1A05}" srcOrd="1" destOrd="0" presId="urn:microsoft.com/office/officeart/2005/8/layout/cycle2"/>
    <dgm:cxn modelId="{385F8460-144E-4529-B089-49EFAC8453BF}" type="presOf" srcId="{7017BE83-0819-4113-9CF3-B774FBB3B724}" destId="{E098C1CE-F67B-4537-83D6-CF76BDA34171}" srcOrd="0" destOrd="0" presId="urn:microsoft.com/office/officeart/2005/8/layout/cycle2"/>
    <dgm:cxn modelId="{5E42FBCF-1F74-400E-969A-3FBD7A89861F}" type="presOf" srcId="{11CE3C42-3047-415B-A2E8-A88D892A0B7F}" destId="{39CC511B-3A7D-4180-AB0E-D55D36A64523}" srcOrd="0" destOrd="0" presId="urn:microsoft.com/office/officeart/2005/8/layout/cycle2"/>
    <dgm:cxn modelId="{905AC9F7-2C69-45BB-8D3B-8548D37B92C8}" type="presOf" srcId="{B85CC0C5-CF07-4275-8DAF-4A2E63BFE80E}" destId="{43835373-F810-4A84-9818-76475F0D2207}" srcOrd="0" destOrd="0" presId="urn:microsoft.com/office/officeart/2005/8/layout/cycle2"/>
    <dgm:cxn modelId="{42785255-AF53-41A1-82CE-717E76E9D56B}" type="presOf" srcId="{C581C0D3-42B8-4CD8-91A8-04FFC321D771}" destId="{3777DE93-61BF-45B4-98F6-4D78D87738B6}" srcOrd="1" destOrd="0" presId="urn:microsoft.com/office/officeart/2005/8/layout/cycle2"/>
    <dgm:cxn modelId="{28F5FA1C-A236-456B-9F1B-B3120F687F3F}" type="presOf" srcId="{F6B6E38E-2E38-468F-B936-5C1FB7C6B8AB}" destId="{8BA327E2-D72C-4587-9C91-88EB5377E700}" srcOrd="1" destOrd="0" presId="urn:microsoft.com/office/officeart/2005/8/layout/cycle2"/>
    <dgm:cxn modelId="{8A6D652D-6C5E-41DC-A774-8632057910F5}" type="presParOf" srcId="{163E73F9-EC09-4C95-941A-6CE322400900}" destId="{FFEEB186-41A3-4DEF-A7B4-C0E5EC5E4A56}" srcOrd="0" destOrd="0" presId="urn:microsoft.com/office/officeart/2005/8/layout/cycle2"/>
    <dgm:cxn modelId="{77DEEAEE-EF8E-4C27-A7BB-96C29C52687A}" type="presParOf" srcId="{163E73F9-EC09-4C95-941A-6CE322400900}" destId="{A4C6610A-6CAA-43A3-B407-9C7012776E32}" srcOrd="1" destOrd="0" presId="urn:microsoft.com/office/officeart/2005/8/layout/cycle2"/>
    <dgm:cxn modelId="{895B40AF-289C-47C1-8121-E48A7A856773}" type="presParOf" srcId="{A4C6610A-6CAA-43A3-B407-9C7012776E32}" destId="{8BA327E2-D72C-4587-9C91-88EB5377E700}" srcOrd="0" destOrd="0" presId="urn:microsoft.com/office/officeart/2005/8/layout/cycle2"/>
    <dgm:cxn modelId="{9AFBFC69-6D33-4F10-92A6-1F217170717F}" type="presParOf" srcId="{163E73F9-EC09-4C95-941A-6CE322400900}" destId="{604D3AFB-B83D-436E-B38C-38AEAE36D59B}" srcOrd="2" destOrd="0" presId="urn:microsoft.com/office/officeart/2005/8/layout/cycle2"/>
    <dgm:cxn modelId="{94009E64-BEC7-4455-9843-BCEE3D222F5F}" type="presParOf" srcId="{163E73F9-EC09-4C95-941A-6CE322400900}" destId="{26CBAD79-CD2B-43B6-B84B-74CBE5225F3C}" srcOrd="3" destOrd="0" presId="urn:microsoft.com/office/officeart/2005/8/layout/cycle2"/>
    <dgm:cxn modelId="{BED9A1A8-5517-4A5D-8F44-D2CD679B18C0}" type="presParOf" srcId="{26CBAD79-CD2B-43B6-B84B-74CBE5225F3C}" destId="{2B8A5652-1706-40FC-B3DA-EDF5622D1A05}" srcOrd="0" destOrd="0" presId="urn:microsoft.com/office/officeart/2005/8/layout/cycle2"/>
    <dgm:cxn modelId="{AF690AB7-C1D6-461C-8C1B-E9BD2ED11FFB}" type="presParOf" srcId="{163E73F9-EC09-4C95-941A-6CE322400900}" destId="{39CC511B-3A7D-4180-AB0E-D55D36A64523}" srcOrd="4" destOrd="0" presId="urn:microsoft.com/office/officeart/2005/8/layout/cycle2"/>
    <dgm:cxn modelId="{D46110CE-A4A9-4561-BC01-767C75276EBC}" type="presParOf" srcId="{163E73F9-EC09-4C95-941A-6CE322400900}" destId="{E2A8590E-6B18-46C0-95B3-8D3D61E858AE}" srcOrd="5" destOrd="0" presId="urn:microsoft.com/office/officeart/2005/8/layout/cycle2"/>
    <dgm:cxn modelId="{5A2DABC2-4865-4F06-97E4-0A7B31EAD7D2}" type="presParOf" srcId="{E2A8590E-6B18-46C0-95B3-8D3D61E858AE}" destId="{E2E91849-3B38-464C-BFDA-2AF06708DE71}" srcOrd="0" destOrd="0" presId="urn:microsoft.com/office/officeart/2005/8/layout/cycle2"/>
    <dgm:cxn modelId="{596CE4A0-6BB7-4404-95D7-843120F2C119}" type="presParOf" srcId="{163E73F9-EC09-4C95-941A-6CE322400900}" destId="{43835373-F810-4A84-9818-76475F0D2207}" srcOrd="6" destOrd="0" presId="urn:microsoft.com/office/officeart/2005/8/layout/cycle2"/>
    <dgm:cxn modelId="{3296A97D-CCE6-4F26-9287-2336FBDA960E}" type="presParOf" srcId="{163E73F9-EC09-4C95-941A-6CE322400900}" destId="{E098C1CE-F67B-4537-83D6-CF76BDA34171}" srcOrd="7" destOrd="0" presId="urn:microsoft.com/office/officeart/2005/8/layout/cycle2"/>
    <dgm:cxn modelId="{80B79485-B2A1-4E06-9753-820B8D34F0FF}" type="presParOf" srcId="{E098C1CE-F67B-4537-83D6-CF76BDA34171}" destId="{7A753EFB-CCB1-4357-8B6E-AD2A6C8EAE93}" srcOrd="0" destOrd="0" presId="urn:microsoft.com/office/officeart/2005/8/layout/cycle2"/>
    <dgm:cxn modelId="{1DE5A266-CF9B-4B81-B1B9-F5B05AA79675}" type="presParOf" srcId="{163E73F9-EC09-4C95-941A-6CE322400900}" destId="{0B90AB53-FD5C-4F39-A1A6-1875F40A6481}" srcOrd="8" destOrd="0" presId="urn:microsoft.com/office/officeart/2005/8/layout/cycle2"/>
    <dgm:cxn modelId="{3BEB0294-032D-4F05-A334-E06B62910622}" type="presParOf" srcId="{163E73F9-EC09-4C95-941A-6CE322400900}" destId="{6A1CE0C1-60B4-442A-BC9E-DAE8AFAE67BC}" srcOrd="9" destOrd="0" presId="urn:microsoft.com/office/officeart/2005/8/layout/cycle2"/>
    <dgm:cxn modelId="{F753BFCE-24E0-4060-A3D5-EB013D3D735C}" type="presParOf" srcId="{6A1CE0C1-60B4-442A-BC9E-DAE8AFAE67BC}" destId="{8BEBF325-42ED-4D0F-97FE-3B4BDB32C889}" srcOrd="0" destOrd="0" presId="urn:microsoft.com/office/officeart/2005/8/layout/cycle2"/>
    <dgm:cxn modelId="{A07C337C-ECF7-4821-BA0B-A42E43C4BAB3}" type="presParOf" srcId="{163E73F9-EC09-4C95-941A-6CE322400900}" destId="{C2795359-2A82-4AAF-8F6A-01B9EDBC097F}" srcOrd="10" destOrd="0" presId="urn:microsoft.com/office/officeart/2005/8/layout/cycle2"/>
    <dgm:cxn modelId="{EA94BBDA-C950-4530-AC39-F4C036157754}" type="presParOf" srcId="{163E73F9-EC09-4C95-941A-6CE322400900}" destId="{ECB864FA-A589-40B0-B221-FC74A8869CED}" srcOrd="11" destOrd="0" presId="urn:microsoft.com/office/officeart/2005/8/layout/cycle2"/>
    <dgm:cxn modelId="{720179F4-7903-49B2-A3AD-2D2DBCCC183D}" type="presParOf" srcId="{ECB864FA-A589-40B0-B221-FC74A8869CED}" destId="{525E3843-4088-4179-AF04-738627C5D83C}" srcOrd="0" destOrd="0" presId="urn:microsoft.com/office/officeart/2005/8/layout/cycle2"/>
    <dgm:cxn modelId="{AC2DB4DA-D4CB-428D-B624-3E9CBC573DED}" type="presParOf" srcId="{163E73F9-EC09-4C95-941A-6CE322400900}" destId="{5124F18A-6A33-4573-9CD6-77BBE3B80B50}" srcOrd="12" destOrd="0" presId="urn:microsoft.com/office/officeart/2005/8/layout/cycle2"/>
    <dgm:cxn modelId="{C3D54276-AA65-4788-8934-FA780EFFBA3D}" type="presParOf" srcId="{163E73F9-EC09-4C95-941A-6CE322400900}" destId="{E6A6084B-0F27-4472-8F3F-FBCBDA468101}" srcOrd="13" destOrd="0" presId="urn:microsoft.com/office/officeart/2005/8/layout/cycle2"/>
    <dgm:cxn modelId="{D099DEF1-20E1-485E-9102-D05EE20CB1B7}" type="presParOf" srcId="{E6A6084B-0F27-4472-8F3F-FBCBDA468101}" destId="{3777DE93-61BF-45B4-98F6-4D78D87738B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1E8255-A904-4D17-901F-FE3045221A4D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E5584C95-7F82-42D6-B30C-6A1D951893BC}">
      <dgm:prSet phldrT="[Texto]" custT="1"/>
      <dgm:spPr/>
      <dgm:t>
        <a:bodyPr/>
        <a:lstStyle/>
        <a:p>
          <a:r>
            <a:rPr lang="es-US" sz="1800" b="0" i="1" dirty="0" smtClean="0">
              <a:solidFill>
                <a:schemeClr val="tx1"/>
              </a:solidFill>
            </a:rPr>
            <a:t>Es un tumor glandular pequeño y bien diferenciado de la corteza renal.</a:t>
          </a:r>
          <a:endParaRPr lang="es-EC" sz="1800" b="0" i="1" dirty="0">
            <a:solidFill>
              <a:schemeClr val="tx1"/>
            </a:solidFill>
          </a:endParaRPr>
        </a:p>
      </dgm:t>
    </dgm:pt>
    <dgm:pt modelId="{BBEF233F-009B-412B-98D5-E08E5E821369}" type="parTrans" cxnId="{AE489395-6CF7-4AE3-A15A-BF977122AB03}">
      <dgm:prSet/>
      <dgm:spPr/>
      <dgm:t>
        <a:bodyPr/>
        <a:lstStyle/>
        <a:p>
          <a:endParaRPr lang="es-EC"/>
        </a:p>
      </dgm:t>
    </dgm:pt>
    <dgm:pt modelId="{7387E509-A49C-46BE-A041-3B6324F3CC45}" type="sibTrans" cxnId="{AE489395-6CF7-4AE3-A15A-BF977122AB0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A0B7E32-F2F6-4F4A-8928-C5951DF74F98}">
      <dgm:prSet phldrT="[Texto]" custT="1"/>
      <dgm:spPr/>
      <dgm:t>
        <a:bodyPr/>
        <a:lstStyle/>
        <a:p>
          <a:r>
            <a:rPr lang="es-US" sz="1800" b="0" i="1" dirty="0" smtClean="0">
              <a:solidFill>
                <a:schemeClr val="tx1"/>
              </a:solidFill>
            </a:rPr>
            <a:t>No produce síntomas y suele identificarse de manera accidental durante nefrectomía </a:t>
          </a:r>
          <a:endParaRPr lang="es-EC" sz="1800" b="0" i="1" dirty="0">
            <a:solidFill>
              <a:schemeClr val="tx1"/>
            </a:solidFill>
          </a:endParaRPr>
        </a:p>
      </dgm:t>
    </dgm:pt>
    <dgm:pt modelId="{7D63EC62-BD50-4A1D-83F9-70A70FC3B1A0}" type="parTrans" cxnId="{963C6572-DAE5-4E8D-A32F-9AD4CE579B04}">
      <dgm:prSet/>
      <dgm:spPr/>
      <dgm:t>
        <a:bodyPr/>
        <a:lstStyle/>
        <a:p>
          <a:endParaRPr lang="es-EC"/>
        </a:p>
      </dgm:t>
    </dgm:pt>
    <dgm:pt modelId="{C1D8F01C-B8E3-44C9-9483-8AA0CEA274DF}" type="sibTrans" cxnId="{963C6572-DAE5-4E8D-A32F-9AD4CE579B0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559E494-F0BA-474F-AF8A-99A77B62D24C}">
      <dgm:prSet phldrT="[Texto]" custT="1"/>
      <dgm:spPr/>
      <dgm:t>
        <a:bodyPr/>
        <a:lstStyle/>
        <a:p>
          <a:r>
            <a:rPr lang="es-US" sz="1800" b="0" i="1" dirty="0" smtClean="0">
              <a:solidFill>
                <a:schemeClr val="tx1"/>
              </a:solidFill>
            </a:rPr>
            <a:t>de necropsia en pacientes con alguna enfermedad sin relación con el tumor. </a:t>
          </a:r>
          <a:endParaRPr lang="es-EC" sz="1800" b="0" i="1" dirty="0">
            <a:solidFill>
              <a:schemeClr val="tx1"/>
            </a:solidFill>
          </a:endParaRPr>
        </a:p>
      </dgm:t>
    </dgm:pt>
    <dgm:pt modelId="{FBB5D73B-3505-4118-9055-6212EEC17F7E}" type="parTrans" cxnId="{2412FE2F-56C6-4014-9A0A-98CC15AF9F4B}">
      <dgm:prSet/>
      <dgm:spPr/>
      <dgm:t>
        <a:bodyPr/>
        <a:lstStyle/>
        <a:p>
          <a:endParaRPr lang="es-EC"/>
        </a:p>
      </dgm:t>
    </dgm:pt>
    <dgm:pt modelId="{A3EDA89C-9B96-463F-9C22-3DC35B688F1C}" type="sibTrans" cxnId="{2412FE2F-56C6-4014-9A0A-98CC15AF9F4B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746BB0A-C5B5-43AB-889E-01703B34B1DC}" type="pres">
      <dgm:prSet presAssocID="{411E8255-A904-4D17-901F-FE3045221A4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A82C53CE-F9B8-45E4-BE2B-91ADB4347F82}" type="pres">
      <dgm:prSet presAssocID="{E5584C95-7F82-42D6-B30C-6A1D951893BC}" presName="text1" presStyleCnt="0"/>
      <dgm:spPr/>
    </dgm:pt>
    <dgm:pt modelId="{06EEB51C-2970-418E-96C8-F076DC553676}" type="pres">
      <dgm:prSet presAssocID="{E5584C95-7F82-42D6-B30C-6A1D951893BC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BE5F76-B4DE-4969-8955-3751433F0B37}" type="pres">
      <dgm:prSet presAssocID="{E5584C95-7F82-42D6-B30C-6A1D951893BC}" presName="textaccent1" presStyleCnt="0"/>
      <dgm:spPr/>
    </dgm:pt>
    <dgm:pt modelId="{DEF110C0-BC1A-4107-AF03-8FD29D0764C7}" type="pres">
      <dgm:prSet presAssocID="{E5584C95-7F82-42D6-B30C-6A1D951893BC}" presName="accentRepeatNode" presStyleLbl="solidAlignAcc1" presStyleIdx="0" presStyleCnt="6"/>
      <dgm:spPr/>
    </dgm:pt>
    <dgm:pt modelId="{28C1DB1C-8879-4EDF-A587-CADD36741359}" type="pres">
      <dgm:prSet presAssocID="{7387E509-A49C-46BE-A041-3B6324F3CC45}" presName="image1" presStyleCnt="0"/>
      <dgm:spPr/>
    </dgm:pt>
    <dgm:pt modelId="{BC8D30AF-3ECC-40C2-80BE-D126F0E60427}" type="pres">
      <dgm:prSet presAssocID="{7387E509-A49C-46BE-A041-3B6324F3CC45}" presName="imageRepeatNode" presStyleLbl="alignAcc1" presStyleIdx="0" presStyleCnt="3"/>
      <dgm:spPr/>
      <dgm:t>
        <a:bodyPr/>
        <a:lstStyle/>
        <a:p>
          <a:endParaRPr lang="es-ES"/>
        </a:p>
      </dgm:t>
    </dgm:pt>
    <dgm:pt modelId="{586DEC38-BADF-4A26-9469-89798933B143}" type="pres">
      <dgm:prSet presAssocID="{7387E509-A49C-46BE-A041-3B6324F3CC45}" presName="imageaccent1" presStyleCnt="0"/>
      <dgm:spPr/>
    </dgm:pt>
    <dgm:pt modelId="{4E462D7C-9478-40DB-B018-49BA3A71D216}" type="pres">
      <dgm:prSet presAssocID="{7387E509-A49C-46BE-A041-3B6324F3CC45}" presName="accentRepeatNode" presStyleLbl="solidAlignAcc1" presStyleIdx="1" presStyleCnt="6"/>
      <dgm:spPr/>
    </dgm:pt>
    <dgm:pt modelId="{9D043B5A-F782-41AE-A5AD-8D400DCB52C6}" type="pres">
      <dgm:prSet presAssocID="{1A0B7E32-F2F6-4F4A-8928-C5951DF74F98}" presName="text2" presStyleCnt="0"/>
      <dgm:spPr/>
    </dgm:pt>
    <dgm:pt modelId="{A392834C-2C47-4C5E-80C0-DD5F41B13D89}" type="pres">
      <dgm:prSet presAssocID="{1A0B7E32-F2F6-4F4A-8928-C5951DF74F98}" presName="textRepeatNode" presStyleLbl="alignNode1" presStyleIdx="1" presStyleCnt="3" custLinFactNeighborX="1262" custLinFactNeighborY="36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A38683-AB2E-46E8-8D67-7AA7E5AEBC15}" type="pres">
      <dgm:prSet presAssocID="{1A0B7E32-F2F6-4F4A-8928-C5951DF74F98}" presName="textaccent2" presStyleCnt="0"/>
      <dgm:spPr/>
    </dgm:pt>
    <dgm:pt modelId="{3C257722-4C06-48F5-99D1-6193280783A4}" type="pres">
      <dgm:prSet presAssocID="{1A0B7E32-F2F6-4F4A-8928-C5951DF74F98}" presName="accentRepeatNode" presStyleLbl="solidAlignAcc1" presStyleIdx="2" presStyleCnt="6" custFlipVert="1" custScaleX="30902" custScaleY="34526" custLinFactY="18788" custLinFactNeighborX="37719" custLinFactNeighborY="100000"/>
      <dgm:spPr/>
    </dgm:pt>
    <dgm:pt modelId="{D12F706C-DAB9-411C-90AA-07477F291D5A}" type="pres">
      <dgm:prSet presAssocID="{C1D8F01C-B8E3-44C9-9483-8AA0CEA274DF}" presName="image2" presStyleCnt="0"/>
      <dgm:spPr/>
    </dgm:pt>
    <dgm:pt modelId="{F65FA4C0-A575-4E0B-A2E8-2487A3CB86A5}" type="pres">
      <dgm:prSet presAssocID="{C1D8F01C-B8E3-44C9-9483-8AA0CEA274DF}" presName="imageRepeatNode" presStyleLbl="alignAcc1" presStyleIdx="1" presStyleCnt="3"/>
      <dgm:spPr/>
      <dgm:t>
        <a:bodyPr/>
        <a:lstStyle/>
        <a:p>
          <a:endParaRPr lang="es-ES"/>
        </a:p>
      </dgm:t>
    </dgm:pt>
    <dgm:pt modelId="{71F8A862-59DE-49C1-9B65-48EAE6C3E21B}" type="pres">
      <dgm:prSet presAssocID="{C1D8F01C-B8E3-44C9-9483-8AA0CEA274DF}" presName="imageaccent2" presStyleCnt="0"/>
      <dgm:spPr/>
    </dgm:pt>
    <dgm:pt modelId="{1206066C-2E08-42AD-A4FE-3088361EF5C3}" type="pres">
      <dgm:prSet presAssocID="{C1D8F01C-B8E3-44C9-9483-8AA0CEA274DF}" presName="accentRepeatNode" presStyleLbl="solidAlignAcc1" presStyleIdx="3" presStyleCnt="6"/>
      <dgm:spPr/>
    </dgm:pt>
    <dgm:pt modelId="{32103C77-8CE4-43A2-9846-1B914486FD3B}" type="pres">
      <dgm:prSet presAssocID="{6559E494-F0BA-474F-AF8A-99A77B62D24C}" presName="text3" presStyleCnt="0"/>
      <dgm:spPr/>
    </dgm:pt>
    <dgm:pt modelId="{ECC758E9-A0AC-4685-9752-9D915FD08275}" type="pres">
      <dgm:prSet presAssocID="{6559E494-F0BA-474F-AF8A-99A77B62D24C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7A514E-4756-4578-AA68-5EBF9B325EAD}" type="pres">
      <dgm:prSet presAssocID="{6559E494-F0BA-474F-AF8A-99A77B62D24C}" presName="textaccent3" presStyleCnt="0"/>
      <dgm:spPr/>
    </dgm:pt>
    <dgm:pt modelId="{FD425724-8D06-41DB-A55D-0C70A21CA967}" type="pres">
      <dgm:prSet presAssocID="{6559E494-F0BA-474F-AF8A-99A77B62D24C}" presName="accentRepeatNode" presStyleLbl="solidAlignAcc1" presStyleIdx="4" presStyleCnt="6"/>
      <dgm:spPr/>
    </dgm:pt>
    <dgm:pt modelId="{B954C291-934F-4ACC-93A6-5AACF1EA166D}" type="pres">
      <dgm:prSet presAssocID="{A3EDA89C-9B96-463F-9C22-3DC35B688F1C}" presName="image3" presStyleCnt="0"/>
      <dgm:spPr/>
    </dgm:pt>
    <dgm:pt modelId="{4B06691B-A7F6-4A33-A4CD-01F0D348BD3E}" type="pres">
      <dgm:prSet presAssocID="{A3EDA89C-9B96-463F-9C22-3DC35B688F1C}" presName="imageRepeatNode" presStyleLbl="alignAcc1" presStyleIdx="2" presStyleCnt="3"/>
      <dgm:spPr/>
      <dgm:t>
        <a:bodyPr/>
        <a:lstStyle/>
        <a:p>
          <a:endParaRPr lang="es-ES"/>
        </a:p>
      </dgm:t>
    </dgm:pt>
    <dgm:pt modelId="{CC32F84B-57AF-4E33-B158-19F41F9FEB5E}" type="pres">
      <dgm:prSet presAssocID="{A3EDA89C-9B96-463F-9C22-3DC35B688F1C}" presName="imageaccent3" presStyleCnt="0"/>
      <dgm:spPr/>
    </dgm:pt>
    <dgm:pt modelId="{ECDD8783-7630-4B1E-876F-DAE2B348CB37}" type="pres">
      <dgm:prSet presAssocID="{A3EDA89C-9B96-463F-9C22-3DC35B688F1C}" presName="accentRepeatNode" presStyleLbl="solidAlignAcc1" presStyleIdx="5" presStyleCnt="6"/>
      <dgm:spPr/>
    </dgm:pt>
  </dgm:ptLst>
  <dgm:cxnLst>
    <dgm:cxn modelId="{AE489395-6CF7-4AE3-A15A-BF977122AB03}" srcId="{411E8255-A904-4D17-901F-FE3045221A4D}" destId="{E5584C95-7F82-42D6-B30C-6A1D951893BC}" srcOrd="0" destOrd="0" parTransId="{BBEF233F-009B-412B-98D5-E08E5E821369}" sibTransId="{7387E509-A49C-46BE-A041-3B6324F3CC45}"/>
    <dgm:cxn modelId="{2412FE2F-56C6-4014-9A0A-98CC15AF9F4B}" srcId="{411E8255-A904-4D17-901F-FE3045221A4D}" destId="{6559E494-F0BA-474F-AF8A-99A77B62D24C}" srcOrd="2" destOrd="0" parTransId="{FBB5D73B-3505-4118-9055-6212EEC17F7E}" sibTransId="{A3EDA89C-9B96-463F-9C22-3DC35B688F1C}"/>
    <dgm:cxn modelId="{D8797B1C-BC39-4738-A7E4-07555F0E0020}" type="presOf" srcId="{A3EDA89C-9B96-463F-9C22-3DC35B688F1C}" destId="{4B06691B-A7F6-4A33-A4CD-01F0D348BD3E}" srcOrd="0" destOrd="0" presId="urn:microsoft.com/office/officeart/2008/layout/HexagonCluster"/>
    <dgm:cxn modelId="{F7C5012E-23F1-4F96-B228-BC75D13EF592}" type="presOf" srcId="{7387E509-A49C-46BE-A041-3B6324F3CC45}" destId="{BC8D30AF-3ECC-40C2-80BE-D126F0E60427}" srcOrd="0" destOrd="0" presId="urn:microsoft.com/office/officeart/2008/layout/HexagonCluster"/>
    <dgm:cxn modelId="{882970F1-AF68-4D82-8635-D154ABA2FA27}" type="presOf" srcId="{6559E494-F0BA-474F-AF8A-99A77B62D24C}" destId="{ECC758E9-A0AC-4685-9752-9D915FD08275}" srcOrd="0" destOrd="0" presId="urn:microsoft.com/office/officeart/2008/layout/HexagonCluster"/>
    <dgm:cxn modelId="{963C6572-DAE5-4E8D-A32F-9AD4CE579B04}" srcId="{411E8255-A904-4D17-901F-FE3045221A4D}" destId="{1A0B7E32-F2F6-4F4A-8928-C5951DF74F98}" srcOrd="1" destOrd="0" parTransId="{7D63EC62-BD50-4A1D-83F9-70A70FC3B1A0}" sibTransId="{C1D8F01C-B8E3-44C9-9483-8AA0CEA274DF}"/>
    <dgm:cxn modelId="{CF6D8877-2F4F-45D6-8AC3-1750EC931652}" type="presOf" srcId="{1A0B7E32-F2F6-4F4A-8928-C5951DF74F98}" destId="{A392834C-2C47-4C5E-80C0-DD5F41B13D89}" srcOrd="0" destOrd="0" presId="urn:microsoft.com/office/officeart/2008/layout/HexagonCluster"/>
    <dgm:cxn modelId="{6464FA75-7D06-4496-AB7E-CA5BC84A709B}" type="presOf" srcId="{E5584C95-7F82-42D6-B30C-6A1D951893BC}" destId="{06EEB51C-2970-418E-96C8-F076DC553676}" srcOrd="0" destOrd="0" presId="urn:microsoft.com/office/officeart/2008/layout/HexagonCluster"/>
    <dgm:cxn modelId="{0C8F22A4-FAFA-499C-AE64-AA55C8E85B8D}" type="presOf" srcId="{C1D8F01C-B8E3-44C9-9483-8AA0CEA274DF}" destId="{F65FA4C0-A575-4E0B-A2E8-2487A3CB86A5}" srcOrd="0" destOrd="0" presId="urn:microsoft.com/office/officeart/2008/layout/HexagonCluster"/>
    <dgm:cxn modelId="{726C956C-B2D2-4699-A6CA-CC638F929307}" type="presOf" srcId="{411E8255-A904-4D17-901F-FE3045221A4D}" destId="{C746BB0A-C5B5-43AB-889E-01703B34B1DC}" srcOrd="0" destOrd="0" presId="urn:microsoft.com/office/officeart/2008/layout/HexagonCluster"/>
    <dgm:cxn modelId="{41B7887E-7876-4FED-B594-9F34727CC5EE}" type="presParOf" srcId="{C746BB0A-C5B5-43AB-889E-01703B34B1DC}" destId="{A82C53CE-F9B8-45E4-BE2B-91ADB4347F82}" srcOrd="0" destOrd="0" presId="urn:microsoft.com/office/officeart/2008/layout/HexagonCluster"/>
    <dgm:cxn modelId="{C3233656-FA74-4CE5-AAD7-DEC7EB312D67}" type="presParOf" srcId="{A82C53CE-F9B8-45E4-BE2B-91ADB4347F82}" destId="{06EEB51C-2970-418E-96C8-F076DC553676}" srcOrd="0" destOrd="0" presId="urn:microsoft.com/office/officeart/2008/layout/HexagonCluster"/>
    <dgm:cxn modelId="{C903278F-DBD5-487D-A5F4-C134C69EF65C}" type="presParOf" srcId="{C746BB0A-C5B5-43AB-889E-01703B34B1DC}" destId="{12BE5F76-B4DE-4969-8955-3751433F0B37}" srcOrd="1" destOrd="0" presId="urn:microsoft.com/office/officeart/2008/layout/HexagonCluster"/>
    <dgm:cxn modelId="{B56933E3-D9C3-4944-B05C-E531EC091CA1}" type="presParOf" srcId="{12BE5F76-B4DE-4969-8955-3751433F0B37}" destId="{DEF110C0-BC1A-4107-AF03-8FD29D0764C7}" srcOrd="0" destOrd="0" presId="urn:microsoft.com/office/officeart/2008/layout/HexagonCluster"/>
    <dgm:cxn modelId="{853ABD1F-E550-40A0-AEB4-C90D2A6604D4}" type="presParOf" srcId="{C746BB0A-C5B5-43AB-889E-01703B34B1DC}" destId="{28C1DB1C-8879-4EDF-A587-CADD36741359}" srcOrd="2" destOrd="0" presId="urn:microsoft.com/office/officeart/2008/layout/HexagonCluster"/>
    <dgm:cxn modelId="{7AAAB308-5C83-4109-8129-1D55D5875B19}" type="presParOf" srcId="{28C1DB1C-8879-4EDF-A587-CADD36741359}" destId="{BC8D30AF-3ECC-40C2-80BE-D126F0E60427}" srcOrd="0" destOrd="0" presId="urn:microsoft.com/office/officeart/2008/layout/HexagonCluster"/>
    <dgm:cxn modelId="{5CDF4874-F41F-4009-82FB-57FD4D5AF534}" type="presParOf" srcId="{C746BB0A-C5B5-43AB-889E-01703B34B1DC}" destId="{586DEC38-BADF-4A26-9469-89798933B143}" srcOrd="3" destOrd="0" presId="urn:microsoft.com/office/officeart/2008/layout/HexagonCluster"/>
    <dgm:cxn modelId="{76085402-55FF-4B83-88DC-B44F929E1177}" type="presParOf" srcId="{586DEC38-BADF-4A26-9469-89798933B143}" destId="{4E462D7C-9478-40DB-B018-49BA3A71D216}" srcOrd="0" destOrd="0" presId="urn:microsoft.com/office/officeart/2008/layout/HexagonCluster"/>
    <dgm:cxn modelId="{86DE8752-BFC4-4D6E-9B83-98191567754D}" type="presParOf" srcId="{C746BB0A-C5B5-43AB-889E-01703B34B1DC}" destId="{9D043B5A-F782-41AE-A5AD-8D400DCB52C6}" srcOrd="4" destOrd="0" presId="urn:microsoft.com/office/officeart/2008/layout/HexagonCluster"/>
    <dgm:cxn modelId="{024B4F3A-CD7C-4BCA-AACA-567E80EB059A}" type="presParOf" srcId="{9D043B5A-F782-41AE-A5AD-8D400DCB52C6}" destId="{A392834C-2C47-4C5E-80C0-DD5F41B13D89}" srcOrd="0" destOrd="0" presId="urn:microsoft.com/office/officeart/2008/layout/HexagonCluster"/>
    <dgm:cxn modelId="{03F62E71-D46C-4908-979B-D97E089E4F6B}" type="presParOf" srcId="{C746BB0A-C5B5-43AB-889E-01703B34B1DC}" destId="{67A38683-AB2E-46E8-8D67-7AA7E5AEBC15}" srcOrd="5" destOrd="0" presId="urn:microsoft.com/office/officeart/2008/layout/HexagonCluster"/>
    <dgm:cxn modelId="{D31F9E07-64F9-49EC-92C4-33F8E1A6858E}" type="presParOf" srcId="{67A38683-AB2E-46E8-8D67-7AA7E5AEBC15}" destId="{3C257722-4C06-48F5-99D1-6193280783A4}" srcOrd="0" destOrd="0" presId="urn:microsoft.com/office/officeart/2008/layout/HexagonCluster"/>
    <dgm:cxn modelId="{66D5693C-145D-44B0-8F82-340F358F4C57}" type="presParOf" srcId="{C746BB0A-C5B5-43AB-889E-01703B34B1DC}" destId="{D12F706C-DAB9-411C-90AA-07477F291D5A}" srcOrd="6" destOrd="0" presId="urn:microsoft.com/office/officeart/2008/layout/HexagonCluster"/>
    <dgm:cxn modelId="{AF296441-DC20-4BBD-8053-41D9F151D030}" type="presParOf" srcId="{D12F706C-DAB9-411C-90AA-07477F291D5A}" destId="{F65FA4C0-A575-4E0B-A2E8-2487A3CB86A5}" srcOrd="0" destOrd="0" presId="urn:microsoft.com/office/officeart/2008/layout/HexagonCluster"/>
    <dgm:cxn modelId="{D14795B8-B476-4248-82FD-74E895928936}" type="presParOf" srcId="{C746BB0A-C5B5-43AB-889E-01703B34B1DC}" destId="{71F8A862-59DE-49C1-9B65-48EAE6C3E21B}" srcOrd="7" destOrd="0" presId="urn:microsoft.com/office/officeart/2008/layout/HexagonCluster"/>
    <dgm:cxn modelId="{B5B53234-A446-4007-8CD1-A88DED002633}" type="presParOf" srcId="{71F8A862-59DE-49C1-9B65-48EAE6C3E21B}" destId="{1206066C-2E08-42AD-A4FE-3088361EF5C3}" srcOrd="0" destOrd="0" presId="urn:microsoft.com/office/officeart/2008/layout/HexagonCluster"/>
    <dgm:cxn modelId="{8BCF80F1-9A05-4013-AFFC-F2E8061897FC}" type="presParOf" srcId="{C746BB0A-C5B5-43AB-889E-01703B34B1DC}" destId="{32103C77-8CE4-43A2-9846-1B914486FD3B}" srcOrd="8" destOrd="0" presId="urn:microsoft.com/office/officeart/2008/layout/HexagonCluster"/>
    <dgm:cxn modelId="{A8FD2A90-D475-4F23-A9E0-68277E63DA39}" type="presParOf" srcId="{32103C77-8CE4-43A2-9846-1B914486FD3B}" destId="{ECC758E9-A0AC-4685-9752-9D915FD08275}" srcOrd="0" destOrd="0" presId="urn:microsoft.com/office/officeart/2008/layout/HexagonCluster"/>
    <dgm:cxn modelId="{E864CAA9-A2F7-4E4C-A3B2-2D420254F9DF}" type="presParOf" srcId="{C746BB0A-C5B5-43AB-889E-01703B34B1DC}" destId="{7B7A514E-4756-4578-AA68-5EBF9B325EAD}" srcOrd="9" destOrd="0" presId="urn:microsoft.com/office/officeart/2008/layout/HexagonCluster"/>
    <dgm:cxn modelId="{A26AA9F8-6A71-4FE2-9A66-D6137A65B9D8}" type="presParOf" srcId="{7B7A514E-4756-4578-AA68-5EBF9B325EAD}" destId="{FD425724-8D06-41DB-A55D-0C70A21CA967}" srcOrd="0" destOrd="0" presId="urn:microsoft.com/office/officeart/2008/layout/HexagonCluster"/>
    <dgm:cxn modelId="{3FB27B7B-ABE4-4D23-8EAB-270F9B9D25B1}" type="presParOf" srcId="{C746BB0A-C5B5-43AB-889E-01703B34B1DC}" destId="{B954C291-934F-4ACC-93A6-5AACF1EA166D}" srcOrd="10" destOrd="0" presId="urn:microsoft.com/office/officeart/2008/layout/HexagonCluster"/>
    <dgm:cxn modelId="{D99FF3A7-49E1-4125-A14B-7405FCE3795A}" type="presParOf" srcId="{B954C291-934F-4ACC-93A6-5AACF1EA166D}" destId="{4B06691B-A7F6-4A33-A4CD-01F0D348BD3E}" srcOrd="0" destOrd="0" presId="urn:microsoft.com/office/officeart/2008/layout/HexagonCluster"/>
    <dgm:cxn modelId="{4CD06C9D-E302-4EE7-9F8F-8368BBFAC802}" type="presParOf" srcId="{C746BB0A-C5B5-43AB-889E-01703B34B1DC}" destId="{CC32F84B-57AF-4E33-B158-19F41F9FEB5E}" srcOrd="11" destOrd="0" presId="urn:microsoft.com/office/officeart/2008/layout/HexagonCluster"/>
    <dgm:cxn modelId="{948C1691-7ECF-4509-9952-1CE27D8B459D}" type="presParOf" srcId="{CC32F84B-57AF-4E33-B158-19F41F9FEB5E}" destId="{ECDD8783-7630-4B1E-876F-DAE2B348CB3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4736E9-2F43-4689-97A1-2A1A114FC1C9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11407CCF-4F14-4FD3-A993-ED179DF3F1F6}">
      <dgm:prSet phldrT="[Texto]" custT="1"/>
      <dgm:spPr/>
      <dgm:t>
        <a:bodyPr/>
        <a:lstStyle/>
        <a:p>
          <a:r>
            <a:rPr lang="es-US" sz="1600" dirty="0" smtClean="0">
              <a:solidFill>
                <a:schemeClr val="tx1"/>
              </a:solidFill>
            </a:rPr>
            <a:t>El diagnóstico de oncocitoma es sobre todo histológico porque no hay características clínicas distinguibles y confiables</a:t>
          </a:r>
          <a:endParaRPr lang="es-EC" sz="1600" dirty="0">
            <a:solidFill>
              <a:schemeClr val="tx1"/>
            </a:solidFill>
          </a:endParaRPr>
        </a:p>
      </dgm:t>
    </dgm:pt>
    <dgm:pt modelId="{377B61AE-9CED-4260-A0CE-6354F57C04A4}" type="parTrans" cxnId="{8CFF375C-6B78-4AAB-9E29-0488044AA7E1}">
      <dgm:prSet/>
      <dgm:spPr/>
      <dgm:t>
        <a:bodyPr/>
        <a:lstStyle/>
        <a:p>
          <a:endParaRPr lang="es-EC"/>
        </a:p>
      </dgm:t>
    </dgm:pt>
    <dgm:pt modelId="{2BD7842A-E115-4A8C-A9AD-EBB6663C1318}" type="sibTrans" cxnId="{8CFF375C-6B78-4AAB-9E29-0488044AA7E1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E2C9AE5-77DD-42B2-BE24-EAAE08ADAC09}">
      <dgm:prSet phldrT="[Texto]" custT="1"/>
      <dgm:spPr/>
      <dgm:t>
        <a:bodyPr/>
        <a:lstStyle/>
        <a:p>
          <a:r>
            <a:rPr lang="es-US" sz="1600" dirty="0" smtClean="0">
              <a:solidFill>
                <a:schemeClr val="tx1"/>
              </a:solidFill>
            </a:rPr>
            <a:t>El tratamiento recomendado para masas renales sólidas </a:t>
          </a:r>
          <a:r>
            <a:rPr lang="es-US" sz="1600" dirty="0" smtClean="0">
              <a:solidFill>
                <a:schemeClr val="tx1"/>
              </a:solidFill>
            </a:rPr>
            <a:t>es </a:t>
          </a:r>
          <a:r>
            <a:rPr lang="es-US" sz="1600" dirty="0" smtClean="0">
              <a:solidFill>
                <a:schemeClr val="tx1"/>
              </a:solidFill>
            </a:rPr>
            <a:t>aún, la nefrectomía radical.</a:t>
          </a:r>
          <a:endParaRPr lang="es-EC" sz="1600" dirty="0">
            <a:solidFill>
              <a:schemeClr val="tx1"/>
            </a:solidFill>
          </a:endParaRPr>
        </a:p>
      </dgm:t>
    </dgm:pt>
    <dgm:pt modelId="{434212A5-B2E7-4867-A77A-31414F6473EC}" type="parTrans" cxnId="{8B0696A2-C23E-4AB4-8701-7962DB99DA27}">
      <dgm:prSet/>
      <dgm:spPr/>
      <dgm:t>
        <a:bodyPr/>
        <a:lstStyle/>
        <a:p>
          <a:endParaRPr lang="es-EC"/>
        </a:p>
      </dgm:t>
    </dgm:pt>
    <dgm:pt modelId="{EA66817C-C4EA-4BE9-AFF5-141A26B4F8C6}" type="sibTrans" cxnId="{8B0696A2-C23E-4AB4-8701-7962DB99DA2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4F3E14D-A203-4D15-A61E-79F22EB94A22}" type="pres">
      <dgm:prSet presAssocID="{874736E9-2F43-4689-97A1-2A1A114FC1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907A5A5-5383-4037-926B-24E445FEB817}" type="pres">
      <dgm:prSet presAssocID="{874736E9-2F43-4689-97A1-2A1A114FC1C9}" presName="dot1" presStyleLbl="alignNode1" presStyleIdx="0" presStyleCnt="10"/>
      <dgm:spPr/>
    </dgm:pt>
    <dgm:pt modelId="{4D39B81B-FD5C-466F-B2C8-CC9F3F599B71}" type="pres">
      <dgm:prSet presAssocID="{874736E9-2F43-4689-97A1-2A1A114FC1C9}" presName="dot2" presStyleLbl="alignNode1" presStyleIdx="1" presStyleCnt="10"/>
      <dgm:spPr/>
    </dgm:pt>
    <dgm:pt modelId="{C8072777-F5FC-44B3-ADC7-8A518A1C62E0}" type="pres">
      <dgm:prSet presAssocID="{874736E9-2F43-4689-97A1-2A1A114FC1C9}" presName="dot3" presStyleLbl="alignNode1" presStyleIdx="2" presStyleCnt="10"/>
      <dgm:spPr/>
    </dgm:pt>
    <dgm:pt modelId="{BD1CFD8B-E9D0-48FA-B67A-49BF5CB83E70}" type="pres">
      <dgm:prSet presAssocID="{874736E9-2F43-4689-97A1-2A1A114FC1C9}" presName="dotArrow1" presStyleLbl="alignNode1" presStyleIdx="3" presStyleCnt="10"/>
      <dgm:spPr/>
    </dgm:pt>
    <dgm:pt modelId="{267197D5-2D50-447F-93E0-7311FDC4A709}" type="pres">
      <dgm:prSet presAssocID="{874736E9-2F43-4689-97A1-2A1A114FC1C9}" presName="dotArrow2" presStyleLbl="alignNode1" presStyleIdx="4" presStyleCnt="10"/>
      <dgm:spPr/>
    </dgm:pt>
    <dgm:pt modelId="{11C03DEC-6041-49F5-B6F3-4E1F3261EF49}" type="pres">
      <dgm:prSet presAssocID="{874736E9-2F43-4689-97A1-2A1A114FC1C9}" presName="dotArrow3" presStyleLbl="alignNode1" presStyleIdx="5" presStyleCnt="10"/>
      <dgm:spPr/>
    </dgm:pt>
    <dgm:pt modelId="{FB3AC85B-DE5D-4F02-A31F-5C118299E7DD}" type="pres">
      <dgm:prSet presAssocID="{874736E9-2F43-4689-97A1-2A1A114FC1C9}" presName="dotArrow4" presStyleLbl="alignNode1" presStyleIdx="6" presStyleCnt="10"/>
      <dgm:spPr/>
    </dgm:pt>
    <dgm:pt modelId="{55CCA6A9-20AE-402A-8026-E1E953E0B8DD}" type="pres">
      <dgm:prSet presAssocID="{874736E9-2F43-4689-97A1-2A1A114FC1C9}" presName="dotArrow5" presStyleLbl="alignNode1" presStyleIdx="7" presStyleCnt="10"/>
      <dgm:spPr/>
    </dgm:pt>
    <dgm:pt modelId="{D412D648-5897-47F5-AA08-63DE6E5D1F0D}" type="pres">
      <dgm:prSet presAssocID="{874736E9-2F43-4689-97A1-2A1A114FC1C9}" presName="dotArrow6" presStyleLbl="alignNode1" presStyleIdx="8" presStyleCnt="10"/>
      <dgm:spPr/>
    </dgm:pt>
    <dgm:pt modelId="{8DE12F86-F86C-47B7-873F-ACB461EF34E3}" type="pres">
      <dgm:prSet presAssocID="{874736E9-2F43-4689-97A1-2A1A114FC1C9}" presName="dotArrow7" presStyleLbl="alignNode1" presStyleIdx="9" presStyleCnt="10"/>
      <dgm:spPr/>
    </dgm:pt>
    <dgm:pt modelId="{A881792C-101C-442F-8AA7-A4C6EDDCA0A2}" type="pres">
      <dgm:prSet presAssocID="{2E2C9AE5-77DD-42B2-BE24-EAAE08ADAC09}" presName="parTx1" presStyleLbl="node1" presStyleIdx="0" presStyleCnt="2"/>
      <dgm:spPr/>
      <dgm:t>
        <a:bodyPr/>
        <a:lstStyle/>
        <a:p>
          <a:endParaRPr lang="es-EC"/>
        </a:p>
      </dgm:t>
    </dgm:pt>
    <dgm:pt modelId="{CC36EA2A-BF5C-4061-8580-3E4FD5505EBD}" type="pres">
      <dgm:prSet presAssocID="{EA66817C-C4EA-4BE9-AFF5-141A26B4F8C6}" presName="picture1" presStyleCnt="0"/>
      <dgm:spPr/>
    </dgm:pt>
    <dgm:pt modelId="{1BA29DAE-0AAC-480A-B77F-4E1D09523745}" type="pres">
      <dgm:prSet presAssocID="{EA66817C-C4EA-4BE9-AFF5-141A26B4F8C6}" presName="imageRepeatNode" presStyleLbl="fgImgPlace1" presStyleIdx="0" presStyleCnt="2"/>
      <dgm:spPr/>
      <dgm:t>
        <a:bodyPr/>
        <a:lstStyle/>
        <a:p>
          <a:endParaRPr lang="es-ES"/>
        </a:p>
      </dgm:t>
    </dgm:pt>
    <dgm:pt modelId="{0095757A-A2DC-4EAD-8514-93FC19D92D27}" type="pres">
      <dgm:prSet presAssocID="{11407CCF-4F14-4FD3-A993-ED179DF3F1F6}" presName="parTx2" presStyleLbl="node1" presStyleIdx="1" presStyleCnt="2"/>
      <dgm:spPr/>
      <dgm:t>
        <a:bodyPr/>
        <a:lstStyle/>
        <a:p>
          <a:endParaRPr lang="es-ES"/>
        </a:p>
      </dgm:t>
    </dgm:pt>
    <dgm:pt modelId="{7A4E3052-F344-4D15-B5F2-658E60E351B8}" type="pres">
      <dgm:prSet presAssocID="{2BD7842A-E115-4A8C-A9AD-EBB6663C1318}" presName="picture2" presStyleCnt="0"/>
      <dgm:spPr/>
    </dgm:pt>
    <dgm:pt modelId="{41E53913-6C19-43BA-AD83-E1111A6976B5}" type="pres">
      <dgm:prSet presAssocID="{2BD7842A-E115-4A8C-A9AD-EBB6663C1318}" presName="imageRepeatNode" presStyleLbl="fgImgPlace1" presStyleIdx="1" presStyleCnt="2"/>
      <dgm:spPr/>
      <dgm:t>
        <a:bodyPr/>
        <a:lstStyle/>
        <a:p>
          <a:endParaRPr lang="es-ES"/>
        </a:p>
      </dgm:t>
    </dgm:pt>
  </dgm:ptLst>
  <dgm:cxnLst>
    <dgm:cxn modelId="{8B0696A2-C23E-4AB4-8701-7962DB99DA27}" srcId="{874736E9-2F43-4689-97A1-2A1A114FC1C9}" destId="{2E2C9AE5-77DD-42B2-BE24-EAAE08ADAC09}" srcOrd="0" destOrd="0" parTransId="{434212A5-B2E7-4867-A77A-31414F6473EC}" sibTransId="{EA66817C-C4EA-4BE9-AFF5-141A26B4F8C6}"/>
    <dgm:cxn modelId="{A5247182-3F30-44EE-A131-F21F2C5FFE82}" type="presOf" srcId="{2E2C9AE5-77DD-42B2-BE24-EAAE08ADAC09}" destId="{A881792C-101C-442F-8AA7-A4C6EDDCA0A2}" srcOrd="0" destOrd="0" presId="urn:microsoft.com/office/officeart/2008/layout/AscendingPictureAccentProcess"/>
    <dgm:cxn modelId="{71920347-E91D-4D16-AE81-C5347127520C}" type="presOf" srcId="{EA66817C-C4EA-4BE9-AFF5-141A26B4F8C6}" destId="{1BA29DAE-0AAC-480A-B77F-4E1D09523745}" srcOrd="0" destOrd="0" presId="urn:microsoft.com/office/officeart/2008/layout/AscendingPictureAccentProcess"/>
    <dgm:cxn modelId="{8CFF375C-6B78-4AAB-9E29-0488044AA7E1}" srcId="{874736E9-2F43-4689-97A1-2A1A114FC1C9}" destId="{11407CCF-4F14-4FD3-A993-ED179DF3F1F6}" srcOrd="1" destOrd="0" parTransId="{377B61AE-9CED-4260-A0CE-6354F57C04A4}" sibTransId="{2BD7842A-E115-4A8C-A9AD-EBB6663C1318}"/>
    <dgm:cxn modelId="{39CE3404-62CA-4340-9586-DC5D9353CFCB}" type="presOf" srcId="{11407CCF-4F14-4FD3-A993-ED179DF3F1F6}" destId="{0095757A-A2DC-4EAD-8514-93FC19D92D27}" srcOrd="0" destOrd="0" presId="urn:microsoft.com/office/officeart/2008/layout/AscendingPictureAccentProcess"/>
    <dgm:cxn modelId="{559F4C0E-1153-4D17-BC3D-00EF989685F4}" type="presOf" srcId="{874736E9-2F43-4689-97A1-2A1A114FC1C9}" destId="{F4F3E14D-A203-4D15-A61E-79F22EB94A22}" srcOrd="0" destOrd="0" presId="urn:microsoft.com/office/officeart/2008/layout/AscendingPictureAccentProcess"/>
    <dgm:cxn modelId="{441C058D-58D0-417E-AD26-6AD0AB390B41}" type="presOf" srcId="{2BD7842A-E115-4A8C-A9AD-EBB6663C1318}" destId="{41E53913-6C19-43BA-AD83-E1111A6976B5}" srcOrd="0" destOrd="0" presId="urn:microsoft.com/office/officeart/2008/layout/AscendingPictureAccentProcess"/>
    <dgm:cxn modelId="{79F846A8-EEB4-4993-8198-358B2234356A}" type="presParOf" srcId="{F4F3E14D-A203-4D15-A61E-79F22EB94A22}" destId="{0907A5A5-5383-4037-926B-24E445FEB817}" srcOrd="0" destOrd="0" presId="urn:microsoft.com/office/officeart/2008/layout/AscendingPictureAccentProcess"/>
    <dgm:cxn modelId="{AB34E5D5-B832-453A-A59C-C3C0559468EE}" type="presParOf" srcId="{F4F3E14D-A203-4D15-A61E-79F22EB94A22}" destId="{4D39B81B-FD5C-466F-B2C8-CC9F3F599B71}" srcOrd="1" destOrd="0" presId="urn:microsoft.com/office/officeart/2008/layout/AscendingPictureAccentProcess"/>
    <dgm:cxn modelId="{E5F604A0-3DEE-47E6-ACC6-1EA3E2580134}" type="presParOf" srcId="{F4F3E14D-A203-4D15-A61E-79F22EB94A22}" destId="{C8072777-F5FC-44B3-ADC7-8A518A1C62E0}" srcOrd="2" destOrd="0" presId="urn:microsoft.com/office/officeart/2008/layout/AscendingPictureAccentProcess"/>
    <dgm:cxn modelId="{A7D27195-6743-48AE-8DA8-F6791E1D5547}" type="presParOf" srcId="{F4F3E14D-A203-4D15-A61E-79F22EB94A22}" destId="{BD1CFD8B-E9D0-48FA-B67A-49BF5CB83E70}" srcOrd="3" destOrd="0" presId="urn:microsoft.com/office/officeart/2008/layout/AscendingPictureAccentProcess"/>
    <dgm:cxn modelId="{5162B399-C0D9-4384-8FE4-DAB1140FA1BC}" type="presParOf" srcId="{F4F3E14D-A203-4D15-A61E-79F22EB94A22}" destId="{267197D5-2D50-447F-93E0-7311FDC4A709}" srcOrd="4" destOrd="0" presId="urn:microsoft.com/office/officeart/2008/layout/AscendingPictureAccentProcess"/>
    <dgm:cxn modelId="{AD819318-1CBA-4B2E-90ED-48ACAAB46658}" type="presParOf" srcId="{F4F3E14D-A203-4D15-A61E-79F22EB94A22}" destId="{11C03DEC-6041-49F5-B6F3-4E1F3261EF49}" srcOrd="5" destOrd="0" presId="urn:microsoft.com/office/officeart/2008/layout/AscendingPictureAccentProcess"/>
    <dgm:cxn modelId="{C92C8B0A-705B-4E67-A166-EEA8E0D84B65}" type="presParOf" srcId="{F4F3E14D-A203-4D15-A61E-79F22EB94A22}" destId="{FB3AC85B-DE5D-4F02-A31F-5C118299E7DD}" srcOrd="6" destOrd="0" presId="urn:microsoft.com/office/officeart/2008/layout/AscendingPictureAccentProcess"/>
    <dgm:cxn modelId="{25DD9D77-EA84-4045-965D-0DD61B5379DA}" type="presParOf" srcId="{F4F3E14D-A203-4D15-A61E-79F22EB94A22}" destId="{55CCA6A9-20AE-402A-8026-E1E953E0B8DD}" srcOrd="7" destOrd="0" presId="urn:microsoft.com/office/officeart/2008/layout/AscendingPictureAccentProcess"/>
    <dgm:cxn modelId="{D366C267-BB86-4892-A165-29340E059233}" type="presParOf" srcId="{F4F3E14D-A203-4D15-A61E-79F22EB94A22}" destId="{D412D648-5897-47F5-AA08-63DE6E5D1F0D}" srcOrd="8" destOrd="0" presId="urn:microsoft.com/office/officeart/2008/layout/AscendingPictureAccentProcess"/>
    <dgm:cxn modelId="{D36D4420-94E8-46DF-B9A4-F5F2BF0AD0C4}" type="presParOf" srcId="{F4F3E14D-A203-4D15-A61E-79F22EB94A22}" destId="{8DE12F86-F86C-47B7-873F-ACB461EF34E3}" srcOrd="9" destOrd="0" presId="urn:microsoft.com/office/officeart/2008/layout/AscendingPictureAccentProcess"/>
    <dgm:cxn modelId="{622A742B-6894-42CE-8115-1947AD14D6F5}" type="presParOf" srcId="{F4F3E14D-A203-4D15-A61E-79F22EB94A22}" destId="{A881792C-101C-442F-8AA7-A4C6EDDCA0A2}" srcOrd="10" destOrd="0" presId="urn:microsoft.com/office/officeart/2008/layout/AscendingPictureAccentProcess"/>
    <dgm:cxn modelId="{33B6A183-3631-4987-8211-79FC60016669}" type="presParOf" srcId="{F4F3E14D-A203-4D15-A61E-79F22EB94A22}" destId="{CC36EA2A-BF5C-4061-8580-3E4FD5505EBD}" srcOrd="11" destOrd="0" presId="urn:microsoft.com/office/officeart/2008/layout/AscendingPictureAccentProcess"/>
    <dgm:cxn modelId="{0370B0FE-2E2F-4F8A-94C8-C69AD8D77C9A}" type="presParOf" srcId="{CC36EA2A-BF5C-4061-8580-3E4FD5505EBD}" destId="{1BA29DAE-0AAC-480A-B77F-4E1D09523745}" srcOrd="0" destOrd="0" presId="urn:microsoft.com/office/officeart/2008/layout/AscendingPictureAccentProcess"/>
    <dgm:cxn modelId="{1F08CDD6-3B91-444A-AE42-1BA61B8FED1C}" type="presParOf" srcId="{F4F3E14D-A203-4D15-A61E-79F22EB94A22}" destId="{0095757A-A2DC-4EAD-8514-93FC19D92D27}" srcOrd="12" destOrd="0" presId="urn:microsoft.com/office/officeart/2008/layout/AscendingPictureAccentProcess"/>
    <dgm:cxn modelId="{CA39A14B-6552-4EBE-88D7-918C76C006C4}" type="presParOf" srcId="{F4F3E14D-A203-4D15-A61E-79F22EB94A22}" destId="{7A4E3052-F344-4D15-B5F2-658E60E351B8}" srcOrd="13" destOrd="0" presId="urn:microsoft.com/office/officeart/2008/layout/AscendingPictureAccentProcess"/>
    <dgm:cxn modelId="{04E5F677-9DDC-497C-B32B-A60B724E44C3}" type="presParOf" srcId="{7A4E3052-F344-4D15-B5F2-658E60E351B8}" destId="{41E53913-6C19-43BA-AD83-E1111A6976B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360150-F27E-412F-9DF8-982516E336E1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</dgm:pt>
    <dgm:pt modelId="{81692D19-5C67-4D82-A10B-308AD6FF5AC2}">
      <dgm:prSet phldrT="[Texto]" custT="1"/>
      <dgm:spPr/>
      <dgm:t>
        <a:bodyPr/>
        <a:lstStyle/>
        <a:p>
          <a:pPr algn="just"/>
          <a:r>
            <a:rPr lang="es-US" sz="1400" dirty="0" smtClean="0"/>
            <a:t>El tratamiento de los </a:t>
          </a:r>
          <a:r>
            <a:rPr lang="es-US" sz="1400" dirty="0" err="1" smtClean="0"/>
            <a:t>angiomiolipomas</a:t>
          </a:r>
          <a:r>
            <a:rPr lang="es-US" sz="1400" dirty="0" smtClean="0"/>
            <a:t> se correlaciona con los síntomas.</a:t>
          </a:r>
          <a:endParaRPr lang="es-EC" sz="1400" dirty="0"/>
        </a:p>
      </dgm:t>
    </dgm:pt>
    <dgm:pt modelId="{8B11F4F4-8DF5-4B74-B99D-D1BF41D01A4A}" type="parTrans" cxnId="{FC3F12C4-19AA-44BA-BF13-39E263FB9C12}">
      <dgm:prSet/>
      <dgm:spPr/>
      <dgm:t>
        <a:bodyPr/>
        <a:lstStyle/>
        <a:p>
          <a:endParaRPr lang="es-EC"/>
        </a:p>
      </dgm:t>
    </dgm:pt>
    <dgm:pt modelId="{D7D823B3-5644-4F13-9DE1-704E60016F30}" type="sibTrans" cxnId="{FC3F12C4-19AA-44BA-BF13-39E263FB9C12}">
      <dgm:prSet/>
      <dgm:spPr/>
      <dgm:t>
        <a:bodyPr/>
        <a:lstStyle/>
        <a:p>
          <a:endParaRPr lang="es-EC"/>
        </a:p>
      </dgm:t>
    </dgm:pt>
    <dgm:pt modelId="{8032D6A1-BDBA-4891-8A37-2EE4CA2CAB17}">
      <dgm:prSet phldrT="[Texto]" custT="1"/>
      <dgm:spPr/>
      <dgm:t>
        <a:bodyPr/>
        <a:lstStyle/>
        <a:p>
          <a:pPr algn="just"/>
          <a:r>
            <a:rPr lang="es-US" sz="1400" dirty="0" smtClean="0"/>
            <a:t>Los pacientes asintomáticos o con síntomas leves y lesiones mayores  de 4cm deben vigilarse con ultrasonido semestral .</a:t>
          </a:r>
          <a:endParaRPr lang="es-EC" sz="1400" dirty="0"/>
        </a:p>
      </dgm:t>
    </dgm:pt>
    <dgm:pt modelId="{D724C8F4-3607-4ABF-90B3-04F3907BCC6B}" type="parTrans" cxnId="{58A9352F-DE3B-48AE-A0D2-938555C561DA}">
      <dgm:prSet/>
      <dgm:spPr/>
      <dgm:t>
        <a:bodyPr/>
        <a:lstStyle/>
        <a:p>
          <a:endParaRPr lang="es-EC"/>
        </a:p>
      </dgm:t>
    </dgm:pt>
    <dgm:pt modelId="{457F849F-4E3E-4CC0-9342-1E917AC0D8D9}" type="sibTrans" cxnId="{58A9352F-DE3B-48AE-A0D2-938555C561DA}">
      <dgm:prSet/>
      <dgm:spPr/>
      <dgm:t>
        <a:bodyPr/>
        <a:lstStyle/>
        <a:p>
          <a:endParaRPr lang="es-EC"/>
        </a:p>
      </dgm:t>
    </dgm:pt>
    <dgm:pt modelId="{C81C6DA7-8413-459B-8D30-67515D2F3F83}">
      <dgm:prSet phldrT="[Texto]" custT="1"/>
      <dgm:spPr/>
      <dgm:t>
        <a:bodyPr/>
        <a:lstStyle/>
        <a:p>
          <a:pPr algn="just"/>
          <a:r>
            <a:rPr lang="es-US" sz="1400" dirty="0" smtClean="0"/>
            <a:t>Los pacientes con lesiones mayores de 4cm y síntomas moderados o graves se someten a cirugía con respecto del riñón o a embolismo de la arteria renal </a:t>
          </a:r>
          <a:endParaRPr lang="es-EC" sz="1400" dirty="0"/>
        </a:p>
      </dgm:t>
    </dgm:pt>
    <dgm:pt modelId="{0CCB38A5-3864-4303-BBCF-68DC92EB9B2F}" type="parTrans" cxnId="{B77F697C-D91F-47EB-A6E6-60D1EE4758B8}">
      <dgm:prSet/>
      <dgm:spPr/>
      <dgm:t>
        <a:bodyPr/>
        <a:lstStyle/>
        <a:p>
          <a:endParaRPr lang="es-EC"/>
        </a:p>
      </dgm:t>
    </dgm:pt>
    <dgm:pt modelId="{DBA94D47-070C-4CA2-AFB3-F48A5BAF27AD}" type="sibTrans" cxnId="{B77F697C-D91F-47EB-A6E6-60D1EE4758B8}">
      <dgm:prSet/>
      <dgm:spPr/>
      <dgm:t>
        <a:bodyPr/>
        <a:lstStyle/>
        <a:p>
          <a:endParaRPr lang="es-EC"/>
        </a:p>
      </dgm:t>
    </dgm:pt>
    <dgm:pt modelId="{422AC49A-2692-4E4B-82DD-315B212AAAB6}">
      <dgm:prSet phldrT="[Texto]" custT="1"/>
      <dgm:spPr/>
      <dgm:t>
        <a:bodyPr/>
        <a:lstStyle/>
        <a:p>
          <a:pPr algn="just"/>
          <a:r>
            <a:rPr lang="es-US" sz="1400" dirty="0" smtClean="0"/>
            <a:t>El diagnóstico de hamartoma  renal va en aumento por el uso de US Y TC.  </a:t>
          </a:r>
          <a:endParaRPr lang="es-EC" sz="1400" dirty="0"/>
        </a:p>
      </dgm:t>
    </dgm:pt>
    <dgm:pt modelId="{8626A37E-C6C4-4510-844F-B9B467670B34}" type="parTrans" cxnId="{C3F0BBBC-7FD4-4132-B120-12B5EF1B9035}">
      <dgm:prSet/>
      <dgm:spPr/>
      <dgm:t>
        <a:bodyPr/>
        <a:lstStyle/>
        <a:p>
          <a:endParaRPr lang="es-EC"/>
        </a:p>
      </dgm:t>
    </dgm:pt>
    <dgm:pt modelId="{D68F7861-8623-4760-955A-23DACCD6EBF0}" type="sibTrans" cxnId="{C3F0BBBC-7FD4-4132-B120-12B5EF1B9035}">
      <dgm:prSet/>
      <dgm:spPr/>
      <dgm:t>
        <a:bodyPr/>
        <a:lstStyle/>
        <a:p>
          <a:endParaRPr lang="es-EC"/>
        </a:p>
      </dgm:t>
    </dgm:pt>
    <dgm:pt modelId="{E1CA3A2C-5D54-480D-9B7A-BC34B6984A1D}" type="pres">
      <dgm:prSet presAssocID="{3A360150-F27E-412F-9DF8-982516E336E1}" presName="compositeShape" presStyleCnt="0">
        <dgm:presLayoutVars>
          <dgm:dir/>
          <dgm:resizeHandles/>
        </dgm:presLayoutVars>
      </dgm:prSet>
      <dgm:spPr/>
    </dgm:pt>
    <dgm:pt modelId="{621271B3-E276-44E1-ADBD-0DEE3163E2C1}" type="pres">
      <dgm:prSet presAssocID="{3A360150-F27E-412F-9DF8-982516E336E1}" presName="pyramid" presStyleLbl="node1" presStyleIdx="0" presStyleCnt="1" custLinFactNeighborX="41696"/>
      <dgm:spPr/>
    </dgm:pt>
    <dgm:pt modelId="{EE4DD5DE-B769-460C-96EC-F630B7884E08}" type="pres">
      <dgm:prSet presAssocID="{3A360150-F27E-412F-9DF8-982516E336E1}" presName="theList" presStyleCnt="0"/>
      <dgm:spPr/>
    </dgm:pt>
    <dgm:pt modelId="{8A8097EE-CBD1-4621-A5CF-42A5EEFFEFDC}" type="pres">
      <dgm:prSet presAssocID="{422AC49A-2692-4E4B-82DD-315B212AAAB6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D7C629-41EE-4132-A1F2-BD71BE2964EB}" type="pres">
      <dgm:prSet presAssocID="{422AC49A-2692-4E4B-82DD-315B212AAAB6}" presName="aSpace" presStyleCnt="0"/>
      <dgm:spPr/>
    </dgm:pt>
    <dgm:pt modelId="{31EE9340-83E3-498D-BE71-72DFE763826F}" type="pres">
      <dgm:prSet presAssocID="{81692D19-5C67-4D82-A10B-308AD6FF5AC2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7C5D0A-5696-47F3-8065-85221D787B83}" type="pres">
      <dgm:prSet presAssocID="{81692D19-5C67-4D82-A10B-308AD6FF5AC2}" presName="aSpace" presStyleCnt="0"/>
      <dgm:spPr/>
    </dgm:pt>
    <dgm:pt modelId="{469F92FA-5702-4AE2-8915-18E924543660}" type="pres">
      <dgm:prSet presAssocID="{8032D6A1-BDBA-4891-8A37-2EE4CA2CAB17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EF875C-9FD4-4A1E-A47E-9EEDCC4D9DD2}" type="pres">
      <dgm:prSet presAssocID="{8032D6A1-BDBA-4891-8A37-2EE4CA2CAB17}" presName="aSpace" presStyleCnt="0"/>
      <dgm:spPr/>
    </dgm:pt>
    <dgm:pt modelId="{B9F34AF7-A376-45CF-AF3A-04623046F85D}" type="pres">
      <dgm:prSet presAssocID="{C81C6DA7-8413-459B-8D30-67515D2F3F83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ED4C28-0F31-4702-88ED-F84166657D03}" type="pres">
      <dgm:prSet presAssocID="{C81C6DA7-8413-459B-8D30-67515D2F3F83}" presName="aSpace" presStyleCnt="0"/>
      <dgm:spPr/>
    </dgm:pt>
  </dgm:ptLst>
  <dgm:cxnLst>
    <dgm:cxn modelId="{8D986363-2A74-440D-A663-F8AB63280F54}" type="presOf" srcId="{3A360150-F27E-412F-9DF8-982516E336E1}" destId="{E1CA3A2C-5D54-480D-9B7A-BC34B6984A1D}" srcOrd="0" destOrd="0" presId="urn:microsoft.com/office/officeart/2005/8/layout/pyramid2"/>
    <dgm:cxn modelId="{FC3F12C4-19AA-44BA-BF13-39E263FB9C12}" srcId="{3A360150-F27E-412F-9DF8-982516E336E1}" destId="{81692D19-5C67-4D82-A10B-308AD6FF5AC2}" srcOrd="1" destOrd="0" parTransId="{8B11F4F4-8DF5-4B74-B99D-D1BF41D01A4A}" sibTransId="{D7D823B3-5644-4F13-9DE1-704E60016F30}"/>
    <dgm:cxn modelId="{C3F0BBBC-7FD4-4132-B120-12B5EF1B9035}" srcId="{3A360150-F27E-412F-9DF8-982516E336E1}" destId="{422AC49A-2692-4E4B-82DD-315B212AAAB6}" srcOrd="0" destOrd="0" parTransId="{8626A37E-C6C4-4510-844F-B9B467670B34}" sibTransId="{D68F7861-8623-4760-955A-23DACCD6EBF0}"/>
    <dgm:cxn modelId="{58A9352F-DE3B-48AE-A0D2-938555C561DA}" srcId="{3A360150-F27E-412F-9DF8-982516E336E1}" destId="{8032D6A1-BDBA-4891-8A37-2EE4CA2CAB17}" srcOrd="2" destOrd="0" parTransId="{D724C8F4-3607-4ABF-90B3-04F3907BCC6B}" sibTransId="{457F849F-4E3E-4CC0-9342-1E917AC0D8D9}"/>
    <dgm:cxn modelId="{286FEE5B-427C-4554-B709-C89DB5C6AA3D}" type="presOf" srcId="{C81C6DA7-8413-459B-8D30-67515D2F3F83}" destId="{B9F34AF7-A376-45CF-AF3A-04623046F85D}" srcOrd="0" destOrd="0" presId="urn:microsoft.com/office/officeart/2005/8/layout/pyramid2"/>
    <dgm:cxn modelId="{B5CBBC46-4260-413C-9A1B-8B51AD485434}" type="presOf" srcId="{8032D6A1-BDBA-4891-8A37-2EE4CA2CAB17}" destId="{469F92FA-5702-4AE2-8915-18E924543660}" srcOrd="0" destOrd="0" presId="urn:microsoft.com/office/officeart/2005/8/layout/pyramid2"/>
    <dgm:cxn modelId="{B77F697C-D91F-47EB-A6E6-60D1EE4758B8}" srcId="{3A360150-F27E-412F-9DF8-982516E336E1}" destId="{C81C6DA7-8413-459B-8D30-67515D2F3F83}" srcOrd="3" destOrd="0" parTransId="{0CCB38A5-3864-4303-BBCF-68DC92EB9B2F}" sibTransId="{DBA94D47-070C-4CA2-AFB3-F48A5BAF27AD}"/>
    <dgm:cxn modelId="{D3CD6147-0421-40F2-8555-F31FFDE1A026}" type="presOf" srcId="{81692D19-5C67-4D82-A10B-308AD6FF5AC2}" destId="{31EE9340-83E3-498D-BE71-72DFE763826F}" srcOrd="0" destOrd="0" presId="urn:microsoft.com/office/officeart/2005/8/layout/pyramid2"/>
    <dgm:cxn modelId="{7A3FA3E2-768B-4E0A-B194-2037F4725C89}" type="presOf" srcId="{422AC49A-2692-4E4B-82DD-315B212AAAB6}" destId="{8A8097EE-CBD1-4621-A5CF-42A5EEFFEFDC}" srcOrd="0" destOrd="0" presId="urn:microsoft.com/office/officeart/2005/8/layout/pyramid2"/>
    <dgm:cxn modelId="{5F6E4D28-D085-4B57-84E5-DED1AF0C78C5}" type="presParOf" srcId="{E1CA3A2C-5D54-480D-9B7A-BC34B6984A1D}" destId="{621271B3-E276-44E1-ADBD-0DEE3163E2C1}" srcOrd="0" destOrd="0" presId="urn:microsoft.com/office/officeart/2005/8/layout/pyramid2"/>
    <dgm:cxn modelId="{37B39EE6-68AE-424B-8CD9-EE1CC51F389F}" type="presParOf" srcId="{E1CA3A2C-5D54-480D-9B7A-BC34B6984A1D}" destId="{EE4DD5DE-B769-460C-96EC-F630B7884E08}" srcOrd="1" destOrd="0" presId="urn:microsoft.com/office/officeart/2005/8/layout/pyramid2"/>
    <dgm:cxn modelId="{4EA14C52-5575-4569-9CFB-624325FF6B4B}" type="presParOf" srcId="{EE4DD5DE-B769-460C-96EC-F630B7884E08}" destId="{8A8097EE-CBD1-4621-A5CF-42A5EEFFEFDC}" srcOrd="0" destOrd="0" presId="urn:microsoft.com/office/officeart/2005/8/layout/pyramid2"/>
    <dgm:cxn modelId="{802AEF50-FB6A-4110-B971-62D5ADDC5ED1}" type="presParOf" srcId="{EE4DD5DE-B769-460C-96EC-F630B7884E08}" destId="{C9D7C629-41EE-4132-A1F2-BD71BE2964EB}" srcOrd="1" destOrd="0" presId="urn:microsoft.com/office/officeart/2005/8/layout/pyramid2"/>
    <dgm:cxn modelId="{39E8227F-DEA8-4DA1-91A0-EE09BA9EA0D3}" type="presParOf" srcId="{EE4DD5DE-B769-460C-96EC-F630B7884E08}" destId="{31EE9340-83E3-498D-BE71-72DFE763826F}" srcOrd="2" destOrd="0" presId="urn:microsoft.com/office/officeart/2005/8/layout/pyramid2"/>
    <dgm:cxn modelId="{24D1A9A8-86CD-469D-9A51-791AF678F03F}" type="presParOf" srcId="{EE4DD5DE-B769-460C-96EC-F630B7884E08}" destId="{0D7C5D0A-5696-47F3-8065-85221D787B83}" srcOrd="3" destOrd="0" presId="urn:microsoft.com/office/officeart/2005/8/layout/pyramid2"/>
    <dgm:cxn modelId="{A4732208-D9B9-42B7-BAC1-96692AA49BEB}" type="presParOf" srcId="{EE4DD5DE-B769-460C-96EC-F630B7884E08}" destId="{469F92FA-5702-4AE2-8915-18E924543660}" srcOrd="4" destOrd="0" presId="urn:microsoft.com/office/officeart/2005/8/layout/pyramid2"/>
    <dgm:cxn modelId="{F9F7E068-C42B-4310-9896-B0E2EBCA4D05}" type="presParOf" srcId="{EE4DD5DE-B769-460C-96EC-F630B7884E08}" destId="{D8EF875C-9FD4-4A1E-A47E-9EEDCC4D9DD2}" srcOrd="5" destOrd="0" presId="urn:microsoft.com/office/officeart/2005/8/layout/pyramid2"/>
    <dgm:cxn modelId="{1610078D-D5FD-4724-8B9C-E90E5B164DB3}" type="presParOf" srcId="{EE4DD5DE-B769-460C-96EC-F630B7884E08}" destId="{B9F34AF7-A376-45CF-AF3A-04623046F85D}" srcOrd="6" destOrd="0" presId="urn:microsoft.com/office/officeart/2005/8/layout/pyramid2"/>
    <dgm:cxn modelId="{6677836B-2950-4ECD-BD8D-1A94A487074C}" type="presParOf" srcId="{EE4DD5DE-B769-460C-96EC-F630B7884E08}" destId="{4EED4C28-0F31-4702-88ED-F84166657D0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B9CC9E-4A50-4419-ACD4-8C9E386E771E}" type="doc">
      <dgm:prSet loTypeId="urn:microsoft.com/office/officeart/2005/8/layout/bProcess3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EC"/>
        </a:p>
      </dgm:t>
    </dgm:pt>
    <dgm:pt modelId="{5A35C717-3896-4A1E-8BC6-AFD85629D279}">
      <dgm:prSet phldrT="[Texto]" custT="1"/>
      <dgm:spPr/>
      <dgm:t>
        <a:bodyPr/>
        <a:lstStyle/>
        <a:p>
          <a:r>
            <a:rPr lang="es-EC" sz="2000" b="1" i="1" dirty="0" smtClean="0">
              <a:solidFill>
                <a:schemeClr val="tx1"/>
              </a:solidFill>
            </a:rPr>
            <a:t>leimomiomas</a:t>
          </a:r>
          <a:endParaRPr lang="es-EC" sz="2000" b="1" i="1" dirty="0">
            <a:solidFill>
              <a:schemeClr val="tx1"/>
            </a:solidFill>
          </a:endParaRPr>
        </a:p>
      </dgm:t>
    </dgm:pt>
    <dgm:pt modelId="{563DEC52-FE2E-4F15-B921-3568CAAE208A}" type="parTrans" cxnId="{3C71B496-1ACB-48A8-BB58-2A5E9BAD6784}">
      <dgm:prSet/>
      <dgm:spPr/>
      <dgm:t>
        <a:bodyPr/>
        <a:lstStyle/>
        <a:p>
          <a:endParaRPr lang="es-EC"/>
        </a:p>
      </dgm:t>
    </dgm:pt>
    <dgm:pt modelId="{2D3504D4-7691-40F5-AB4E-0E0F45E33CC8}" type="sibTrans" cxnId="{3C71B496-1ACB-48A8-BB58-2A5E9BAD6784}">
      <dgm:prSet/>
      <dgm:spPr/>
      <dgm:t>
        <a:bodyPr/>
        <a:lstStyle/>
        <a:p>
          <a:endParaRPr lang="es-EC"/>
        </a:p>
      </dgm:t>
    </dgm:pt>
    <dgm:pt modelId="{73BD8F5D-F82A-4E9B-AC8B-E458115F4F05}">
      <dgm:prSet phldrT="[Texto]" custT="1"/>
      <dgm:spPr/>
      <dgm:t>
        <a:bodyPr/>
        <a:lstStyle/>
        <a:p>
          <a:r>
            <a:rPr lang="es-EC" sz="2000" b="1" i="1" dirty="0" smtClean="0">
              <a:solidFill>
                <a:schemeClr val="tx1"/>
              </a:solidFill>
            </a:rPr>
            <a:t>hemangiomas</a:t>
          </a:r>
          <a:endParaRPr lang="es-EC" sz="2000" b="1" i="1" dirty="0">
            <a:solidFill>
              <a:schemeClr val="tx1"/>
            </a:solidFill>
          </a:endParaRPr>
        </a:p>
      </dgm:t>
    </dgm:pt>
    <dgm:pt modelId="{1186218C-C77B-4D7F-9A98-4EF494A7195F}" type="parTrans" cxnId="{A44FD59D-4503-46BB-A44F-F2AE773569BE}">
      <dgm:prSet/>
      <dgm:spPr/>
      <dgm:t>
        <a:bodyPr/>
        <a:lstStyle/>
        <a:p>
          <a:endParaRPr lang="es-EC"/>
        </a:p>
      </dgm:t>
    </dgm:pt>
    <dgm:pt modelId="{71B41777-B696-4683-A4C4-3544491D7217}" type="sibTrans" cxnId="{A44FD59D-4503-46BB-A44F-F2AE773569BE}">
      <dgm:prSet/>
      <dgm:spPr/>
      <dgm:t>
        <a:bodyPr/>
        <a:lstStyle/>
        <a:p>
          <a:endParaRPr lang="es-EC"/>
        </a:p>
      </dgm:t>
    </dgm:pt>
    <dgm:pt modelId="{778750C4-888F-48DC-8EBE-158C7793B3DB}">
      <dgm:prSet phldrT="[Texto]" custT="1"/>
      <dgm:spPr/>
      <dgm:t>
        <a:bodyPr/>
        <a:lstStyle/>
        <a:p>
          <a:r>
            <a:rPr lang="es-EC" sz="2000" b="1" i="1" dirty="0" smtClean="0">
              <a:solidFill>
                <a:schemeClr val="tx1"/>
              </a:solidFill>
            </a:rPr>
            <a:t> lipoma</a:t>
          </a:r>
          <a:endParaRPr lang="es-EC" sz="2000" b="1" i="1" dirty="0">
            <a:solidFill>
              <a:schemeClr val="tx1"/>
            </a:solidFill>
          </a:endParaRPr>
        </a:p>
      </dgm:t>
    </dgm:pt>
    <dgm:pt modelId="{1D1CB91F-B315-4CC2-9B69-BDE966C81991}" type="parTrans" cxnId="{3AAB0977-BC87-47CF-893D-3F93888CB887}">
      <dgm:prSet/>
      <dgm:spPr/>
      <dgm:t>
        <a:bodyPr/>
        <a:lstStyle/>
        <a:p>
          <a:endParaRPr lang="es-EC"/>
        </a:p>
      </dgm:t>
    </dgm:pt>
    <dgm:pt modelId="{AB94916B-5A67-4E5E-A5B3-0813B8A51E5F}" type="sibTrans" cxnId="{3AAB0977-BC87-47CF-893D-3F93888CB887}">
      <dgm:prSet/>
      <dgm:spPr/>
      <dgm:t>
        <a:bodyPr/>
        <a:lstStyle/>
        <a:p>
          <a:endParaRPr lang="es-EC"/>
        </a:p>
      </dgm:t>
    </dgm:pt>
    <dgm:pt modelId="{17E39B1C-2445-4791-A7AA-B6E91FB90192}">
      <dgm:prSet phldrT="[Texto]" custT="1"/>
      <dgm:spPr/>
      <dgm:t>
        <a:bodyPr/>
        <a:lstStyle/>
        <a:p>
          <a:r>
            <a:rPr lang="es-EC" sz="2000" b="1" i="1" dirty="0" smtClean="0">
              <a:solidFill>
                <a:schemeClr val="tx1"/>
              </a:solidFill>
            </a:rPr>
            <a:t>tumores de </a:t>
          </a:r>
          <a:r>
            <a:rPr lang="es-EC" sz="2000" b="1" i="1" dirty="0" smtClean="0">
              <a:solidFill>
                <a:schemeClr val="tx1"/>
              </a:solidFill>
            </a:rPr>
            <a:t>células </a:t>
          </a:r>
          <a:r>
            <a:rPr lang="es-EC" sz="2000" b="1" i="1" dirty="0" err="1" smtClean="0">
              <a:solidFill>
                <a:schemeClr val="tx1"/>
              </a:solidFill>
            </a:rPr>
            <a:t>yuxtaglomerulares</a:t>
          </a:r>
          <a:endParaRPr lang="es-EC" sz="2000" b="1" i="1" dirty="0">
            <a:solidFill>
              <a:schemeClr val="tx1"/>
            </a:solidFill>
          </a:endParaRPr>
        </a:p>
      </dgm:t>
    </dgm:pt>
    <dgm:pt modelId="{BB12035B-3FE4-4E56-A788-0ACBA30E1E25}" type="parTrans" cxnId="{CC969A24-A9CB-4771-9189-56A43FED9DA7}">
      <dgm:prSet/>
      <dgm:spPr/>
      <dgm:t>
        <a:bodyPr/>
        <a:lstStyle/>
        <a:p>
          <a:endParaRPr lang="es-EC"/>
        </a:p>
      </dgm:t>
    </dgm:pt>
    <dgm:pt modelId="{DA912472-CD82-41EF-A093-15DDBB02C99B}" type="sibTrans" cxnId="{CC969A24-A9CB-4771-9189-56A43FED9DA7}">
      <dgm:prSet/>
      <dgm:spPr/>
      <dgm:t>
        <a:bodyPr/>
        <a:lstStyle/>
        <a:p>
          <a:endParaRPr lang="es-EC"/>
        </a:p>
      </dgm:t>
    </dgm:pt>
    <dgm:pt modelId="{2BBD0B87-9689-4163-B3E2-70F57648D4B3}">
      <dgm:prSet phldrT="[Texto]" custT="1"/>
      <dgm:spPr/>
      <dgm:t>
        <a:bodyPr/>
        <a:lstStyle/>
        <a:p>
          <a:endParaRPr lang="es-EC" sz="2000" b="1" i="1" dirty="0">
            <a:solidFill>
              <a:schemeClr val="tx1"/>
            </a:solidFill>
          </a:endParaRPr>
        </a:p>
      </dgm:t>
    </dgm:pt>
    <dgm:pt modelId="{81ED1D18-2879-4F0F-95EB-5F0E97DAB029}" type="parTrans" cxnId="{75CCA9C4-6383-4A95-85C5-BDC9A35F02EA}">
      <dgm:prSet/>
      <dgm:spPr/>
      <dgm:t>
        <a:bodyPr/>
        <a:lstStyle/>
        <a:p>
          <a:endParaRPr lang="es-EC"/>
        </a:p>
      </dgm:t>
    </dgm:pt>
    <dgm:pt modelId="{609A8E8B-EFC0-42B2-B42A-E3A91F3584A4}" type="sibTrans" cxnId="{75CCA9C4-6383-4A95-85C5-BDC9A35F02EA}">
      <dgm:prSet/>
      <dgm:spPr/>
      <dgm:t>
        <a:bodyPr/>
        <a:lstStyle/>
        <a:p>
          <a:endParaRPr lang="es-EC"/>
        </a:p>
      </dgm:t>
    </dgm:pt>
    <dgm:pt modelId="{F4720E54-29AA-4623-ABF7-B823638FB8A0}" type="pres">
      <dgm:prSet presAssocID="{9CB9CC9E-4A50-4419-ACD4-8C9E386E77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3C8BBF-D604-44F5-9287-A79804506DB0}" type="pres">
      <dgm:prSet presAssocID="{5A35C717-3896-4A1E-8BC6-AFD85629D279}" presName="node" presStyleLbl="node1" presStyleIdx="0" presStyleCnt="5" custLinFactNeighborX="1434" custLinFactNeighborY="52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6612D5-3F46-43F5-A9F6-8849A363D55E}" type="pres">
      <dgm:prSet presAssocID="{2D3504D4-7691-40F5-AB4E-0E0F45E33CC8}" presName="sibTrans" presStyleLbl="sibTrans1D1" presStyleIdx="0" presStyleCnt="4"/>
      <dgm:spPr/>
      <dgm:t>
        <a:bodyPr/>
        <a:lstStyle/>
        <a:p>
          <a:endParaRPr lang="es-ES"/>
        </a:p>
      </dgm:t>
    </dgm:pt>
    <dgm:pt modelId="{9B3A931A-0C1D-401C-BF52-19839A5E9866}" type="pres">
      <dgm:prSet presAssocID="{2D3504D4-7691-40F5-AB4E-0E0F45E33CC8}" presName="connectorText" presStyleLbl="sibTrans1D1" presStyleIdx="0" presStyleCnt="4"/>
      <dgm:spPr/>
      <dgm:t>
        <a:bodyPr/>
        <a:lstStyle/>
        <a:p>
          <a:endParaRPr lang="es-ES"/>
        </a:p>
      </dgm:t>
    </dgm:pt>
    <dgm:pt modelId="{AB631C3B-D3E7-4346-929D-9B81C33FF30E}" type="pres">
      <dgm:prSet presAssocID="{73BD8F5D-F82A-4E9B-AC8B-E458115F4F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1A283C-AAC2-4165-9EB0-8891B79A2FD2}" type="pres">
      <dgm:prSet presAssocID="{71B41777-B696-4683-A4C4-3544491D7217}" presName="sibTrans" presStyleLbl="sibTrans1D1" presStyleIdx="1" presStyleCnt="4"/>
      <dgm:spPr/>
      <dgm:t>
        <a:bodyPr/>
        <a:lstStyle/>
        <a:p>
          <a:endParaRPr lang="es-ES"/>
        </a:p>
      </dgm:t>
    </dgm:pt>
    <dgm:pt modelId="{6736951D-36D2-4EC5-89C9-AF2DB9DEF7B6}" type="pres">
      <dgm:prSet presAssocID="{71B41777-B696-4683-A4C4-3544491D7217}" presName="connectorText" presStyleLbl="sibTrans1D1" presStyleIdx="1" presStyleCnt="4"/>
      <dgm:spPr/>
      <dgm:t>
        <a:bodyPr/>
        <a:lstStyle/>
        <a:p>
          <a:endParaRPr lang="es-ES"/>
        </a:p>
      </dgm:t>
    </dgm:pt>
    <dgm:pt modelId="{0B646F81-4D1C-4BB8-8CCD-DBCA9DA1EB46}" type="pres">
      <dgm:prSet presAssocID="{778750C4-888F-48DC-8EBE-158C7793B3D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62AFF5-C2D2-49B5-8355-567ED0BE8826}" type="pres">
      <dgm:prSet presAssocID="{AB94916B-5A67-4E5E-A5B3-0813B8A51E5F}" presName="sibTrans" presStyleLbl="sibTrans1D1" presStyleIdx="2" presStyleCnt="4"/>
      <dgm:spPr/>
      <dgm:t>
        <a:bodyPr/>
        <a:lstStyle/>
        <a:p>
          <a:endParaRPr lang="es-ES"/>
        </a:p>
      </dgm:t>
    </dgm:pt>
    <dgm:pt modelId="{604FBB03-4B09-47A2-87A0-5007086B7DCF}" type="pres">
      <dgm:prSet presAssocID="{AB94916B-5A67-4E5E-A5B3-0813B8A51E5F}" presName="connectorText" presStyleLbl="sibTrans1D1" presStyleIdx="2" presStyleCnt="4"/>
      <dgm:spPr/>
      <dgm:t>
        <a:bodyPr/>
        <a:lstStyle/>
        <a:p>
          <a:endParaRPr lang="es-ES"/>
        </a:p>
      </dgm:t>
    </dgm:pt>
    <dgm:pt modelId="{D91F5F7D-57B7-42F4-AD33-F74211674E83}" type="pres">
      <dgm:prSet presAssocID="{17E39B1C-2445-4791-A7AA-B6E91FB90192}" presName="node" presStyleLbl="node1" presStyleIdx="3" presStyleCnt="5" custScaleX="1741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EC8AF1-01A7-4E2D-9354-9BE3D897A333}" type="pres">
      <dgm:prSet presAssocID="{DA912472-CD82-41EF-A093-15DDBB02C99B}" presName="sibTrans" presStyleLbl="sibTrans1D1" presStyleIdx="3" presStyleCnt="4"/>
      <dgm:spPr/>
      <dgm:t>
        <a:bodyPr/>
        <a:lstStyle/>
        <a:p>
          <a:endParaRPr lang="es-ES"/>
        </a:p>
      </dgm:t>
    </dgm:pt>
    <dgm:pt modelId="{5965FD04-7370-44F0-92E6-99486163BB8D}" type="pres">
      <dgm:prSet presAssocID="{DA912472-CD82-41EF-A093-15DDBB02C99B}" presName="connectorText" presStyleLbl="sibTrans1D1" presStyleIdx="3" presStyleCnt="4"/>
      <dgm:spPr/>
      <dgm:t>
        <a:bodyPr/>
        <a:lstStyle/>
        <a:p>
          <a:endParaRPr lang="es-ES"/>
        </a:p>
      </dgm:t>
    </dgm:pt>
    <dgm:pt modelId="{314A5AE1-CFF1-430C-B107-35A5DB88A63C}" type="pres">
      <dgm:prSet presAssocID="{2BBD0B87-9689-4163-B3E2-70F57648D4B3}" presName="node" presStyleLbl="node1" presStyleIdx="4" presStyleCnt="5" custScaleX="144781" custLinFactNeighborX="69820" custLinFactNeighborY="-109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6EAF9D-4C3B-465A-ADB1-CEBC3B3AF497}" type="presOf" srcId="{DA912472-CD82-41EF-A093-15DDBB02C99B}" destId="{5965FD04-7370-44F0-92E6-99486163BB8D}" srcOrd="1" destOrd="0" presId="urn:microsoft.com/office/officeart/2005/8/layout/bProcess3"/>
    <dgm:cxn modelId="{441160BE-E219-4F99-9030-B12DFBE403AE}" type="presOf" srcId="{9CB9CC9E-4A50-4419-ACD4-8C9E386E771E}" destId="{F4720E54-29AA-4623-ABF7-B823638FB8A0}" srcOrd="0" destOrd="0" presId="urn:microsoft.com/office/officeart/2005/8/layout/bProcess3"/>
    <dgm:cxn modelId="{2E59D7E5-1E2D-4457-923C-BD6CB73AA3EB}" type="presOf" srcId="{2BBD0B87-9689-4163-B3E2-70F57648D4B3}" destId="{314A5AE1-CFF1-430C-B107-35A5DB88A63C}" srcOrd="0" destOrd="0" presId="urn:microsoft.com/office/officeart/2005/8/layout/bProcess3"/>
    <dgm:cxn modelId="{B4B0F94D-C894-423E-84D1-8D46AFC460A7}" type="presOf" srcId="{2D3504D4-7691-40F5-AB4E-0E0F45E33CC8}" destId="{9B3A931A-0C1D-401C-BF52-19839A5E9866}" srcOrd="1" destOrd="0" presId="urn:microsoft.com/office/officeart/2005/8/layout/bProcess3"/>
    <dgm:cxn modelId="{75CCA9C4-6383-4A95-85C5-BDC9A35F02EA}" srcId="{9CB9CC9E-4A50-4419-ACD4-8C9E386E771E}" destId="{2BBD0B87-9689-4163-B3E2-70F57648D4B3}" srcOrd="4" destOrd="0" parTransId="{81ED1D18-2879-4F0F-95EB-5F0E97DAB029}" sibTransId="{609A8E8B-EFC0-42B2-B42A-E3A91F3584A4}"/>
    <dgm:cxn modelId="{FF8C5E89-4787-403D-B53B-0D2FC9B2C781}" type="presOf" srcId="{71B41777-B696-4683-A4C4-3544491D7217}" destId="{6736951D-36D2-4EC5-89C9-AF2DB9DEF7B6}" srcOrd="1" destOrd="0" presId="urn:microsoft.com/office/officeart/2005/8/layout/bProcess3"/>
    <dgm:cxn modelId="{40F97A34-3284-4DC2-8585-196EEA742BF9}" type="presOf" srcId="{778750C4-888F-48DC-8EBE-158C7793B3DB}" destId="{0B646F81-4D1C-4BB8-8CCD-DBCA9DA1EB46}" srcOrd="0" destOrd="0" presId="urn:microsoft.com/office/officeart/2005/8/layout/bProcess3"/>
    <dgm:cxn modelId="{5C2F2E44-837F-4197-B34B-4FBA7C4D6EF9}" type="presOf" srcId="{AB94916B-5A67-4E5E-A5B3-0813B8A51E5F}" destId="{CF62AFF5-C2D2-49B5-8355-567ED0BE8826}" srcOrd="0" destOrd="0" presId="urn:microsoft.com/office/officeart/2005/8/layout/bProcess3"/>
    <dgm:cxn modelId="{A44FD59D-4503-46BB-A44F-F2AE773569BE}" srcId="{9CB9CC9E-4A50-4419-ACD4-8C9E386E771E}" destId="{73BD8F5D-F82A-4E9B-AC8B-E458115F4F05}" srcOrd="1" destOrd="0" parTransId="{1186218C-C77B-4D7F-9A98-4EF494A7195F}" sibTransId="{71B41777-B696-4683-A4C4-3544491D7217}"/>
    <dgm:cxn modelId="{424E2FF6-8B26-48C7-AAAE-CD05450CAC1D}" type="presOf" srcId="{71B41777-B696-4683-A4C4-3544491D7217}" destId="{EE1A283C-AAC2-4165-9EB0-8891B79A2FD2}" srcOrd="0" destOrd="0" presId="urn:microsoft.com/office/officeart/2005/8/layout/bProcess3"/>
    <dgm:cxn modelId="{436307AC-EA6F-4281-B42C-81CC70685163}" type="presOf" srcId="{2D3504D4-7691-40F5-AB4E-0E0F45E33CC8}" destId="{046612D5-3F46-43F5-A9F6-8849A363D55E}" srcOrd="0" destOrd="0" presId="urn:microsoft.com/office/officeart/2005/8/layout/bProcess3"/>
    <dgm:cxn modelId="{D6EC3070-A451-461D-97D4-19D2E3D61DEE}" type="presOf" srcId="{AB94916B-5A67-4E5E-A5B3-0813B8A51E5F}" destId="{604FBB03-4B09-47A2-87A0-5007086B7DCF}" srcOrd="1" destOrd="0" presId="urn:microsoft.com/office/officeart/2005/8/layout/bProcess3"/>
    <dgm:cxn modelId="{3C71B496-1ACB-48A8-BB58-2A5E9BAD6784}" srcId="{9CB9CC9E-4A50-4419-ACD4-8C9E386E771E}" destId="{5A35C717-3896-4A1E-8BC6-AFD85629D279}" srcOrd="0" destOrd="0" parTransId="{563DEC52-FE2E-4F15-B921-3568CAAE208A}" sibTransId="{2D3504D4-7691-40F5-AB4E-0E0F45E33CC8}"/>
    <dgm:cxn modelId="{65811C9E-C0E8-49C0-B9BE-E1F014515529}" type="presOf" srcId="{17E39B1C-2445-4791-A7AA-B6E91FB90192}" destId="{D91F5F7D-57B7-42F4-AD33-F74211674E83}" srcOrd="0" destOrd="0" presId="urn:microsoft.com/office/officeart/2005/8/layout/bProcess3"/>
    <dgm:cxn modelId="{F4338667-EF53-46B0-A8F0-FBCC9CB2BD07}" type="presOf" srcId="{5A35C717-3896-4A1E-8BC6-AFD85629D279}" destId="{5D3C8BBF-D604-44F5-9287-A79804506DB0}" srcOrd="0" destOrd="0" presId="urn:microsoft.com/office/officeart/2005/8/layout/bProcess3"/>
    <dgm:cxn modelId="{3AAB0977-BC87-47CF-893D-3F93888CB887}" srcId="{9CB9CC9E-4A50-4419-ACD4-8C9E386E771E}" destId="{778750C4-888F-48DC-8EBE-158C7793B3DB}" srcOrd="2" destOrd="0" parTransId="{1D1CB91F-B315-4CC2-9B69-BDE966C81991}" sibTransId="{AB94916B-5A67-4E5E-A5B3-0813B8A51E5F}"/>
    <dgm:cxn modelId="{AB979990-BCC6-490F-9AB8-5BC97DCABED9}" type="presOf" srcId="{73BD8F5D-F82A-4E9B-AC8B-E458115F4F05}" destId="{AB631C3B-D3E7-4346-929D-9B81C33FF30E}" srcOrd="0" destOrd="0" presId="urn:microsoft.com/office/officeart/2005/8/layout/bProcess3"/>
    <dgm:cxn modelId="{CC969A24-A9CB-4771-9189-56A43FED9DA7}" srcId="{9CB9CC9E-4A50-4419-ACD4-8C9E386E771E}" destId="{17E39B1C-2445-4791-A7AA-B6E91FB90192}" srcOrd="3" destOrd="0" parTransId="{BB12035B-3FE4-4E56-A788-0ACBA30E1E25}" sibTransId="{DA912472-CD82-41EF-A093-15DDBB02C99B}"/>
    <dgm:cxn modelId="{47613AE3-2E50-4C66-9373-EC040752331E}" type="presOf" srcId="{DA912472-CD82-41EF-A093-15DDBB02C99B}" destId="{6AEC8AF1-01A7-4E2D-9354-9BE3D897A333}" srcOrd="0" destOrd="0" presId="urn:microsoft.com/office/officeart/2005/8/layout/bProcess3"/>
    <dgm:cxn modelId="{834B114D-6D77-4F17-B4BF-45F12BAFBDAC}" type="presParOf" srcId="{F4720E54-29AA-4623-ABF7-B823638FB8A0}" destId="{5D3C8BBF-D604-44F5-9287-A79804506DB0}" srcOrd="0" destOrd="0" presId="urn:microsoft.com/office/officeart/2005/8/layout/bProcess3"/>
    <dgm:cxn modelId="{1F00629E-7622-469F-9F51-115AFBA27186}" type="presParOf" srcId="{F4720E54-29AA-4623-ABF7-B823638FB8A0}" destId="{046612D5-3F46-43F5-A9F6-8849A363D55E}" srcOrd="1" destOrd="0" presId="urn:microsoft.com/office/officeart/2005/8/layout/bProcess3"/>
    <dgm:cxn modelId="{D166E1F0-20DF-4F0B-9F75-76A8DC944D76}" type="presParOf" srcId="{046612D5-3F46-43F5-A9F6-8849A363D55E}" destId="{9B3A931A-0C1D-401C-BF52-19839A5E9866}" srcOrd="0" destOrd="0" presId="urn:microsoft.com/office/officeart/2005/8/layout/bProcess3"/>
    <dgm:cxn modelId="{B3F3A349-3501-477E-BCAA-B8878915EC71}" type="presParOf" srcId="{F4720E54-29AA-4623-ABF7-B823638FB8A0}" destId="{AB631C3B-D3E7-4346-929D-9B81C33FF30E}" srcOrd="2" destOrd="0" presId="urn:microsoft.com/office/officeart/2005/8/layout/bProcess3"/>
    <dgm:cxn modelId="{57DB18D7-3B1A-430A-873A-FBEB970BE87E}" type="presParOf" srcId="{F4720E54-29AA-4623-ABF7-B823638FB8A0}" destId="{EE1A283C-AAC2-4165-9EB0-8891B79A2FD2}" srcOrd="3" destOrd="0" presId="urn:microsoft.com/office/officeart/2005/8/layout/bProcess3"/>
    <dgm:cxn modelId="{DC938390-5AA0-439B-8912-B4EBC64DC668}" type="presParOf" srcId="{EE1A283C-AAC2-4165-9EB0-8891B79A2FD2}" destId="{6736951D-36D2-4EC5-89C9-AF2DB9DEF7B6}" srcOrd="0" destOrd="0" presId="urn:microsoft.com/office/officeart/2005/8/layout/bProcess3"/>
    <dgm:cxn modelId="{951956EB-276B-40CB-B960-345BC597C48D}" type="presParOf" srcId="{F4720E54-29AA-4623-ABF7-B823638FB8A0}" destId="{0B646F81-4D1C-4BB8-8CCD-DBCA9DA1EB46}" srcOrd="4" destOrd="0" presId="urn:microsoft.com/office/officeart/2005/8/layout/bProcess3"/>
    <dgm:cxn modelId="{133F2281-5688-4DD3-A42F-CFDE609BE9C6}" type="presParOf" srcId="{F4720E54-29AA-4623-ABF7-B823638FB8A0}" destId="{CF62AFF5-C2D2-49B5-8355-567ED0BE8826}" srcOrd="5" destOrd="0" presId="urn:microsoft.com/office/officeart/2005/8/layout/bProcess3"/>
    <dgm:cxn modelId="{EB10E12F-2156-4232-9220-B07AB83A786B}" type="presParOf" srcId="{CF62AFF5-C2D2-49B5-8355-567ED0BE8826}" destId="{604FBB03-4B09-47A2-87A0-5007086B7DCF}" srcOrd="0" destOrd="0" presId="urn:microsoft.com/office/officeart/2005/8/layout/bProcess3"/>
    <dgm:cxn modelId="{FECEEE03-81A6-42D3-9321-525EEBEE5FA8}" type="presParOf" srcId="{F4720E54-29AA-4623-ABF7-B823638FB8A0}" destId="{D91F5F7D-57B7-42F4-AD33-F74211674E83}" srcOrd="6" destOrd="0" presId="urn:microsoft.com/office/officeart/2005/8/layout/bProcess3"/>
    <dgm:cxn modelId="{1708D08F-EE96-4153-9C41-00FDA073A7A7}" type="presParOf" srcId="{F4720E54-29AA-4623-ABF7-B823638FB8A0}" destId="{6AEC8AF1-01A7-4E2D-9354-9BE3D897A333}" srcOrd="7" destOrd="0" presId="urn:microsoft.com/office/officeart/2005/8/layout/bProcess3"/>
    <dgm:cxn modelId="{23F291B0-EED9-40FB-8D35-E162396424F8}" type="presParOf" srcId="{6AEC8AF1-01A7-4E2D-9354-9BE3D897A333}" destId="{5965FD04-7370-44F0-92E6-99486163BB8D}" srcOrd="0" destOrd="0" presId="urn:microsoft.com/office/officeart/2005/8/layout/bProcess3"/>
    <dgm:cxn modelId="{CDC24C4D-19F8-4C60-9476-D734B62276CF}" type="presParOf" srcId="{F4720E54-29AA-4623-ABF7-B823638FB8A0}" destId="{314A5AE1-CFF1-430C-B107-35A5DB88A63C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8B43F4-B7DC-4E96-A5F7-8C189732966F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4676F80-4E90-4E7F-892B-1B846C8EE4F3}">
      <dgm:prSet phldrT="[Texto]" custT="1"/>
      <dgm:spPr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s-US" sz="1800" b="1" dirty="0" smtClean="0">
              <a:solidFill>
                <a:schemeClr val="tx1"/>
              </a:solidFill>
            </a:rPr>
            <a:t>Es más común en la 5ta y 6ta década de vida</a:t>
          </a:r>
          <a:endParaRPr lang="es-EC" sz="1800" b="1" dirty="0">
            <a:solidFill>
              <a:schemeClr val="tx1"/>
            </a:solidFill>
          </a:endParaRPr>
        </a:p>
      </dgm:t>
    </dgm:pt>
    <dgm:pt modelId="{C876FC66-C1BA-4BBB-887C-F4131B0F84B3}" type="parTrans" cxnId="{7F40A23B-71B2-4A0A-8B1C-9BDDD4C5E719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73270901-807D-4C2C-AADA-5749E9853C1D}" type="sibTrans" cxnId="{7F40A23B-71B2-4A0A-8B1C-9BDDD4C5E719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6213B4D7-EA0D-4C09-B533-7664668F1000}">
      <dgm:prSet phldrT="[Texto]" custT="1"/>
      <dgm:spPr/>
      <dgm:t>
        <a:bodyPr/>
        <a:lstStyle/>
        <a:p>
          <a:r>
            <a:rPr lang="es-US" sz="1800" b="1" dirty="0" smtClean="0">
              <a:solidFill>
                <a:schemeClr val="tx1"/>
              </a:solidFill>
            </a:rPr>
            <a:t>la relación entre varones y mujeres es 2 a 1. </a:t>
          </a:r>
          <a:endParaRPr lang="es-EC" sz="1800" b="1" dirty="0">
            <a:solidFill>
              <a:schemeClr val="tx1"/>
            </a:solidFill>
          </a:endParaRPr>
        </a:p>
      </dgm:t>
    </dgm:pt>
    <dgm:pt modelId="{205AC684-D502-4585-AB5D-9D2789985631}" type="parTrans" cxnId="{D90F023F-F382-4E91-AE4D-85C2590F9C98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17E52B63-4B86-4C16-B4B5-832FB9EDBFA4}" type="sibTrans" cxnId="{D90F023F-F382-4E91-AE4D-85C2590F9C98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A0E63A86-4D20-4CAE-8ECD-3A13A7070B9E}">
      <dgm:prSet phldrT="[Texto]" custT="1"/>
      <dgm:spPr/>
      <dgm:t>
        <a:bodyPr/>
        <a:lstStyle/>
        <a:p>
          <a:r>
            <a:rPr lang="es-US" sz="1800" b="1" dirty="0" smtClean="0">
              <a:solidFill>
                <a:schemeClr val="tx1"/>
              </a:solidFill>
            </a:rPr>
            <a:t>La incidencia de cáncer renal es similar entre blancos y negros</a:t>
          </a:r>
          <a:endParaRPr lang="es-EC" sz="1800" b="1" dirty="0">
            <a:solidFill>
              <a:schemeClr val="tx1"/>
            </a:solidFill>
          </a:endParaRPr>
        </a:p>
      </dgm:t>
    </dgm:pt>
    <dgm:pt modelId="{333882F0-B174-4CEA-955C-08446F4A4771}" type="parTrans" cxnId="{0EACAA4E-8F6B-4CA3-AA18-2461D213F1A0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EF5CB176-5BE8-4731-AC46-A6EAB6F5FA7E}" type="sibTrans" cxnId="{0EACAA4E-8F6B-4CA3-AA18-2461D213F1A0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14CFDC73-9632-42A4-948E-FD4A0C5BE190}" type="pres">
      <dgm:prSet presAssocID="{558B43F4-B7DC-4E96-A5F7-8C189732966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ABCB1CA-D5ED-4CBD-B251-96781EE3E29F}" type="pres">
      <dgm:prSet presAssocID="{F4676F80-4E90-4E7F-892B-1B846C8EE4F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51C872-2B68-4A38-A9B1-A44583E437CF}" type="pres">
      <dgm:prSet presAssocID="{73270901-807D-4C2C-AADA-5749E9853C1D}" presName="sibTrans" presStyleLbl="sibTrans2D1" presStyleIdx="0" presStyleCnt="3"/>
      <dgm:spPr/>
      <dgm:t>
        <a:bodyPr/>
        <a:lstStyle/>
        <a:p>
          <a:endParaRPr lang="es-ES"/>
        </a:p>
      </dgm:t>
    </dgm:pt>
    <dgm:pt modelId="{50367AF4-0C5B-4355-B1C1-08F98E8CAF28}" type="pres">
      <dgm:prSet presAssocID="{73270901-807D-4C2C-AADA-5749E9853C1D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68860110-2CC4-4BA0-8160-0A9C2BEC7256}" type="pres">
      <dgm:prSet presAssocID="{6213B4D7-EA0D-4C09-B533-7664668F100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936EC4-BC0E-47F0-94DC-A418D90CDDE8}" type="pres">
      <dgm:prSet presAssocID="{17E52B63-4B86-4C16-B4B5-832FB9EDBFA4}" presName="sibTrans" presStyleLbl="sibTrans2D1" presStyleIdx="1" presStyleCnt="3"/>
      <dgm:spPr/>
      <dgm:t>
        <a:bodyPr/>
        <a:lstStyle/>
        <a:p>
          <a:endParaRPr lang="es-ES"/>
        </a:p>
      </dgm:t>
    </dgm:pt>
    <dgm:pt modelId="{D83D0468-6225-4964-9175-611C16E83ED5}" type="pres">
      <dgm:prSet presAssocID="{17E52B63-4B86-4C16-B4B5-832FB9EDBFA4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8B8D01B7-C650-42E1-805F-CAACFAA3CFF8}" type="pres">
      <dgm:prSet presAssocID="{A0E63A86-4D20-4CAE-8ECD-3A13A7070B9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75830B-CE61-4677-891D-D24B5C5CD96A}" type="pres">
      <dgm:prSet presAssocID="{EF5CB176-5BE8-4731-AC46-A6EAB6F5FA7E}" presName="sibTrans" presStyleLbl="sibTrans2D1" presStyleIdx="2" presStyleCnt="3"/>
      <dgm:spPr/>
      <dgm:t>
        <a:bodyPr/>
        <a:lstStyle/>
        <a:p>
          <a:endParaRPr lang="es-ES"/>
        </a:p>
      </dgm:t>
    </dgm:pt>
    <dgm:pt modelId="{DB13D25B-4493-4035-A4C5-230C18CB517E}" type="pres">
      <dgm:prSet presAssocID="{EF5CB176-5BE8-4731-AC46-A6EAB6F5FA7E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3E45991D-4E42-4AE4-9A79-D12EE72E63EF}" type="presOf" srcId="{558B43F4-B7DC-4E96-A5F7-8C189732966F}" destId="{14CFDC73-9632-42A4-948E-FD4A0C5BE190}" srcOrd="0" destOrd="0" presId="urn:microsoft.com/office/officeart/2005/8/layout/cycle7"/>
    <dgm:cxn modelId="{070C395B-8853-42C9-A150-CB0702E62C9D}" type="presOf" srcId="{EF5CB176-5BE8-4731-AC46-A6EAB6F5FA7E}" destId="{DB13D25B-4493-4035-A4C5-230C18CB517E}" srcOrd="1" destOrd="0" presId="urn:microsoft.com/office/officeart/2005/8/layout/cycle7"/>
    <dgm:cxn modelId="{0EACAA4E-8F6B-4CA3-AA18-2461D213F1A0}" srcId="{558B43F4-B7DC-4E96-A5F7-8C189732966F}" destId="{A0E63A86-4D20-4CAE-8ECD-3A13A7070B9E}" srcOrd="2" destOrd="0" parTransId="{333882F0-B174-4CEA-955C-08446F4A4771}" sibTransId="{EF5CB176-5BE8-4731-AC46-A6EAB6F5FA7E}"/>
    <dgm:cxn modelId="{B4015791-D7A3-4C43-B88A-7849B3FE3137}" type="presOf" srcId="{6213B4D7-EA0D-4C09-B533-7664668F1000}" destId="{68860110-2CC4-4BA0-8160-0A9C2BEC7256}" srcOrd="0" destOrd="0" presId="urn:microsoft.com/office/officeart/2005/8/layout/cycle7"/>
    <dgm:cxn modelId="{C3E9D77B-830E-48FA-B5D5-120B6193E26D}" type="presOf" srcId="{17E52B63-4B86-4C16-B4B5-832FB9EDBFA4}" destId="{D83D0468-6225-4964-9175-611C16E83ED5}" srcOrd="1" destOrd="0" presId="urn:microsoft.com/office/officeart/2005/8/layout/cycle7"/>
    <dgm:cxn modelId="{D90F023F-F382-4E91-AE4D-85C2590F9C98}" srcId="{558B43F4-B7DC-4E96-A5F7-8C189732966F}" destId="{6213B4D7-EA0D-4C09-B533-7664668F1000}" srcOrd="1" destOrd="0" parTransId="{205AC684-D502-4585-AB5D-9D2789985631}" sibTransId="{17E52B63-4B86-4C16-B4B5-832FB9EDBFA4}"/>
    <dgm:cxn modelId="{E23BEFA4-9F24-41C2-8C49-545CBF723B78}" type="presOf" srcId="{17E52B63-4B86-4C16-B4B5-832FB9EDBFA4}" destId="{4B936EC4-BC0E-47F0-94DC-A418D90CDDE8}" srcOrd="0" destOrd="0" presId="urn:microsoft.com/office/officeart/2005/8/layout/cycle7"/>
    <dgm:cxn modelId="{8AA0386F-51EE-401E-BFA1-D2EAF5A60292}" type="presOf" srcId="{A0E63A86-4D20-4CAE-8ECD-3A13A7070B9E}" destId="{8B8D01B7-C650-42E1-805F-CAACFAA3CFF8}" srcOrd="0" destOrd="0" presId="urn:microsoft.com/office/officeart/2005/8/layout/cycle7"/>
    <dgm:cxn modelId="{7DF8002E-36CF-4D47-AAC5-02C37CA72067}" type="presOf" srcId="{73270901-807D-4C2C-AADA-5749E9853C1D}" destId="{9551C872-2B68-4A38-A9B1-A44583E437CF}" srcOrd="0" destOrd="0" presId="urn:microsoft.com/office/officeart/2005/8/layout/cycle7"/>
    <dgm:cxn modelId="{7F40A23B-71B2-4A0A-8B1C-9BDDD4C5E719}" srcId="{558B43F4-B7DC-4E96-A5F7-8C189732966F}" destId="{F4676F80-4E90-4E7F-892B-1B846C8EE4F3}" srcOrd="0" destOrd="0" parTransId="{C876FC66-C1BA-4BBB-887C-F4131B0F84B3}" sibTransId="{73270901-807D-4C2C-AADA-5749E9853C1D}"/>
    <dgm:cxn modelId="{01F9F422-F018-4C6F-822B-90BE802680C1}" type="presOf" srcId="{73270901-807D-4C2C-AADA-5749E9853C1D}" destId="{50367AF4-0C5B-4355-B1C1-08F98E8CAF28}" srcOrd="1" destOrd="0" presId="urn:microsoft.com/office/officeart/2005/8/layout/cycle7"/>
    <dgm:cxn modelId="{E3698CBB-B246-430F-BCA3-3437513662B7}" type="presOf" srcId="{F4676F80-4E90-4E7F-892B-1B846C8EE4F3}" destId="{AABCB1CA-D5ED-4CBD-B251-96781EE3E29F}" srcOrd="0" destOrd="0" presId="urn:microsoft.com/office/officeart/2005/8/layout/cycle7"/>
    <dgm:cxn modelId="{DE618CE9-8B02-4C70-8D42-41DA52BB7F9B}" type="presOf" srcId="{EF5CB176-5BE8-4731-AC46-A6EAB6F5FA7E}" destId="{F975830B-CE61-4677-891D-D24B5C5CD96A}" srcOrd="0" destOrd="0" presId="urn:microsoft.com/office/officeart/2005/8/layout/cycle7"/>
    <dgm:cxn modelId="{15FC9476-7AD3-4098-BD39-E731A69BC19B}" type="presParOf" srcId="{14CFDC73-9632-42A4-948E-FD4A0C5BE190}" destId="{AABCB1CA-D5ED-4CBD-B251-96781EE3E29F}" srcOrd="0" destOrd="0" presId="urn:microsoft.com/office/officeart/2005/8/layout/cycle7"/>
    <dgm:cxn modelId="{79D1C54D-D56E-4F46-A18F-125210B73E76}" type="presParOf" srcId="{14CFDC73-9632-42A4-948E-FD4A0C5BE190}" destId="{9551C872-2B68-4A38-A9B1-A44583E437CF}" srcOrd="1" destOrd="0" presId="urn:microsoft.com/office/officeart/2005/8/layout/cycle7"/>
    <dgm:cxn modelId="{8947101C-48E3-49AA-B3A2-72FFEBA79782}" type="presParOf" srcId="{9551C872-2B68-4A38-A9B1-A44583E437CF}" destId="{50367AF4-0C5B-4355-B1C1-08F98E8CAF28}" srcOrd="0" destOrd="0" presId="urn:microsoft.com/office/officeart/2005/8/layout/cycle7"/>
    <dgm:cxn modelId="{EBD31355-6E32-4D32-A490-9E6F5CC4C950}" type="presParOf" srcId="{14CFDC73-9632-42A4-948E-FD4A0C5BE190}" destId="{68860110-2CC4-4BA0-8160-0A9C2BEC7256}" srcOrd="2" destOrd="0" presId="urn:microsoft.com/office/officeart/2005/8/layout/cycle7"/>
    <dgm:cxn modelId="{23DB1B14-993F-4414-89C5-AB3787CCDD54}" type="presParOf" srcId="{14CFDC73-9632-42A4-948E-FD4A0C5BE190}" destId="{4B936EC4-BC0E-47F0-94DC-A418D90CDDE8}" srcOrd="3" destOrd="0" presId="urn:microsoft.com/office/officeart/2005/8/layout/cycle7"/>
    <dgm:cxn modelId="{1B2F18EA-4A28-41D9-8AA6-47933A59CE79}" type="presParOf" srcId="{4B936EC4-BC0E-47F0-94DC-A418D90CDDE8}" destId="{D83D0468-6225-4964-9175-611C16E83ED5}" srcOrd="0" destOrd="0" presId="urn:microsoft.com/office/officeart/2005/8/layout/cycle7"/>
    <dgm:cxn modelId="{439D406C-22A9-4031-8463-22CD605D1D21}" type="presParOf" srcId="{14CFDC73-9632-42A4-948E-FD4A0C5BE190}" destId="{8B8D01B7-C650-42E1-805F-CAACFAA3CFF8}" srcOrd="4" destOrd="0" presId="urn:microsoft.com/office/officeart/2005/8/layout/cycle7"/>
    <dgm:cxn modelId="{58C8AD75-5C75-4E3C-AC91-ED8EEBD6A880}" type="presParOf" srcId="{14CFDC73-9632-42A4-948E-FD4A0C5BE190}" destId="{F975830B-CE61-4677-891D-D24B5C5CD96A}" srcOrd="5" destOrd="0" presId="urn:microsoft.com/office/officeart/2005/8/layout/cycle7"/>
    <dgm:cxn modelId="{BD964D65-A630-4B35-B2F1-AD02926EEB1C}" type="presParOf" srcId="{F975830B-CE61-4677-891D-D24B5C5CD96A}" destId="{DB13D25B-4493-4035-A4C5-230C18CB517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20CDAB-CC00-4590-B76D-364E66589313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C64BDBC-F294-464B-A97F-BACAF9C10D2E}">
      <dgm:prSet phldrT="[Texto]" custT="1"/>
      <dgm:spPr>
        <a:effectLst>
          <a:glow rad="228600">
            <a:schemeClr val="accent4">
              <a:satMod val="175000"/>
              <a:alpha val="40000"/>
            </a:schemeClr>
          </a:glow>
        </a:effectLst>
        <a:scene3d>
          <a:camera prst="isometricOffAxis2Left"/>
          <a:lightRig rig="threePt" dir="t"/>
        </a:scene3d>
        <a:sp3d/>
      </dgm:spPr>
      <dgm:t>
        <a:bodyPr/>
        <a:lstStyle/>
        <a:p>
          <a:r>
            <a:rPr lang="es-EC" sz="2400" dirty="0" smtClean="0">
              <a:solidFill>
                <a:prstClr val="black"/>
              </a:solidFill>
            </a:rPr>
            <a:t>Son tumores vasculares diseminados por invasión directa a través de la capsula renal, la grasa </a:t>
          </a:r>
          <a:r>
            <a:rPr lang="es-EC" sz="2400" dirty="0" err="1" smtClean="0">
              <a:solidFill>
                <a:prstClr val="black"/>
              </a:solidFill>
            </a:rPr>
            <a:t>perirrenal</a:t>
          </a:r>
          <a:r>
            <a:rPr lang="es-EC" sz="2400" dirty="0" smtClean="0">
              <a:solidFill>
                <a:prstClr val="black"/>
              </a:solidFill>
            </a:rPr>
            <a:t> </a:t>
          </a:r>
          <a:r>
            <a:rPr lang="es-EC" sz="2400" dirty="0" smtClean="0">
              <a:solidFill>
                <a:prstClr val="black"/>
              </a:solidFill>
            </a:rPr>
            <a:t>y las estructuras viscerales vecinas </a:t>
          </a:r>
          <a:endParaRPr lang="es-EC" sz="2400" dirty="0"/>
        </a:p>
      </dgm:t>
    </dgm:pt>
    <dgm:pt modelId="{73E1426B-2D24-4FA0-A79F-691B05D60799}" type="parTrans" cxnId="{945AC3C4-B626-49A9-9515-D21E61C0E8AC}">
      <dgm:prSet/>
      <dgm:spPr/>
      <dgm:t>
        <a:bodyPr/>
        <a:lstStyle/>
        <a:p>
          <a:endParaRPr lang="es-EC"/>
        </a:p>
      </dgm:t>
    </dgm:pt>
    <dgm:pt modelId="{F5D7486F-3276-472B-9336-23D78A9BE3CB}" type="sibTrans" cxnId="{945AC3C4-B626-49A9-9515-D21E61C0E8AC}">
      <dgm:prSet/>
      <dgm:spPr/>
      <dgm:t>
        <a:bodyPr/>
        <a:lstStyle/>
        <a:p>
          <a:endParaRPr lang="es-EC"/>
        </a:p>
      </dgm:t>
    </dgm:pt>
    <dgm:pt modelId="{D86BE505-0902-485F-8B73-FDF1AF35F2E2}">
      <dgm:prSet phldrT="[Texto]"/>
      <dgm:spPr>
        <a:scene3d>
          <a:camera prst="isometricTopUp"/>
          <a:lightRig rig="threePt" dir="t"/>
        </a:scene3d>
        <a:sp3d/>
      </dgm:spPr>
      <dgm:t>
        <a:bodyPr/>
        <a:lstStyle/>
        <a:p>
          <a:r>
            <a:rPr lang="es-EC" dirty="0" smtClean="0">
              <a:solidFill>
                <a:prstClr val="black"/>
              </a:solidFill>
            </a:rPr>
            <a:t> o por extensión directa hacia el interior de la vena renal.</a:t>
          </a:r>
          <a:endParaRPr lang="es-EC" dirty="0"/>
        </a:p>
      </dgm:t>
    </dgm:pt>
    <dgm:pt modelId="{48B5D059-3183-4B1A-AEC5-7AA5C6D0EC63}" type="parTrans" cxnId="{BFAC746D-070B-46EF-9A93-D3C20FB98617}">
      <dgm:prSet/>
      <dgm:spPr/>
      <dgm:t>
        <a:bodyPr/>
        <a:lstStyle/>
        <a:p>
          <a:endParaRPr lang="es-EC"/>
        </a:p>
      </dgm:t>
    </dgm:pt>
    <dgm:pt modelId="{8CC4334B-2AA7-43E6-91CE-66A2262E0B0D}" type="sibTrans" cxnId="{BFAC746D-070B-46EF-9A93-D3C20FB98617}">
      <dgm:prSet/>
      <dgm:spPr/>
      <dgm:t>
        <a:bodyPr/>
        <a:lstStyle/>
        <a:p>
          <a:endParaRPr lang="es-EC"/>
        </a:p>
      </dgm:t>
    </dgm:pt>
    <dgm:pt modelId="{8E3DDFEB-A9BE-42FD-908F-72E61CF9CCD3}" type="pres">
      <dgm:prSet presAssocID="{4120CDAB-CC00-4590-B76D-364E6658931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1B58CBE-C065-466A-8BC1-408734A52932}" type="pres">
      <dgm:prSet presAssocID="{4120CDAB-CC00-4590-B76D-364E66589313}" presName="ribbon" presStyleLbl="node1" presStyleIdx="0" presStyleCnt="1"/>
      <dgm:spPr>
        <a:solidFill>
          <a:srgbClr val="FFC000"/>
        </a:solidFill>
        <a:ln w="76200"/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es-ES"/>
        </a:p>
      </dgm:t>
    </dgm:pt>
    <dgm:pt modelId="{7E3F304E-99EF-4D67-8AC0-0213372CC282}" type="pres">
      <dgm:prSet presAssocID="{4120CDAB-CC00-4590-B76D-364E66589313}" presName="leftArrowText" presStyleLbl="node1" presStyleIdx="0" presStyleCnt="1" custScaleX="118476" custScaleY="16153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62F4E3-36B2-4AE5-A867-0457BCDBF7EE}" type="pres">
      <dgm:prSet presAssocID="{4120CDAB-CC00-4590-B76D-364E6658931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7533199-D20F-4190-8A0F-51743E7074CB}" type="presOf" srcId="{D86BE505-0902-485F-8B73-FDF1AF35F2E2}" destId="{AD62F4E3-36B2-4AE5-A867-0457BCDBF7EE}" srcOrd="0" destOrd="0" presId="urn:microsoft.com/office/officeart/2005/8/layout/arrow6"/>
    <dgm:cxn modelId="{BFAC746D-070B-46EF-9A93-D3C20FB98617}" srcId="{4120CDAB-CC00-4590-B76D-364E66589313}" destId="{D86BE505-0902-485F-8B73-FDF1AF35F2E2}" srcOrd="1" destOrd="0" parTransId="{48B5D059-3183-4B1A-AEC5-7AA5C6D0EC63}" sibTransId="{8CC4334B-2AA7-43E6-91CE-66A2262E0B0D}"/>
    <dgm:cxn modelId="{3D20FAA1-A22B-4D77-BF2A-D4133751CCA9}" type="presOf" srcId="{4120CDAB-CC00-4590-B76D-364E66589313}" destId="{8E3DDFEB-A9BE-42FD-908F-72E61CF9CCD3}" srcOrd="0" destOrd="0" presId="urn:microsoft.com/office/officeart/2005/8/layout/arrow6"/>
    <dgm:cxn modelId="{FC1E1A15-0883-4F70-AC39-070E96E35349}" type="presOf" srcId="{6C64BDBC-F294-464B-A97F-BACAF9C10D2E}" destId="{7E3F304E-99EF-4D67-8AC0-0213372CC282}" srcOrd="0" destOrd="0" presId="urn:microsoft.com/office/officeart/2005/8/layout/arrow6"/>
    <dgm:cxn modelId="{945AC3C4-B626-49A9-9515-D21E61C0E8AC}" srcId="{4120CDAB-CC00-4590-B76D-364E66589313}" destId="{6C64BDBC-F294-464B-A97F-BACAF9C10D2E}" srcOrd="0" destOrd="0" parTransId="{73E1426B-2D24-4FA0-A79F-691B05D60799}" sibTransId="{F5D7486F-3276-472B-9336-23D78A9BE3CB}"/>
    <dgm:cxn modelId="{66E7FDE5-C1A3-492E-8E0F-60A9B8B6D8A6}" type="presParOf" srcId="{8E3DDFEB-A9BE-42FD-908F-72E61CF9CCD3}" destId="{B1B58CBE-C065-466A-8BC1-408734A52932}" srcOrd="0" destOrd="0" presId="urn:microsoft.com/office/officeart/2005/8/layout/arrow6"/>
    <dgm:cxn modelId="{D82AABB5-75F9-4452-A845-3F3588FCA89A}" type="presParOf" srcId="{8E3DDFEB-A9BE-42FD-908F-72E61CF9CCD3}" destId="{7E3F304E-99EF-4D67-8AC0-0213372CC282}" srcOrd="1" destOrd="0" presId="urn:microsoft.com/office/officeart/2005/8/layout/arrow6"/>
    <dgm:cxn modelId="{922ECFCD-B055-4FDD-939E-D42C125A881B}" type="presParOf" srcId="{8E3DDFEB-A9BE-42FD-908F-72E61CF9CCD3}" destId="{AD62F4E3-36B2-4AE5-A867-0457BCDBF7E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71037-5A4D-45AD-93B8-2D12352EA8C4}" type="datetimeFigureOut">
              <a:rPr lang="es-EC" smtClean="0"/>
              <a:pPr/>
              <a:t>18/06/2019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9C1B8-F474-4D76-8486-04C6460351E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14629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94F56-2C1E-4D8F-9175-955E25299AE6}" type="slidenum">
              <a:rPr lang="es-ES" smtClean="0">
                <a:solidFill>
                  <a:prstClr val="black"/>
                </a:solidFill>
              </a:rPr>
              <a:pPr/>
              <a:t>39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324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94F56-2C1E-4D8F-9175-955E25299AE6}" type="slidenum">
              <a:rPr lang="es-ES" smtClean="0">
                <a:solidFill>
                  <a:prstClr val="black"/>
                </a:solidFill>
              </a:rPr>
              <a:pPr/>
              <a:t>40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11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94F56-2C1E-4D8F-9175-955E25299AE6}" type="slidenum">
              <a:rPr lang="es-ES" smtClean="0">
                <a:solidFill>
                  <a:prstClr val="black"/>
                </a:solidFill>
              </a:rPr>
              <a:pPr/>
              <a:t>43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48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94F56-2C1E-4D8F-9175-955E25299AE6}" type="slidenum">
              <a:rPr lang="es-ES" smtClean="0">
                <a:solidFill>
                  <a:prstClr val="black"/>
                </a:solidFill>
              </a:rPr>
              <a:pPr/>
              <a:t>44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01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33.jpeg"/><Relationship Id="rId10" Type="http://schemas.microsoft.com/office/2007/relationships/diagramDrawing" Target="../diagrams/drawing3.xml"/><Relationship Id="rId4" Type="http://schemas.openxmlformats.org/officeDocument/2006/relationships/image" Target="../media/image32.jpeg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67567"/>
            <a:ext cx="6869151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28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s-EC" sz="2800" b="1" dirty="0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UNIVERSIDAD </a:t>
            </a:r>
            <a:r>
              <a:rPr lang="es-EC" sz="2800" b="1" dirty="0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 DE CIENCIAS MÈDICAS  DE LA HABANA  </a:t>
            </a:r>
          </a:p>
          <a:p>
            <a:pPr algn="ctr"/>
            <a:endParaRPr lang="es-EC" sz="28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s-EC" sz="2800" b="1" dirty="0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Facultad de  C.M. “General Calixto </a:t>
            </a:r>
            <a:r>
              <a:rPr lang="es-EC" sz="2800" b="1" dirty="0" err="1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Garcìa</a:t>
            </a:r>
            <a:endParaRPr lang="es-EC" sz="28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419" sz="28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s-EC" sz="2800" b="1" dirty="0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ASIGNATURA </a:t>
            </a:r>
            <a:r>
              <a:rPr lang="es-EC" sz="2800" b="1" dirty="0" smtClean="0"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MV Boli" pitchFamily="2" charset="0"/>
                <a:cs typeface="MV Boli" pitchFamily="2" charset="0"/>
              </a:rPr>
              <a:t>DE UROLOGÍA</a:t>
            </a:r>
            <a:endParaRPr lang="es-419" sz="28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EC" sz="28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EC" sz="20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419" sz="2000" b="1" dirty="0" smtClean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EC" sz="20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H</a:t>
            </a:r>
            <a:r>
              <a:rPr lang="es-419" sz="4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ematuria y Neoplasias del Parénquima Renal</a:t>
            </a:r>
            <a:endParaRPr lang="es-EC" sz="44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s-EC" sz="2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s-EC" sz="28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s-EC" sz="28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s-EC" sz="2800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MSc</a:t>
            </a:r>
            <a:r>
              <a:rPr lang="es-EC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DRA. DAISY MARÍA CONTRERAS DUVERGER</a:t>
            </a:r>
            <a:endParaRPr lang="es-419" sz="2800" dirty="0">
              <a:solidFill>
                <a:schemeClr val="bg1"/>
              </a:solidFill>
              <a:latin typeface="Papyrus" panose="03070502060502030205" pitchFamily="66" charset="0"/>
            </a:endParaRPr>
          </a:p>
          <a:p>
            <a:pPr algn="ctr"/>
            <a:endParaRPr lang="es-EC" sz="28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EC" sz="20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endParaRPr lang="es-EC" sz="2000" b="1" dirty="0">
              <a:solidFill>
                <a:prstClr val="white"/>
              </a:solidFill>
              <a:effectLst>
                <a:glow rad="228600">
                  <a:srgbClr val="C0504D">
                    <a:satMod val="175000"/>
                    <a:alpha val="40000"/>
                  </a:srgb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" name="Picture 2" descr="http://www.rena.edu.ve/SegundaEtapa/ciencias/imagenes/im1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087"/>
          <a:stretch/>
        </p:blipFill>
        <p:spPr bwMode="auto">
          <a:xfrm>
            <a:off x="7127762" y="2601659"/>
            <a:ext cx="5064238" cy="425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ardinuniversitario.utm.edu.ec/curriculum/images/escudo%20de%20la%20ut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53366" y="1758073"/>
            <a:ext cx="1327650" cy="1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6980349" y="5235261"/>
            <a:ext cx="1249251" cy="650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Elipse 3"/>
          <p:cNvSpPr/>
          <p:nvPr/>
        </p:nvSpPr>
        <p:spPr>
          <a:xfrm>
            <a:off x="10496283" y="5125791"/>
            <a:ext cx="1287886" cy="592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5184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prstClr val="black"/>
                </a:solidFill>
              </a:rPr>
              <a:t>Factores de riesgo de cáncer urológico</a:t>
            </a:r>
            <a:endParaRPr lang="es-ES" dirty="0">
              <a:solidFill>
                <a:prstClr val="black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26202195"/>
              </p:ext>
            </p:extLst>
          </p:nvPr>
        </p:nvGraphicFramePr>
        <p:xfrm>
          <a:off x="1141412" y="2249487"/>
          <a:ext cx="10127601" cy="413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642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81158" y="285729"/>
            <a:ext cx="450056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prstClr val="black"/>
                </a:solidFill>
              </a:rPr>
              <a:t>Exploración  física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952628" y="514351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Exploración  de genitales externos y uretra; exploración de la audición; exploración del aparato locomotor buscando signos de artritis; en hombres tacto rectal.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09720" y="128586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</a:rPr>
              <a:t>Se debe realizar una exploración dirigida: toma de constantes vitales: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952596" y="22145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>
                <a:solidFill>
                  <a:srgbClr val="FFFF00"/>
                </a:solidFill>
              </a:rPr>
              <a:t>tensión arterial</a:t>
            </a:r>
          </a:p>
          <a:p>
            <a:r>
              <a:rPr lang="es-ES" sz="2400" dirty="0">
                <a:solidFill>
                  <a:srgbClr val="FFFF00"/>
                </a:solidFill>
              </a:rPr>
              <a:t>temperatura </a:t>
            </a:r>
          </a:p>
          <a:p>
            <a:r>
              <a:rPr lang="es-ES" sz="2400" dirty="0">
                <a:solidFill>
                  <a:srgbClr val="FFFF00"/>
                </a:solidFill>
              </a:rPr>
              <a:t>frecuencia cardiaca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52596" y="350043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Búsqueda  de palidez, edemas, exantemas, adenopatías, signos de cardiopatía, descartar la presencia de masas abdominales, ascitis, globo vesical y soplos </a:t>
            </a:r>
            <a:r>
              <a:rPr lang="es-ES" sz="20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abdominales</a:t>
            </a:r>
          </a:p>
        </p:txBody>
      </p:sp>
      <p:pic>
        <p:nvPicPr>
          <p:cNvPr id="23554" name="Picture 2" descr="http://image.slidesharecdn.com/exploracionfisicaclinica-131030223415-phpapp01/95/exploracion-fisica-clinica-25-638.jpg?cb=1383172518"/>
          <p:cNvPicPr>
            <a:picLocks noChangeAspect="1" noChangeArrowheads="1"/>
          </p:cNvPicPr>
          <p:nvPr/>
        </p:nvPicPr>
        <p:blipFill>
          <a:blip r:embed="rId2"/>
          <a:srcRect l="9404" r="9482" b="4488"/>
          <a:stretch>
            <a:fillRect/>
          </a:stretch>
        </p:blipFill>
        <p:spPr bwMode="auto">
          <a:xfrm>
            <a:off x="6738942" y="1071546"/>
            <a:ext cx="3643338" cy="550072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xmlns="" val="30763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881158" y="428604"/>
            <a:ext cx="1785950" cy="584775"/>
          </a:xfrm>
          <a:prstGeom prst="rect">
            <a:avLst/>
          </a:prstGeom>
          <a:ln>
            <a:prstDash val="sysDash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prstClr val="black"/>
                </a:solidFill>
              </a:rPr>
              <a:t>Exámenes </a:t>
            </a:r>
          </a:p>
        </p:txBody>
      </p:sp>
      <p:cxnSp>
        <p:nvCxnSpPr>
          <p:cNvPr id="7" name="6 Conector recto de flecha"/>
          <p:cNvCxnSpPr>
            <a:stCxn id="5" idx="3"/>
          </p:cNvCxnSpPr>
          <p:nvPr/>
        </p:nvCxnSpPr>
        <p:spPr>
          <a:xfrm flipV="1">
            <a:off x="3667108" y="655060"/>
            <a:ext cx="1428760" cy="6593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5310182" y="285729"/>
            <a:ext cx="50720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prstClr val="black"/>
                </a:solidFill>
              </a:rPr>
              <a:t>Prueba de los tres vasos de </a:t>
            </a:r>
            <a:r>
              <a:rPr lang="es-ES" sz="2400" b="1" dirty="0" err="1">
                <a:solidFill>
                  <a:prstClr val="black"/>
                </a:solidFill>
              </a:rPr>
              <a:t>Guyon</a:t>
            </a:r>
            <a:r>
              <a:rPr lang="es-ES" sz="2400" b="1" dirty="0">
                <a:solidFill>
                  <a:prstClr val="black"/>
                </a:solidFill>
              </a:rPr>
              <a:t>:</a:t>
            </a:r>
            <a:r>
              <a:rPr lang="es-ES" sz="2400" dirty="0">
                <a:solidFill>
                  <a:prstClr val="black"/>
                </a:solidFill>
              </a:rPr>
              <a:t> </a:t>
            </a:r>
            <a:br>
              <a:rPr lang="es-ES" sz="2400" dirty="0">
                <a:solidFill>
                  <a:prstClr val="black"/>
                </a:solidFill>
              </a:rPr>
            </a:br>
            <a:endParaRPr lang="es-ES" sz="2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://image.slidesharecdn.com/examenescomplementariosaparatourinario-150910022238-lva1-app6892/95/examenes-complementarios-aparato-urinario-12-638.jpg?cb=1441851821"/>
          <p:cNvPicPr>
            <a:picLocks noChangeAspect="1" noChangeArrowheads="1"/>
          </p:cNvPicPr>
          <p:nvPr/>
        </p:nvPicPr>
        <p:blipFill>
          <a:blip r:embed="rId2"/>
          <a:srcRect l="11756" t="26618" r="9482" b="9185"/>
          <a:stretch>
            <a:fillRect/>
          </a:stretch>
        </p:blipFill>
        <p:spPr bwMode="auto">
          <a:xfrm>
            <a:off x="6787166" y="1000108"/>
            <a:ext cx="4739426" cy="2819118"/>
          </a:xfrm>
          <a:prstGeom prst="rect">
            <a:avLst/>
          </a:prstGeom>
          <a:noFill/>
        </p:spPr>
      </p:pic>
      <p:sp>
        <p:nvSpPr>
          <p:cNvPr id="13" name="12 Rectángulo"/>
          <p:cNvSpPr/>
          <p:nvPr/>
        </p:nvSpPr>
        <p:spPr>
          <a:xfrm>
            <a:off x="1210614" y="4093378"/>
            <a:ext cx="4855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Riñón  y parte inicial del uréter</a:t>
            </a:r>
          </a:p>
        </p:txBody>
      </p:sp>
      <p:sp>
        <p:nvSpPr>
          <p:cNvPr id="14" name="13 Rectángulo"/>
          <p:cNvSpPr/>
          <p:nvPr/>
        </p:nvSpPr>
        <p:spPr>
          <a:xfrm rot="10800000" flipV="1">
            <a:off x="978793" y="4986137"/>
            <a:ext cx="5241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Parte  inferior e la vejiga y la uretra membranosa y prostática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025052" y="5601898"/>
            <a:ext cx="37219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es-E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Parte  </a:t>
            </a:r>
            <a:r>
              <a:rPr lang="es-E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posterior o </a:t>
            </a:r>
            <a:r>
              <a:rPr lang="es-E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transfondo</a:t>
            </a:r>
            <a:r>
              <a:rPr lang="es-E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 la vejiga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890197" y="3995043"/>
            <a:ext cx="3013657" cy="7443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1, 2, 3 HEMATURIA TOTAL</a:t>
            </a:r>
            <a:endParaRPr lang="es-EC" dirty="0"/>
          </a:p>
        </p:txBody>
      </p:sp>
      <p:sp>
        <p:nvSpPr>
          <p:cNvPr id="3" name="Elipse 2"/>
          <p:cNvSpPr/>
          <p:nvPr/>
        </p:nvSpPr>
        <p:spPr>
          <a:xfrm>
            <a:off x="6890197" y="5103040"/>
            <a:ext cx="3013657" cy="525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 HEMATURIA INICIAL </a:t>
            </a:r>
            <a:endParaRPr lang="es-EC" dirty="0"/>
          </a:p>
        </p:txBody>
      </p:sp>
      <p:sp>
        <p:nvSpPr>
          <p:cNvPr id="4" name="Pentágono regular 3"/>
          <p:cNvSpPr/>
          <p:nvPr/>
        </p:nvSpPr>
        <p:spPr>
          <a:xfrm>
            <a:off x="7070501" y="5718220"/>
            <a:ext cx="2833353" cy="991674"/>
          </a:xfrm>
          <a:prstGeom prst="pent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 HEMATURIA TERMINAL</a:t>
            </a:r>
            <a:endParaRPr lang="es-EC" dirty="0"/>
          </a:p>
        </p:txBody>
      </p:sp>
      <p:sp>
        <p:nvSpPr>
          <p:cNvPr id="8" name="Flecha izquierda y derecha 7"/>
          <p:cNvSpPr/>
          <p:nvPr/>
        </p:nvSpPr>
        <p:spPr>
          <a:xfrm>
            <a:off x="5409127" y="6143223"/>
            <a:ext cx="1661374" cy="566671"/>
          </a:xfrm>
          <a:prstGeom prst="left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izquierda y derecha 8"/>
          <p:cNvSpPr/>
          <p:nvPr/>
        </p:nvSpPr>
        <p:spPr>
          <a:xfrm>
            <a:off x="5945740" y="5241701"/>
            <a:ext cx="944457" cy="360197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izquierda y derecha 10"/>
          <p:cNvSpPr/>
          <p:nvPr/>
        </p:nvSpPr>
        <p:spPr>
          <a:xfrm>
            <a:off x="5653824" y="4093378"/>
            <a:ext cx="1137564" cy="480253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24" y="1145995"/>
            <a:ext cx="4327300" cy="2928795"/>
          </a:xfrm>
          <a:prstGeom prst="rect">
            <a:avLst/>
          </a:prstGeom>
          <a:ln>
            <a:solidFill>
              <a:schemeClr val="bg1"/>
            </a:solidFill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xmlns="" val="14257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www.cancer.gov/images/cdr/live/CDR669109-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45" y="285728"/>
            <a:ext cx="3429023" cy="2857496"/>
          </a:xfrm>
          <a:prstGeom prst="rect">
            <a:avLst/>
          </a:prstGeom>
          <a:noFill/>
        </p:spPr>
      </p:pic>
      <p:pic>
        <p:nvPicPr>
          <p:cNvPr id="6150" name="Picture 6" descr="http://image.slidesharecdn.com/urocultivo-120919205921-phpapp02/95/urocultivo-2-728.jpg?cb=13480884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500571"/>
            <a:ext cx="3071834" cy="2128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www.embarazoyparto.net/wp-content/uploads/2013/05/prueba-de-la-orina-embaraz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17" y="4429132"/>
            <a:ext cx="1857375" cy="1857376"/>
          </a:xfrm>
          <a:prstGeom prst="rect">
            <a:avLst/>
          </a:prstGeom>
          <a:noFill/>
        </p:spPr>
      </p:pic>
      <p:pic>
        <p:nvPicPr>
          <p:cNvPr id="6146" name="Picture 2" descr="http://www.segundomedico.com/wp-content/uploads/2015/08/examen-de-orina-e1440977674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36" y="214290"/>
            <a:ext cx="2714644" cy="1714512"/>
          </a:xfrm>
          <a:prstGeom prst="rect">
            <a:avLst/>
          </a:prstGeom>
          <a:noFill/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547544404"/>
              </p:ext>
            </p:extLst>
          </p:nvPr>
        </p:nvGraphicFramePr>
        <p:xfrm>
          <a:off x="798490" y="90152"/>
          <a:ext cx="11204620" cy="648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0781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892" y="1211685"/>
            <a:ext cx="6552728" cy="524218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05892" y="476674"/>
            <a:ext cx="6552728" cy="7350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TUMORES BENIGNOS</a:t>
            </a:r>
            <a:endParaRPr lang="es-EC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13691" y="6130344"/>
            <a:ext cx="1344930" cy="3235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3070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37138" y="321971"/>
            <a:ext cx="387267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El uso tan extenso de TC y de las imágenes por resonancia magnéticas y el reconocimiento de nuevos síndromes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6851576" y="1412776"/>
            <a:ext cx="489204" cy="484632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782544" y="1412776"/>
            <a:ext cx="26974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neoplasias relacionadas con quistes renales adquiridos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68192" y="2336106"/>
            <a:ext cx="34668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C" sz="2800" dirty="0">
                <a:solidFill>
                  <a:prstClr val="black"/>
                </a:solidFill>
              </a:rPr>
              <a:t>Adenoma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 err="1">
                <a:solidFill>
                  <a:prstClr val="black"/>
                </a:solidFill>
              </a:rPr>
              <a:t>Oncocitoma</a:t>
            </a:r>
            <a:endParaRPr lang="es-EC" sz="2800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 err="1">
                <a:solidFill>
                  <a:prstClr val="black"/>
                </a:solidFill>
              </a:rPr>
              <a:t>Angiomiolipoma</a:t>
            </a:r>
            <a:endParaRPr lang="es-EC" sz="2800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 err="1">
                <a:solidFill>
                  <a:prstClr val="black"/>
                </a:solidFill>
              </a:rPr>
              <a:t>Leiomioma</a:t>
            </a:r>
            <a:endParaRPr lang="es-EC" sz="2800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>
                <a:solidFill>
                  <a:prstClr val="black"/>
                </a:solidFill>
              </a:rPr>
              <a:t>Lipoma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>
                <a:solidFill>
                  <a:prstClr val="black"/>
                </a:solidFill>
              </a:rPr>
              <a:t>Hemangioma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C" sz="2800" dirty="0">
                <a:solidFill>
                  <a:prstClr val="black"/>
                </a:solidFill>
              </a:rPr>
              <a:t>tumores </a:t>
            </a:r>
            <a:r>
              <a:rPr lang="es-EC" sz="2800" dirty="0" err="1">
                <a:solidFill>
                  <a:prstClr val="black"/>
                </a:solidFill>
              </a:rPr>
              <a:t>yuxtaglomerulares</a:t>
            </a:r>
            <a:r>
              <a:rPr lang="es-EC" sz="28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6" name="5 Rectángulo"/>
          <p:cNvSpPr/>
          <p:nvPr/>
        </p:nvSpPr>
        <p:spPr>
          <a:xfrm flipV="1">
            <a:off x="1081826" y="1812884"/>
            <a:ext cx="115910" cy="845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C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935062" y="2781836"/>
            <a:ext cx="133590" cy="7727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815921" y="321971"/>
            <a:ext cx="4593891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s-EC" sz="3200" dirty="0" smtClean="0"/>
              <a:t>TUMORES RENALES </a:t>
            </a:r>
            <a:endParaRPr lang="es-EC" sz="3200" dirty="0"/>
          </a:p>
        </p:txBody>
      </p:sp>
      <p:sp>
        <p:nvSpPr>
          <p:cNvPr id="9" name="Rectángulo 8"/>
          <p:cNvSpPr/>
          <p:nvPr/>
        </p:nvSpPr>
        <p:spPr>
          <a:xfrm>
            <a:off x="6635552" y="1412776"/>
            <a:ext cx="3844396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s-EC" sz="3200" dirty="0" smtClean="0"/>
              <a:t>BENIGNOS</a:t>
            </a:r>
            <a:endParaRPr lang="es-EC" sz="32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62" y="2566115"/>
            <a:ext cx="5947585" cy="349983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  <a:scene3d>
            <a:camera prst="isometricOffAxis2Lef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xmlns="" val="26074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07568" y="980728"/>
            <a:ext cx="347370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C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ADENOMAS RENALES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010664" y="980729"/>
            <a:ext cx="2621841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El adenoma es la lesión sólida, benigna más común del parénquima renal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3 Estrella de 5 puntas"/>
          <p:cNvSpPr/>
          <p:nvPr/>
        </p:nvSpPr>
        <p:spPr>
          <a:xfrm>
            <a:off x="1750368" y="908720"/>
            <a:ext cx="457200" cy="523220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1478498817"/>
              </p:ext>
            </p:extLst>
          </p:nvPr>
        </p:nvGraphicFramePr>
        <p:xfrm>
          <a:off x="2255912" y="750670"/>
          <a:ext cx="7368480" cy="5054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2711624" y="5805265"/>
            <a:ext cx="7128792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sz="2000" dirty="0">
                <a:solidFill>
                  <a:prstClr val="black"/>
                </a:solidFill>
              </a:rPr>
              <a:t>Se desconoce la verdadera incidencia del adenoma renal, sin embargo se encuentra en 7 a 22% de los pacientes </a:t>
            </a:r>
            <a:r>
              <a:rPr lang="es-US" sz="2000" dirty="0" err="1" smtClean="0">
                <a:solidFill>
                  <a:prstClr val="black"/>
                </a:solidFill>
              </a:rPr>
              <a:t>necropsiados</a:t>
            </a:r>
            <a:r>
              <a:rPr lang="es-US" sz="2000" dirty="0">
                <a:solidFill>
                  <a:prstClr val="black"/>
                </a:solidFill>
              </a:rPr>
              <a:t>.</a:t>
            </a:r>
            <a:endParaRPr lang="es-EC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0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15356" y="116633"/>
            <a:ext cx="4408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ONCOCITOMA RENAL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919536" y="1124745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Está formado por grandes células epiteliales con finos gránulos eosinofilos en el citoplasma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56850" y="2373786"/>
            <a:ext cx="210690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se presentan en diversos órganos y sistemas glándulas suprarrenales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705018" y="1946044"/>
            <a:ext cx="17033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EC" dirty="0">
                <a:solidFill>
                  <a:prstClr val="black"/>
                </a:solidFill>
              </a:rPr>
              <a:t>Salivales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C" dirty="0">
                <a:solidFill>
                  <a:prstClr val="black"/>
                </a:solidFill>
              </a:rPr>
              <a:t>tiroides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C" dirty="0">
                <a:solidFill>
                  <a:prstClr val="black"/>
                </a:solidFill>
              </a:rPr>
              <a:t>paratiroides </a:t>
            </a:r>
          </a:p>
        </p:txBody>
      </p:sp>
      <p:sp>
        <p:nvSpPr>
          <p:cNvPr id="6" name="5 Triángulo isósceles"/>
          <p:cNvSpPr/>
          <p:nvPr/>
        </p:nvSpPr>
        <p:spPr>
          <a:xfrm rot="5400000">
            <a:off x="6454896" y="1989984"/>
            <a:ext cx="1060704" cy="9144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xmlns="" val="1164073138"/>
              </p:ext>
            </p:extLst>
          </p:nvPr>
        </p:nvGraphicFramePr>
        <p:xfrm>
          <a:off x="1258401" y="1771076"/>
          <a:ext cx="8928992" cy="506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abajo"/>
          <p:cNvSpPr/>
          <p:nvPr/>
        </p:nvSpPr>
        <p:spPr>
          <a:xfrm>
            <a:off x="2279576" y="1844825"/>
            <a:ext cx="484632" cy="48785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57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12259" r="9182"/>
          <a:stretch/>
        </p:blipFill>
        <p:spPr>
          <a:xfrm>
            <a:off x="1631504" y="3187405"/>
            <a:ext cx="3888432" cy="354581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810852" y="44625"/>
            <a:ext cx="39020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ANGIOMIOLIPOMA</a:t>
            </a:r>
          </a:p>
          <a:p>
            <a:r>
              <a:rPr lang="es-EC" sz="3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C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(HAMARTOMA RENAL)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879976" y="1340769"/>
            <a:ext cx="4572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US" dirty="0" smtClean="0">
                <a:solidFill>
                  <a:prstClr val="black"/>
                </a:solidFill>
              </a:rPr>
              <a:t>Se encuentran </a:t>
            </a:r>
            <a:r>
              <a:rPr lang="es-US" dirty="0">
                <a:solidFill>
                  <a:prstClr val="black"/>
                </a:solidFill>
              </a:rPr>
              <a:t>en alrededor del 45 al 80% de los pacientes  con esclerosis tuberosa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3 Flecha doblada"/>
          <p:cNvSpPr/>
          <p:nvPr/>
        </p:nvSpPr>
        <p:spPr>
          <a:xfrm rot="5400000">
            <a:off x="5978631" y="672388"/>
            <a:ext cx="468080" cy="868680"/>
          </a:xfrm>
          <a:prstGeom prst="ben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964668" y="1610784"/>
            <a:ext cx="322210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no tiene capsula, es de color gris amarillento, redondo u oval, formando una masa homogénea o regular que eleva la capsula del riñón.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3241759" y="1106728"/>
            <a:ext cx="484632" cy="5040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1942044782"/>
              </p:ext>
            </p:extLst>
          </p:nvPr>
        </p:nvGraphicFramePr>
        <p:xfrm>
          <a:off x="2484417" y="1961456"/>
          <a:ext cx="81724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303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51584" y="953726"/>
            <a:ext cx="567037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US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OTROS TUMORES RENALES BENIGNOS  </a:t>
            </a:r>
            <a:r>
              <a:rPr lang="es-US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POCOS </a:t>
            </a:r>
            <a:r>
              <a:rPr lang="es-US" sz="2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reflection blurRad="12700" stA="50000" endPos="50000" dist="5000" dir="5400000" sy="-100000" rotWithShape="0"/>
                </a:effectLst>
              </a:rPr>
              <a:t>FRECUENTES </a:t>
            </a:r>
            <a:endParaRPr lang="es-EC" sz="28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glow rad="63500">
                  <a:srgbClr val="C0504D">
                    <a:satMod val="175000"/>
                    <a:alpha val="40000"/>
                  </a:srgbClr>
                </a:glow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77250959"/>
              </p:ext>
            </p:extLst>
          </p:nvPr>
        </p:nvGraphicFramePr>
        <p:xfrm>
          <a:off x="4367808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934969" y="3341765"/>
            <a:ext cx="366315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La mayoría de los tumores no son un problema terapéutico o </a:t>
            </a:r>
            <a:r>
              <a:rPr lang="es-US" dirty="0" smtClean="0">
                <a:solidFill>
                  <a:prstClr val="black"/>
                </a:solidFill>
              </a:rPr>
              <a:t>diagnóstico </a:t>
            </a:r>
            <a:r>
              <a:rPr lang="es-US" dirty="0">
                <a:solidFill>
                  <a:prstClr val="black"/>
                </a:solidFill>
              </a:rPr>
              <a:t>ya que rara vez se manifiestan durante la vida del paciente.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2839060" y="2492896"/>
            <a:ext cx="484632" cy="61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61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ecnologiahechapalabra.com/img_noticias/2013/1/%7B30783A15-E3D1-4AE5-B448-A3CE40F083C5%7D_hematuria-280x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4645" y="1979235"/>
            <a:ext cx="3933726" cy="33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evelandclinic.org/health/health-info/Pictures/spanish%20images/UrinarySyste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37" b="8006"/>
          <a:stretch/>
        </p:blipFill>
        <p:spPr bwMode="auto">
          <a:xfrm>
            <a:off x="8228808" y="187227"/>
            <a:ext cx="3963192" cy="50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cured.cu/images/4/4c/Hematuria0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0112" y="4310327"/>
            <a:ext cx="2706966" cy="22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512298" y="0"/>
            <a:ext cx="6096000" cy="118859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419" sz="54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HEMATURIA</a:t>
            </a:r>
            <a:endParaRPr lang="es-419" sz="5400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25825" y="1724162"/>
            <a:ext cx="3083858" cy="19409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350"/>
              </a:spcAft>
            </a:pPr>
            <a:r>
              <a:rPr lang="es-419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presencia de sangre en la forma de glóbulos rojos o eritrocitos en la orina indican la posibilidad de alguna enfermedad seria en el aparato urinario.</a:t>
            </a:r>
            <a:endParaRPr lang="es-419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7236" y="5907718"/>
            <a:ext cx="6482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350"/>
              </a:spcAft>
            </a:pPr>
            <a:r>
              <a:rPr lang="es-419" sz="1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hematuria se describe como macroscópica si se percibe a simple vista y microscópica, si la orina es amarilla, clara y la sangre solo se puede ver por medio de un microscopio.</a:t>
            </a:r>
            <a:endParaRPr lang="es-419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2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84663" y="548681"/>
            <a:ext cx="9731828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C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ADENOCARCINOMA DE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RIÑÓN</a:t>
            </a:r>
          </a:p>
          <a:p>
            <a:pPr algn="ctr"/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(</a:t>
            </a:r>
            <a:r>
              <a:rPr lang="es-EC" sz="2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CARCINOMA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 </a:t>
            </a:r>
            <a:r>
              <a:rPr lang="es-EC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DE CÉLULAS  </a:t>
            </a:r>
            <a:r>
              <a:rPr lang="es-EC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itchFamily="34" charset="0"/>
              </a:rPr>
              <a:t>RENALES </a:t>
            </a:r>
            <a:r>
              <a:rPr lang="es-EC" sz="2800" b="1" dirty="0" smtClean="0">
                <a:ln w="11430"/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endParaRPr lang="es-EC" sz="2800" b="1" dirty="0">
              <a:ln w="11430"/>
              <a:effectLst>
                <a:glow rad="139700">
                  <a:srgbClr val="9BBB59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1688708412"/>
              </p:ext>
            </p:extLst>
          </p:nvPr>
        </p:nvGraphicFramePr>
        <p:xfrm>
          <a:off x="4320480" y="206084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1991544" y="2204864"/>
            <a:ext cx="3744416" cy="1477328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El carcinoma de células renales (CCR) representa el 3% de todos los </a:t>
            </a:r>
            <a:r>
              <a:rPr lang="es-US" dirty="0" smtClean="0">
                <a:solidFill>
                  <a:prstClr val="black"/>
                </a:solidFill>
              </a:rPr>
              <a:t>cánceres </a:t>
            </a:r>
            <a:r>
              <a:rPr lang="es-US" dirty="0">
                <a:solidFill>
                  <a:prstClr val="black"/>
                </a:solidFill>
              </a:rPr>
              <a:t>del adulto y cerca del 85% de los tumores malignos primarios del riñón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748" y="3933056"/>
            <a:ext cx="2096413" cy="25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00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39616" y="908721"/>
            <a:ext cx="2377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Etiología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879977" y="1047219"/>
            <a:ext cx="43641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La causa de adenocarcinoma es desconocida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5244746" y="1047219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35560" y="21328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2000" dirty="0">
                <a:solidFill>
                  <a:prstClr val="black"/>
                </a:solidFill>
              </a:rPr>
              <a:t>es bien sabido que la incidencia de esa enfermedad aumenta en paciente con: 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88573" y="31409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s-US" dirty="0">
                <a:solidFill>
                  <a:prstClr val="black"/>
                </a:solidFill>
              </a:rPr>
              <a:t>síndrome de Von Hippel-Lindau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US" dirty="0">
                <a:solidFill>
                  <a:prstClr val="black"/>
                </a:solidFill>
              </a:rPr>
              <a:t>en el riñón en herradura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US" dirty="0">
                <a:solidFill>
                  <a:prstClr val="black"/>
                </a:solidFill>
              </a:rPr>
              <a:t>riñón poliquistico del adulto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US" dirty="0">
                <a:solidFill>
                  <a:prstClr val="black"/>
                </a:solidFill>
              </a:rPr>
              <a:t>y en los quistes renales adquiridos por  insuficiencia renal crónica. 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24001" y="5445225"/>
            <a:ext cx="510114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US" dirty="0">
                <a:solidFill>
                  <a:prstClr val="black"/>
                </a:solidFill>
              </a:rPr>
              <a:t>El tabaquismo es único factor de riesgo que se relaciona de manera absoluta con CCR tanto por estudios epidemiológicos con casos control como con estudios de cohortes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888088" y="1916833"/>
            <a:ext cx="3003600" cy="45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2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666704" y="334851"/>
            <a:ext cx="1030309" cy="507831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rgbClr val="E6C133"/>
                  </a:solidFill>
                  <a:prstDash val="solid"/>
                </a:ln>
                <a:solidFill>
                  <a:schemeClr val="tx2"/>
                </a:solidFill>
              </a:rPr>
              <a:t>P</a:t>
            </a:r>
          </a:p>
          <a:p>
            <a:pPr algn="ctr"/>
            <a:r>
              <a:rPr lang="es-ES" sz="5400" b="1" dirty="0" smtClean="0">
                <a:ln w="22225">
                  <a:solidFill>
                    <a:srgbClr val="E6C133"/>
                  </a:solidFill>
                  <a:prstDash val="solid"/>
                </a:ln>
                <a:solidFill>
                  <a:schemeClr val="tx2"/>
                </a:solidFill>
              </a:rPr>
              <a:t>A</a:t>
            </a:r>
          </a:p>
          <a:p>
            <a:pPr algn="ctr"/>
            <a:r>
              <a:rPr lang="es-ES" sz="5400" b="1" dirty="0" smtClean="0">
                <a:ln w="22225">
                  <a:solidFill>
                    <a:srgbClr val="E6C133"/>
                  </a:solidFill>
                  <a:prstDash val="solid"/>
                </a:ln>
                <a:solidFill>
                  <a:schemeClr val="tx2"/>
                </a:solidFill>
              </a:rPr>
              <a:t>TOLOGÍA</a:t>
            </a:r>
            <a:endParaRPr lang="es-ES" sz="5400" b="1" dirty="0">
              <a:ln w="22225">
                <a:solidFill>
                  <a:srgbClr val="E6C133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8545" y="1977009"/>
            <a:ext cx="5326948" cy="3785652"/>
          </a:xfrm>
          <a:prstGeom prst="rect">
            <a:avLst/>
          </a:prstGeom>
          <a:solidFill>
            <a:schemeClr val="tx2"/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isometricOffAxis2Lef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El Carcinoma de Células Renales (CCR) se origina en el epitelio tubular renal.</a:t>
            </a:r>
          </a:p>
          <a:p>
            <a:pPr algn="just"/>
            <a:endParaRPr lang="es-EC" sz="2000" dirty="0">
              <a:solidFill>
                <a:prstClr val="black"/>
              </a:solidFill>
            </a:endParaRPr>
          </a:p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Este tumor tiene la misma frecuencia en ambos riñones y se distribuye al azar en los polos superior e inferior.</a:t>
            </a:r>
          </a:p>
          <a:p>
            <a:pPr algn="just"/>
            <a:endParaRPr lang="es-EC" sz="2000" dirty="0" smtClean="0">
              <a:solidFill>
                <a:prstClr val="black"/>
              </a:solidFill>
            </a:endParaRPr>
          </a:p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Tienden a desarrollarse fuera del tejido periférico produciendo abultamiento característico o efecto de masa.</a:t>
            </a:r>
          </a:p>
          <a:p>
            <a:pPr algn="just"/>
            <a:endParaRPr lang="es-EC" sz="2000" dirty="0">
              <a:solidFill>
                <a:prstClr val="black"/>
              </a:solidFill>
            </a:endParaRPr>
          </a:p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Miden un promedio de 7 a 8 cm de diámetro.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03560" y="1700011"/>
            <a:ext cx="5326948" cy="37856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Macroscópicamente el tumor suele ser entre amarillo y anaranjado a causa de abundancia de lípidos.</a:t>
            </a:r>
          </a:p>
          <a:p>
            <a:pPr algn="just"/>
            <a:endParaRPr lang="es-EC" sz="2000" dirty="0">
              <a:solidFill>
                <a:prstClr val="black"/>
              </a:solidFill>
            </a:endParaRPr>
          </a:p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No posee cápsula propiamente dicha sino una </a:t>
            </a:r>
            <a:r>
              <a:rPr lang="es-EC" sz="2000" dirty="0" err="1" smtClean="0">
                <a:solidFill>
                  <a:prstClr val="black"/>
                </a:solidFill>
              </a:rPr>
              <a:t>pseudocápsula</a:t>
            </a:r>
            <a:r>
              <a:rPr lang="es-EC" sz="2000" dirty="0" smtClean="0">
                <a:solidFill>
                  <a:prstClr val="black"/>
                </a:solidFill>
              </a:rPr>
              <a:t> formada por parénquima renal comprimido, tejido fibroso y células inflamatorias.</a:t>
            </a:r>
          </a:p>
          <a:p>
            <a:pPr algn="just"/>
            <a:endParaRPr lang="es-EC" sz="2000" dirty="0">
              <a:solidFill>
                <a:prstClr val="black"/>
              </a:solidFill>
            </a:endParaRPr>
          </a:p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Desde el punto de vista histológico es por lo general, un adenocarcinoma mixto de células claras, células granulares y a veces células de aspecto sarcomatoso. </a:t>
            </a:r>
            <a:endParaRPr lang="es-EC" sz="2000" dirty="0">
              <a:solidFill>
                <a:prstClr val="black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6" y="293602"/>
            <a:ext cx="2789809" cy="12003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sp3d>
            <a:bevelT prst="angle"/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869" y="334851"/>
            <a:ext cx="1937872" cy="13651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514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4027" y="618518"/>
            <a:ext cx="9251348" cy="10538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Carcinoma de Células </a:t>
            </a:r>
            <a:r>
              <a:rPr lang="es-ES" b="1" dirty="0" smtClean="0"/>
              <a:t>Renales</a:t>
            </a:r>
            <a:br>
              <a:rPr lang="es-ES" b="1" dirty="0" smtClean="0"/>
            </a:br>
            <a:r>
              <a:rPr lang="es-ES" b="1" dirty="0" smtClean="0"/>
              <a:t>(CCR)</a:t>
            </a:r>
            <a:endParaRPr lang="es-ES" b="1" dirty="0"/>
          </a:p>
        </p:txBody>
      </p:sp>
      <p:sp>
        <p:nvSpPr>
          <p:cNvPr id="5" name="4 Rectángulo"/>
          <p:cNvSpPr/>
          <p:nvPr/>
        </p:nvSpPr>
        <p:spPr>
          <a:xfrm>
            <a:off x="1554027" y="1672403"/>
            <a:ext cx="4478092" cy="26229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Puede invadir espacios vasculares renales y producir trombosis tumoral que se extiende a las venas renal, cava inferior y hepáticas y a veces al interior de aurícula derecha , entre el 5 y 10% de los pacientes con CCR presentan un cierto grado de invasión a la vena cava.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119" y="1672403"/>
            <a:ext cx="4773256" cy="26927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027" y="4295389"/>
            <a:ext cx="9251348" cy="2437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29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2411" y="631397"/>
            <a:ext cx="9993086" cy="1478570"/>
          </a:xfrm>
          <a:solidFill>
            <a:schemeClr val="bg1">
              <a:lumMod val="95000"/>
              <a:lumOff val="5000"/>
            </a:schemeClr>
          </a:soli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5400" b="1" dirty="0">
                <a:ln w="22225">
                  <a:solidFill>
                    <a:srgbClr val="E6C133"/>
                  </a:solidFill>
                  <a:prstDash val="solid"/>
                </a:ln>
                <a:solidFill>
                  <a:srgbClr val="00B0F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PATOGENIA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18597336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09968"/>
            <a:ext cx="1627739" cy="21400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angle"/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0676" y="2362200"/>
            <a:ext cx="1631324" cy="2133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xmlns="" val="17747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16731" y="145445"/>
            <a:ext cx="4286751" cy="92333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rgbClr val="E6C133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Cuadro clínico</a:t>
            </a:r>
            <a:endParaRPr lang="es-ES" sz="5400" b="1" dirty="0">
              <a:ln w="22225">
                <a:solidFill>
                  <a:srgbClr val="E6C133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8849" y="2730907"/>
            <a:ext cx="5326948" cy="12003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prstClr val="black"/>
                </a:solidFill>
              </a:rPr>
              <a:t>Triada clásica: Hematuria macroscópica, dolor en flanco y masa palpable se presenta en el 10 al 15 %.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67534" y="3945470"/>
            <a:ext cx="5326948" cy="19389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400" dirty="0" smtClean="0">
                <a:solidFill>
                  <a:prstClr val="black"/>
                </a:solidFill>
              </a:rPr>
              <a:t>Síntomas secundarios a metástasis como disnea, dolor óseo o tos, en caso de diseminación en hueso y pulmones, respectivamente conducen al </a:t>
            </a:r>
            <a:r>
              <a:rPr lang="es-EC" sz="2400" dirty="0" err="1" smtClean="0">
                <a:solidFill>
                  <a:prstClr val="black"/>
                </a:solidFill>
              </a:rPr>
              <a:t>diagnòstico</a:t>
            </a:r>
            <a:r>
              <a:rPr lang="es-EC" sz="2400" dirty="0" smtClean="0">
                <a:solidFill>
                  <a:prstClr val="black"/>
                </a:solidFill>
              </a:rPr>
              <a:t> </a:t>
            </a:r>
            <a:r>
              <a:rPr lang="es-EC" sz="2400" dirty="0" smtClean="0">
                <a:solidFill>
                  <a:prstClr val="black"/>
                </a:solidFill>
              </a:rPr>
              <a:t>en el 30% de los casos.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71114" y="1438245"/>
            <a:ext cx="36824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rgbClr val="E6C133"/>
                  </a:solidFill>
                  <a:prstDash val="solid"/>
                </a:ln>
                <a:solidFill>
                  <a:srgbClr val="002060"/>
                </a:solidFill>
              </a:rPr>
              <a:t>Síntomas y signos</a:t>
            </a:r>
            <a:endParaRPr lang="es-ES" sz="3600" b="1" dirty="0">
              <a:ln w="22225">
                <a:solidFill>
                  <a:srgbClr val="E6C133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cxnSp>
        <p:nvCxnSpPr>
          <p:cNvPr id="7" name="Conector recto de flecha 6"/>
          <p:cNvCxnSpPr>
            <a:stCxn id="5" idx="2"/>
          </p:cNvCxnSpPr>
          <p:nvPr/>
        </p:nvCxnSpPr>
        <p:spPr>
          <a:xfrm>
            <a:off x="3312323" y="2084576"/>
            <a:ext cx="1" cy="6071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>
            <a:stCxn id="3" idx="2"/>
            <a:endCxn id="4" idx="1"/>
          </p:cNvCxnSpPr>
          <p:nvPr/>
        </p:nvCxnSpPr>
        <p:spPr>
          <a:xfrm rot="16200000" flipH="1">
            <a:off x="3848063" y="3395495"/>
            <a:ext cx="983730" cy="2055211"/>
          </a:xfrm>
          <a:prstGeom prst="bent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87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06505" y="1318521"/>
            <a:ext cx="5326948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Suelen relacionarse con una amplia gama de síndromes </a:t>
            </a:r>
            <a:r>
              <a:rPr lang="es-EC" sz="2000" dirty="0" err="1" smtClean="0">
                <a:solidFill>
                  <a:prstClr val="black"/>
                </a:solidFill>
              </a:rPr>
              <a:t>paraneoplásicos</a:t>
            </a:r>
            <a:r>
              <a:rPr lang="es-EC" sz="2000" dirty="0" smtClean="0">
                <a:solidFill>
                  <a:prstClr val="black"/>
                </a:solidFill>
              </a:rPr>
              <a:t> como </a:t>
            </a:r>
            <a:r>
              <a:rPr lang="es-EC" sz="2000" dirty="0" err="1" smtClean="0">
                <a:solidFill>
                  <a:prstClr val="black"/>
                </a:solidFill>
              </a:rPr>
              <a:t>eritrocitosis</a:t>
            </a:r>
            <a:r>
              <a:rPr lang="es-EC" sz="2000" dirty="0" smtClean="0">
                <a:solidFill>
                  <a:prstClr val="black"/>
                </a:solidFill>
              </a:rPr>
              <a:t>, hipercalcemia, hipertensión y disfunción hepática no </a:t>
            </a:r>
            <a:r>
              <a:rPr lang="es-EC" sz="2000" dirty="0" err="1" smtClean="0">
                <a:solidFill>
                  <a:prstClr val="black"/>
                </a:solidFill>
              </a:rPr>
              <a:t>metastásica</a:t>
            </a:r>
            <a:r>
              <a:rPr lang="es-EC" sz="20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594802" y="2707104"/>
            <a:ext cx="532694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Es la causa más común de </a:t>
            </a:r>
            <a:r>
              <a:rPr lang="es-EC" sz="2000" dirty="0" err="1" smtClean="0">
                <a:solidFill>
                  <a:prstClr val="black"/>
                </a:solidFill>
              </a:rPr>
              <a:t>eritrocitosis</a:t>
            </a:r>
            <a:r>
              <a:rPr lang="es-EC" sz="2000" dirty="0" smtClean="0">
                <a:solidFill>
                  <a:prstClr val="black"/>
                </a:solidFill>
              </a:rPr>
              <a:t> </a:t>
            </a:r>
            <a:r>
              <a:rPr lang="es-EC" sz="2000" dirty="0" err="1" smtClean="0">
                <a:solidFill>
                  <a:prstClr val="black"/>
                </a:solidFill>
              </a:rPr>
              <a:t>paraneoplásica</a:t>
            </a:r>
            <a:r>
              <a:rPr lang="es-EC" sz="2000" dirty="0" smtClean="0">
                <a:solidFill>
                  <a:prstClr val="black"/>
                </a:solidFill>
              </a:rPr>
              <a:t> presente en el 3 </a:t>
            </a:r>
            <a:r>
              <a:rPr lang="es-EC" sz="2000" dirty="0">
                <a:solidFill>
                  <a:prstClr val="black"/>
                </a:solidFill>
              </a:rPr>
              <a:t>a</a:t>
            </a:r>
            <a:r>
              <a:rPr lang="es-EC" sz="2000" dirty="0" smtClean="0">
                <a:solidFill>
                  <a:prstClr val="black"/>
                </a:solidFill>
              </a:rPr>
              <a:t> 10 %.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40065" y="447571"/>
            <a:ext cx="5459828" cy="6463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Síndromes </a:t>
            </a:r>
            <a:r>
              <a:rPr lang="es-E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paraneoplásicos</a:t>
            </a:r>
            <a:endParaRPr lang="es-E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7" name="Conector recto de flecha 6"/>
          <p:cNvCxnSpPr>
            <a:stCxn id="5" idx="2"/>
            <a:endCxn id="3" idx="0"/>
          </p:cNvCxnSpPr>
          <p:nvPr/>
        </p:nvCxnSpPr>
        <p:spPr>
          <a:xfrm>
            <a:off x="3669979" y="1093902"/>
            <a:ext cx="0" cy="2246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>
            <a:stCxn id="3" idx="2"/>
            <a:endCxn id="4" idx="1"/>
          </p:cNvCxnSpPr>
          <p:nvPr/>
        </p:nvCxnSpPr>
        <p:spPr>
          <a:xfrm rot="16200000" flipH="1">
            <a:off x="3922847" y="2389091"/>
            <a:ext cx="419087" cy="924823"/>
          </a:xfrm>
          <a:prstGeom prst="bentConnector2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6539511" y="3726357"/>
            <a:ext cx="532694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Se ha comunicado la presencia de hipercalcemia en el 3 a 13 % de los casos de CCR.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15723" y="3864856"/>
            <a:ext cx="532694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Hipertensión acompañada de CCR se presenta en el 40% de los casos.</a:t>
            </a:r>
          </a:p>
        </p:txBody>
      </p:sp>
      <p:cxnSp>
        <p:nvCxnSpPr>
          <p:cNvPr id="12" name="Conector angular 11"/>
          <p:cNvCxnSpPr>
            <a:stCxn id="4" idx="2"/>
            <a:endCxn id="10" idx="0"/>
          </p:cNvCxnSpPr>
          <p:nvPr/>
        </p:nvCxnSpPr>
        <p:spPr>
          <a:xfrm rot="16200000" flipH="1">
            <a:off x="8074947" y="2598318"/>
            <a:ext cx="311367" cy="1944709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15723" y="4924060"/>
            <a:ext cx="5326948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000" dirty="0" smtClean="0">
                <a:solidFill>
                  <a:prstClr val="black"/>
                </a:solidFill>
              </a:rPr>
              <a:t>Las anomalías hepáticas: Aumento de fosfatasa alcalina y bilirrubina, hipoalbuminemia, mayor tiempo de protrombina e </a:t>
            </a:r>
            <a:r>
              <a:rPr lang="es-EC" sz="2000" dirty="0" err="1" smtClean="0">
                <a:solidFill>
                  <a:prstClr val="black"/>
                </a:solidFill>
              </a:rPr>
              <a:t>hipergammaglobulinemia</a:t>
            </a:r>
            <a:r>
              <a:rPr lang="es-EC" sz="2000" dirty="0" smtClean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1" name="Conector recto de flecha 20"/>
          <p:cNvCxnSpPr>
            <a:stCxn id="10" idx="1"/>
            <a:endCxn id="11" idx="3"/>
          </p:cNvCxnSpPr>
          <p:nvPr/>
        </p:nvCxnSpPr>
        <p:spPr>
          <a:xfrm flipH="1">
            <a:off x="5742671" y="4080300"/>
            <a:ext cx="796840" cy="13849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11" idx="2"/>
            <a:endCxn id="15" idx="0"/>
          </p:cNvCxnSpPr>
          <p:nvPr/>
        </p:nvCxnSpPr>
        <p:spPr>
          <a:xfrm>
            <a:off x="3079197" y="4572742"/>
            <a:ext cx="0" cy="3513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48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s-EC" dirty="0" smtClean="0"/>
              <a:t>DIAGNÓSTICO DE LABORATORIO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944710"/>
            <a:ext cx="9905999" cy="4913290"/>
          </a:xfrm>
        </p:spPr>
        <p:txBody>
          <a:bodyPr>
            <a:normAutofit/>
          </a:bodyPr>
          <a:lstStyle/>
          <a:p>
            <a:pPr algn="ctr" defTabSz="457200"/>
            <a:r>
              <a:rPr lang="es-EC" sz="3200" dirty="0">
                <a:solidFill>
                  <a:prstClr val="black"/>
                </a:solidFill>
              </a:rPr>
              <a:t>Además de los datos de laboratorio, asociados con los diferentes síndromes </a:t>
            </a:r>
            <a:r>
              <a:rPr lang="es-EC" sz="3200" dirty="0" err="1">
                <a:solidFill>
                  <a:prstClr val="black"/>
                </a:solidFill>
              </a:rPr>
              <a:t>paraneoplásicos</a:t>
            </a:r>
            <a:r>
              <a:rPr lang="es-EC" sz="3200" dirty="0">
                <a:solidFill>
                  <a:prstClr val="black"/>
                </a:solidFill>
              </a:rPr>
              <a:t> del </a:t>
            </a:r>
            <a:r>
              <a:rPr lang="es-EC" sz="3200" dirty="0" smtClean="0">
                <a:solidFill>
                  <a:prstClr val="black"/>
                </a:solidFill>
              </a:rPr>
              <a:t>Cáncer de Células Renales </a:t>
            </a:r>
            <a:r>
              <a:rPr lang="es-EC" sz="3200" dirty="0">
                <a:solidFill>
                  <a:prstClr val="black"/>
                </a:solidFill>
              </a:rPr>
              <a:t>con frecuencia se observa</a:t>
            </a:r>
            <a:r>
              <a:rPr lang="es-EC" dirty="0">
                <a:solidFill>
                  <a:prstClr val="black"/>
                </a:solidFill>
              </a:rPr>
              <a:t>: </a:t>
            </a:r>
          </a:p>
          <a:p>
            <a:pPr defTabSz="457200"/>
            <a:endParaRPr lang="es-EC" dirty="0">
              <a:solidFill>
                <a:prstClr val="black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682249144"/>
              </p:ext>
            </p:extLst>
          </p:nvPr>
        </p:nvGraphicFramePr>
        <p:xfrm>
          <a:off x="2678805" y="3786389"/>
          <a:ext cx="7302321" cy="235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432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4714" y="618518"/>
            <a:ext cx="6838683" cy="849674"/>
          </a:xfrm>
          <a:solidFill>
            <a:schemeClr val="accent4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es-EC" b="1" dirty="0">
                <a:solidFill>
                  <a:prstClr val="black"/>
                </a:solidFill>
              </a:rPr>
              <a:t>DATOS RADIOGRÁFICOS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marL="0" indent="0" defTabSz="457200">
              <a:buNone/>
            </a:pPr>
            <a:r>
              <a:rPr lang="es-EC" dirty="0" smtClean="0">
                <a:solidFill>
                  <a:prstClr val="black"/>
                </a:solidFill>
              </a:rPr>
              <a:t> </a:t>
            </a:r>
            <a:endParaRPr lang="es-EC" dirty="0">
              <a:solidFill>
                <a:prstClr val="black"/>
              </a:solidFill>
            </a:endParaRPr>
          </a:p>
          <a:p>
            <a:pPr defTabSz="457200"/>
            <a:endParaRPr lang="es-EC" dirty="0">
              <a:solidFill>
                <a:prstClr val="black"/>
              </a:solidFill>
            </a:endParaRPr>
          </a:p>
          <a:p>
            <a:pPr marL="0" indent="0" defTabSz="457200">
              <a:buNone/>
            </a:pP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789673686"/>
              </p:ext>
            </p:extLst>
          </p:nvPr>
        </p:nvGraphicFramePr>
        <p:xfrm>
          <a:off x="2601532" y="2112135"/>
          <a:ext cx="7558468" cy="402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ector recto de flecha 5"/>
          <p:cNvCxnSpPr/>
          <p:nvPr/>
        </p:nvCxnSpPr>
        <p:spPr>
          <a:xfrm flipV="1">
            <a:off x="9633397" y="2884868"/>
            <a:ext cx="759854" cy="29621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5228823" y="3032975"/>
            <a:ext cx="425002" cy="267236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 flipV="1">
            <a:off x="2279561" y="2678806"/>
            <a:ext cx="1275008" cy="50227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10393251" y="2678806"/>
            <a:ext cx="1584101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TUMOR RIÑÓN IZQ.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605307" y="2249487"/>
            <a:ext cx="1674254" cy="635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IMAGEN ECOGÉNICA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5228823" y="5563673"/>
            <a:ext cx="2305318" cy="227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TUMOR RIÑON DER.</a:t>
            </a:r>
            <a:endParaRPr lang="es-EC" dirty="0"/>
          </a:p>
        </p:txBody>
      </p:sp>
      <p:sp>
        <p:nvSpPr>
          <p:cNvPr id="14" name="Flecha arriba 13"/>
          <p:cNvSpPr/>
          <p:nvPr/>
        </p:nvSpPr>
        <p:spPr>
          <a:xfrm>
            <a:off x="5441324" y="3032975"/>
            <a:ext cx="212501" cy="1481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en U 14"/>
          <p:cNvSpPr/>
          <p:nvPr/>
        </p:nvSpPr>
        <p:spPr>
          <a:xfrm>
            <a:off x="5653825" y="2524259"/>
            <a:ext cx="244699" cy="508716"/>
          </a:xfrm>
          <a:prstGeom prst="uturn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2624" y="528366"/>
            <a:ext cx="9905998" cy="1478570"/>
          </a:xfrm>
          <a:solidFill>
            <a:schemeClr val="tx2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 prst="convex"/>
          </a:sp3d>
        </p:spPr>
        <p:txBody>
          <a:bodyPr>
            <a:sp3d extrusionH="57150">
              <a:bevelT w="38100" h="38100" prst="angle"/>
            </a:sp3d>
          </a:bodyPr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DIAGNÓSTICO DIFERENCIAL </a:t>
            </a:r>
            <a:r>
              <a:rPr lang="es-EC" dirty="0">
                <a:solidFill>
                  <a:prstClr val="black"/>
                </a:solidFill>
              </a:rPr>
              <a:t/>
            </a:r>
            <a:br>
              <a:rPr lang="es-EC" dirty="0">
                <a:solidFill>
                  <a:prstClr val="black"/>
                </a:solidFill>
              </a:rPr>
            </a:b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905733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www.fjarno.org/wp-content/uploads/2014/07/foto-cancer-renal-y-t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40924"/>
            <a:ext cx="2239895" cy="191895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BottomDown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19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6960" y="95708"/>
            <a:ext cx="6324104" cy="7514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500"/>
              </a:spcBef>
              <a:spcAft>
                <a:spcPts val="1350"/>
              </a:spcAft>
            </a:pPr>
            <a:r>
              <a:rPr lang="es-419" sz="32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CAUSA LA HEMATURIA?</a:t>
            </a:r>
            <a:endParaRPr lang="es-419" sz="2800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0724" y="5238145"/>
            <a:ext cx="45695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Litiasis renal o </a:t>
            </a:r>
            <a:r>
              <a:rPr lang="es-419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uret</a:t>
            </a:r>
            <a:r>
              <a:rPr lang="es-EC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419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ral </a:t>
            </a: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(piedras</a:t>
            </a:r>
            <a:r>
              <a:rPr lang="es-419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Se 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asocia con dolor intenso en la espalda media y baja, que puede viajar por el costado, por el frente y hacia el área genital. </a:t>
            </a:r>
            <a:endParaRPr lang="es-419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mages.slideplayer.es/2/159688/slides/slide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" t="26012" r="50616" b="8296"/>
          <a:stretch/>
        </p:blipFill>
        <p:spPr bwMode="auto">
          <a:xfrm>
            <a:off x="1577788" y="1196788"/>
            <a:ext cx="3442447" cy="35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418294" y="847196"/>
            <a:ext cx="4052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Infección urinaria: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 acompaña de dolor o ardor durante la micción y de urgencia para iniciar la micción. </a:t>
            </a:r>
            <a:endParaRPr lang="es-419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mdsaude.com/wp-content/uploads/infeccion-urinar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91" b="3016"/>
          <a:stretch/>
        </p:blipFill>
        <p:spPr bwMode="auto">
          <a:xfrm>
            <a:off x="7799295" y="2041787"/>
            <a:ext cx="3321424" cy="467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92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89714" y="77275"/>
            <a:ext cx="541257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s-EC" sz="2400" b="1" dirty="0">
                <a:solidFill>
                  <a:prstClr val="black"/>
                </a:solidFill>
              </a:rPr>
              <a:t>NEOPLASIA DEL PARÉNQUIMA RENAL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039156" y="942232"/>
            <a:ext cx="2580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C" sz="2800" b="1" dirty="0">
                <a:solidFill>
                  <a:prstClr val="black"/>
                </a:solidFill>
              </a:rPr>
              <a:t>TRATAMIENTO</a:t>
            </a:r>
            <a:r>
              <a:rPr lang="es-EC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1639910" y="811367"/>
            <a:ext cx="296214" cy="631065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C">
              <a:solidFill>
                <a:prstClr val="white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14089" y="3026742"/>
            <a:ext cx="3928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s-EC" sz="2800" dirty="0">
                <a:solidFill>
                  <a:prstClr val="black"/>
                </a:solidFill>
              </a:rPr>
              <a:t>La extirpación quirúrgica de la lesión en sus primeras etapas sigue siendo el único </a:t>
            </a:r>
            <a:r>
              <a:rPr lang="es-EC" sz="2800" dirty="0" smtClean="0">
                <a:solidFill>
                  <a:prstClr val="black"/>
                </a:solidFill>
              </a:rPr>
              <a:t>TRATAMIENTO </a:t>
            </a:r>
            <a:r>
              <a:rPr lang="es-EC" sz="2800" dirty="0">
                <a:solidFill>
                  <a:prstClr val="black"/>
                </a:solidFill>
              </a:rPr>
              <a:t>potencialmente curativo disponible para el paciente con CCR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096000" y="1780247"/>
            <a:ext cx="39280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C" dirty="0">
                <a:solidFill>
                  <a:prstClr val="black"/>
                </a:solidFill>
              </a:rPr>
              <a:t>La nefrectomía radical es el </a:t>
            </a:r>
            <a:r>
              <a:rPr lang="es-EC" dirty="0" err="1">
                <a:solidFill>
                  <a:prstClr val="black"/>
                </a:solidFill>
              </a:rPr>
              <a:t>Tto</a:t>
            </a:r>
            <a:r>
              <a:rPr lang="es-EC" dirty="0">
                <a:solidFill>
                  <a:prstClr val="black"/>
                </a:solidFill>
              </a:rPr>
              <a:t> primario para el CCR localizado </a:t>
            </a:r>
          </a:p>
          <a:p>
            <a:pPr defTabSz="457200"/>
            <a:endParaRPr lang="es-EC" dirty="0">
              <a:solidFill>
                <a:prstClr val="black"/>
              </a:solidFill>
            </a:endParaRPr>
          </a:p>
          <a:p>
            <a:pPr defTabSz="457200"/>
            <a:r>
              <a:rPr lang="es-EC" dirty="0">
                <a:solidFill>
                  <a:prstClr val="black"/>
                </a:solidFill>
              </a:rPr>
              <a:t>Objetivo: extirpar el tumor tomando un amplio margen de tejido normal</a:t>
            </a:r>
          </a:p>
          <a:p>
            <a:pPr defTabSz="457200"/>
            <a:endParaRPr lang="es-EC" dirty="0">
              <a:solidFill>
                <a:prstClr val="black"/>
              </a:solidFill>
            </a:endParaRPr>
          </a:p>
          <a:p>
            <a:pPr defTabSz="457200"/>
            <a:r>
              <a:rPr lang="es-EC" dirty="0">
                <a:solidFill>
                  <a:prstClr val="black"/>
                </a:solidFill>
              </a:rPr>
              <a:t>Permite extirpar en bloque el riñón y su fascia de envoltura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s-EC" dirty="0">
                <a:solidFill>
                  <a:prstClr val="black"/>
                </a:solidFill>
              </a:rPr>
              <a:t>La suprarrenal del mismo lado </a:t>
            </a:r>
          </a:p>
          <a:p>
            <a:pPr marL="285750" indent="-285750" defTabSz="457200">
              <a:buFont typeface="Wingdings" panose="05000000000000000000" pitchFamily="2" charset="2"/>
              <a:buChar char="v"/>
            </a:pPr>
            <a:r>
              <a:rPr lang="es-EC" dirty="0">
                <a:solidFill>
                  <a:prstClr val="black"/>
                </a:solidFill>
              </a:rPr>
              <a:t>La mitad proximal del uréter y los ganglios linfáticos hasta la zona de sección de los vasos renales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248215" y="1430123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C" b="1" dirty="0">
                <a:solidFill>
                  <a:prstClr val="black"/>
                </a:solidFill>
              </a:rPr>
              <a:t>Medidas especificas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499140" y="1918014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C" b="1" dirty="0">
                <a:solidFill>
                  <a:prstClr val="black"/>
                </a:solidFill>
              </a:rPr>
              <a:t>Enfermedad localizada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1965110" y="1463177"/>
            <a:ext cx="209060" cy="30322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C">
              <a:solidFill>
                <a:prstClr val="white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2290080" y="1951068"/>
            <a:ext cx="209060" cy="30322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C">
              <a:solidFill>
                <a:prstClr val="white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57127" t="13159" r="9119" b="9903"/>
          <a:stretch/>
        </p:blipFill>
        <p:spPr>
          <a:xfrm>
            <a:off x="6051205" y="811367"/>
            <a:ext cx="4391696" cy="576807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Rectángulo 11"/>
          <p:cNvSpPr/>
          <p:nvPr/>
        </p:nvSpPr>
        <p:spPr>
          <a:xfrm>
            <a:off x="6051205" y="5750566"/>
            <a:ext cx="1222768" cy="1865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9975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818508" cy="931673"/>
          </a:xfrm>
          <a:solidFill>
            <a:schemeClr val="tx1">
              <a:lumMod val="50000"/>
            </a:schemeClr>
          </a:solidFill>
        </p:spPr>
        <p:txBody>
          <a:bodyPr/>
          <a:lstStyle/>
          <a:p>
            <a:pPr algn="ctr"/>
            <a:r>
              <a:rPr lang="es-ES" b="1" dirty="0" smtClean="0"/>
              <a:t>NEFROBLASTOMA (TUMOR DE WILMS)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183485" y="1628800"/>
            <a:ext cx="3168352" cy="187220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La edad máxima de aparición es durante el 3 año de vida y la relación entre sexos es de 1:1, este tumor es </a:t>
            </a:r>
            <a:r>
              <a:rPr lang="es-ES" dirty="0" err="1">
                <a:solidFill>
                  <a:prstClr val="black"/>
                </a:solidFill>
              </a:rPr>
              <a:t>unicéntrico</a:t>
            </a:r>
            <a:r>
              <a:rPr lang="es-ES" dirty="0">
                <a:solidFill>
                  <a:prstClr val="black"/>
                </a:solidFill>
              </a:rPr>
              <a:t> pero aparece en ambos riñones con igual frecuencia.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183485" y="4005064"/>
            <a:ext cx="3168352" cy="15841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Este tumor se relaciona con varias anomalías congénitas incluyendo una variedad de anomalías genitourinarias.</a:t>
            </a:r>
          </a:p>
        </p:txBody>
      </p:sp>
      <p:cxnSp>
        <p:nvCxnSpPr>
          <p:cNvPr id="8" name="7 Conector recto de flecha"/>
          <p:cNvCxnSpPr>
            <a:stCxn id="5" idx="2"/>
            <a:endCxn id="6" idx="0"/>
          </p:cNvCxnSpPr>
          <p:nvPr/>
        </p:nvCxnSpPr>
        <p:spPr>
          <a:xfrm>
            <a:off x="3767661" y="350100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0039" y="1550191"/>
            <a:ext cx="4382305" cy="50742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563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26535" y="270456"/>
            <a:ext cx="5499279" cy="901521"/>
          </a:xfrm>
          <a:solidFill>
            <a:schemeClr val="bg1">
              <a:lumMod val="50000"/>
              <a:lumOff val="50000"/>
            </a:schemeClr>
          </a:solidFill>
        </p:spPr>
        <p:txBody>
          <a:bodyPr/>
          <a:lstStyle/>
          <a:p>
            <a:pPr algn="ctr"/>
            <a:r>
              <a:rPr lang="es-ES" b="1" dirty="0" smtClean="0"/>
              <a:t>Etiología </a:t>
            </a:r>
            <a:endParaRPr lang="es-ES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519707" y="1545464"/>
            <a:ext cx="4072237" cy="2253804"/>
          </a:xfrm>
          <a:prstGeom prst="roundRect">
            <a:avLst/>
          </a:prstGeom>
          <a:scene3d>
            <a:camera prst="isometricOffAxis2Lef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El tumor de </a:t>
            </a:r>
            <a:r>
              <a:rPr lang="es-ES" sz="2000" dirty="0" err="1" smtClean="0">
                <a:solidFill>
                  <a:prstClr val="black"/>
                </a:solidFill>
              </a:rPr>
              <a:t>Wilms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>
                <a:solidFill>
                  <a:prstClr val="black"/>
                </a:solidFill>
              </a:rPr>
              <a:t>puede ser familiar o esporádico, los niños con la variante familiar  representan el 15 al 20% de todos los pacientes con este tumor, y son en general jóvenes con tumores multicentricos bilaterales</a:t>
            </a:r>
            <a:r>
              <a:rPr lang="es-E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519707" y="4149079"/>
            <a:ext cx="3964225" cy="2148689"/>
          </a:xfrm>
          <a:prstGeom prst="roundRect">
            <a:avLst/>
          </a:prstGeom>
          <a:scene3d>
            <a:camera prst="perspectiveContrastingRightFacing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Los avances en la biología molecular y en la citogenética permiten el reconocimiento de los cambios en una región de brazo corto del cromosoma 11 banda 13. </a:t>
            </a:r>
          </a:p>
        </p:txBody>
      </p:sp>
      <p:cxnSp>
        <p:nvCxnSpPr>
          <p:cNvPr id="8" name="7 Conector recto de flecha"/>
          <p:cNvCxnSpPr>
            <a:stCxn id="5" idx="2"/>
            <a:endCxn id="6" idx="0"/>
          </p:cNvCxnSpPr>
          <p:nvPr/>
        </p:nvCxnSpPr>
        <p:spPr>
          <a:xfrm flipH="1">
            <a:off x="3501820" y="3799268"/>
            <a:ext cx="54006" cy="349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292068"/>
            <a:ext cx="4524375" cy="52387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68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416463" cy="819647"/>
          </a:xfrm>
        </p:spPr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Patogenia</a:t>
            </a:r>
            <a:r>
              <a:rPr lang="es-ES" sz="4800" b="1" dirty="0" smtClean="0"/>
              <a:t> </a:t>
            </a:r>
            <a:r>
              <a:rPr lang="es-ES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 Anatomía Patológica </a:t>
            </a:r>
            <a:endParaRPr lang="es-ES" sz="48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030310" y="1700808"/>
            <a:ext cx="4201594" cy="2098460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Macroscópicamente el tumor de </a:t>
            </a:r>
            <a:r>
              <a:rPr lang="es-ES" sz="2000" dirty="0" err="1">
                <a:solidFill>
                  <a:prstClr val="black"/>
                </a:solidFill>
              </a:rPr>
              <a:t>W</a:t>
            </a:r>
            <a:r>
              <a:rPr lang="es-ES" sz="2000" dirty="0" err="1" smtClean="0">
                <a:solidFill>
                  <a:prstClr val="black"/>
                </a:solidFill>
              </a:rPr>
              <a:t>ilms</a:t>
            </a:r>
            <a:r>
              <a:rPr lang="es-ES" sz="2000" dirty="0" smtClean="0">
                <a:solidFill>
                  <a:prstClr val="black"/>
                </a:solidFill>
              </a:rPr>
              <a:t> </a:t>
            </a:r>
            <a:r>
              <a:rPr lang="es-ES" sz="2000" dirty="0">
                <a:solidFill>
                  <a:prstClr val="black"/>
                </a:solidFill>
              </a:rPr>
              <a:t>es grande, multilobular y de color gris o canela con áreas focales de hemorragia y necrosis, en ocasiones se observa una </a:t>
            </a:r>
            <a:r>
              <a:rPr lang="es-ES" sz="2000" dirty="0" smtClean="0">
                <a:solidFill>
                  <a:prstClr val="black"/>
                </a:solidFill>
              </a:rPr>
              <a:t>cápsula </a:t>
            </a:r>
            <a:r>
              <a:rPr lang="es-ES" sz="2000" dirty="0">
                <a:solidFill>
                  <a:prstClr val="black"/>
                </a:solidFill>
              </a:rPr>
              <a:t>seudofibrosa.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030310" y="3966693"/>
            <a:ext cx="4340180" cy="2240923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prstClr val="black"/>
                </a:solidFill>
              </a:rPr>
              <a:t>El tumor puede diseminarse por extensión directa a través de la </a:t>
            </a:r>
            <a:r>
              <a:rPr lang="es-ES" sz="2400" dirty="0" smtClean="0">
                <a:solidFill>
                  <a:prstClr val="black"/>
                </a:solidFill>
              </a:rPr>
              <a:t>cápsula </a:t>
            </a:r>
            <a:r>
              <a:rPr lang="es-ES" sz="2400" dirty="0">
                <a:solidFill>
                  <a:prstClr val="black"/>
                </a:solidFill>
              </a:rPr>
              <a:t>renal, por vía hematógena siguiendo </a:t>
            </a:r>
            <a:r>
              <a:rPr lang="es-ES" sz="2400" dirty="0" smtClean="0">
                <a:solidFill>
                  <a:prstClr val="black"/>
                </a:solidFill>
              </a:rPr>
              <a:t>la vena </a:t>
            </a:r>
            <a:r>
              <a:rPr lang="es-ES" sz="2400" dirty="0">
                <a:solidFill>
                  <a:prstClr val="black"/>
                </a:solidFill>
              </a:rPr>
              <a:t>renal  y cava o por propagación linfática.</a:t>
            </a:r>
          </a:p>
        </p:txBody>
      </p:sp>
      <p:cxnSp>
        <p:nvCxnSpPr>
          <p:cNvPr id="8" name="7 Conector recto de flecha"/>
          <p:cNvCxnSpPr>
            <a:stCxn id="5" idx="2"/>
          </p:cNvCxnSpPr>
          <p:nvPr/>
        </p:nvCxnSpPr>
        <p:spPr>
          <a:xfrm>
            <a:off x="3131107" y="3799268"/>
            <a:ext cx="336601" cy="277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0490" y="1605590"/>
            <a:ext cx="5187386" cy="30106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0490" y="4616228"/>
            <a:ext cx="5187386" cy="224177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37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530810" cy="76966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ES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CUADRO CLINICO SINTOMAS Y SIGNOS</a:t>
            </a:r>
            <a:endParaRPr lang="es-ES" b="1" dirty="0">
              <a:solidFill>
                <a:schemeClr val="bg1">
                  <a:lumMod val="95000"/>
                  <a:lumOff val="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236372" y="1916832"/>
            <a:ext cx="3995532" cy="1800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prstClr val="black"/>
                </a:solidFill>
              </a:rPr>
              <a:t>Entre los mas comunes son dolor y distensión  abdominal , anorexia, nauseas y vomito , fiebre y hematuria.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141413" y="4067514"/>
            <a:ext cx="4090491" cy="2150682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prstClr val="black"/>
                </a:solidFill>
              </a:rPr>
              <a:t>El signo mas frecuente es la masa en el abdomen, en el 25 al 60% de los casos hay hipertensión causada por aumento en la concentración de renina.</a:t>
            </a:r>
          </a:p>
        </p:txBody>
      </p:sp>
      <p:cxnSp>
        <p:nvCxnSpPr>
          <p:cNvPr id="8" name="7 Conector recto de flecha"/>
          <p:cNvCxnSpPr>
            <a:stCxn id="5" idx="2"/>
          </p:cNvCxnSpPr>
          <p:nvPr/>
        </p:nvCxnSpPr>
        <p:spPr>
          <a:xfrm>
            <a:off x="3234138" y="3717032"/>
            <a:ext cx="305578" cy="7009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388182"/>
            <a:ext cx="3859535" cy="267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4723" y="43360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564" y="4232644"/>
            <a:ext cx="2577839" cy="259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02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18518"/>
            <a:ext cx="7912435" cy="722250"/>
          </a:xfrm>
          <a:solidFill>
            <a:schemeClr val="bg1">
              <a:lumMod val="75000"/>
              <a:lumOff val="2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algn="ctr"/>
            <a:r>
              <a:rPr lang="es-ES" b="1" dirty="0" smtClean="0"/>
              <a:t>ANALISIS DE LABORATORIO.</a:t>
            </a:r>
            <a:endParaRPr lang="es-ES" b="1" dirty="0"/>
          </a:p>
        </p:txBody>
      </p:sp>
      <p:sp>
        <p:nvSpPr>
          <p:cNvPr id="5" name="4 Rectángulo"/>
          <p:cNvSpPr/>
          <p:nvPr/>
        </p:nvSpPr>
        <p:spPr>
          <a:xfrm>
            <a:off x="1299347" y="2695235"/>
            <a:ext cx="3240360" cy="304874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>
                <a:solidFill>
                  <a:prstClr val="black"/>
                </a:solidFill>
              </a:rPr>
              <a:t>El examen general de orina revela hematuria, puede haber anemia sobre todo en pacientes con hemorragia </a:t>
            </a:r>
            <a:r>
              <a:rPr lang="es-ES" sz="2800" dirty="0" err="1">
                <a:solidFill>
                  <a:prstClr val="black"/>
                </a:solidFill>
              </a:rPr>
              <a:t>subcapsular</a:t>
            </a:r>
            <a:r>
              <a:rPr lang="es-ES" sz="28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0768"/>
            <a:ext cx="3548236" cy="270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8471" y="3886200"/>
            <a:ext cx="421135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096000" y="1340768"/>
            <a:ext cx="3548236" cy="1274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0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2281" y="618518"/>
            <a:ext cx="6698613" cy="673889"/>
          </a:xfrm>
          <a:solidFill>
            <a:schemeClr val="bg1"/>
          </a:solidFill>
        </p:spPr>
        <p:txBody>
          <a:bodyPr/>
          <a:lstStyle/>
          <a:p>
            <a:r>
              <a:rPr lang="es-ES" b="1" dirty="0" smtClean="0"/>
              <a:t>IMÁGENES </a:t>
            </a:r>
            <a:r>
              <a:rPr lang="es-ES" b="1" dirty="0" smtClean="0"/>
              <a:t>RADIOGRÀFICAS </a:t>
            </a:r>
            <a:endParaRPr lang="es-ES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739516" y="1250818"/>
            <a:ext cx="3600400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Anteriormente la </a:t>
            </a:r>
            <a:r>
              <a:rPr lang="es-ES" dirty="0" smtClean="0">
                <a:solidFill>
                  <a:prstClr val="black"/>
                </a:solidFill>
              </a:rPr>
              <a:t>Urografía Intravenosa (UIV)  </a:t>
            </a:r>
            <a:r>
              <a:rPr lang="es-ES" dirty="0">
                <a:solidFill>
                  <a:prstClr val="black"/>
                </a:solidFill>
              </a:rPr>
              <a:t>era el método </a:t>
            </a:r>
            <a:r>
              <a:rPr lang="es-ES" dirty="0" smtClean="0">
                <a:solidFill>
                  <a:prstClr val="black"/>
                </a:solidFill>
              </a:rPr>
              <a:t>diagnóstico </a:t>
            </a:r>
            <a:r>
              <a:rPr lang="es-ES" dirty="0">
                <a:solidFill>
                  <a:prstClr val="black"/>
                </a:solidFill>
              </a:rPr>
              <a:t>preferido para valorar cualquier masa renal.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774656" y="2865803"/>
            <a:ext cx="3528392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La arteriografía renal solo esta indicada en pacientes con tumor de Wilms bilateral y en el riñón en herradura.</a:t>
            </a:r>
          </a:p>
        </p:txBody>
      </p:sp>
      <p:cxnSp>
        <p:nvCxnSpPr>
          <p:cNvPr id="8" name="7 Conector recto de flecha"/>
          <p:cNvCxnSpPr>
            <a:stCxn id="5" idx="2"/>
            <a:endCxn id="6" idx="0"/>
          </p:cNvCxnSpPr>
          <p:nvPr/>
        </p:nvCxnSpPr>
        <p:spPr>
          <a:xfrm flipH="1">
            <a:off x="3538852" y="2762987"/>
            <a:ext cx="864" cy="1028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3520" y="1481071"/>
            <a:ext cx="3438659" cy="520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394" y="1481071"/>
            <a:ext cx="2820472" cy="508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414456" y="6935000"/>
            <a:ext cx="45719" cy="6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656" y="4442555"/>
            <a:ext cx="3528392" cy="224158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73520" y="6220496"/>
            <a:ext cx="3438659" cy="4636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Rx</a:t>
            </a:r>
            <a:r>
              <a:rPr lang="es-EC" dirty="0" smtClean="0"/>
              <a:t>  </a:t>
            </a:r>
            <a:r>
              <a:rPr lang="es-EC" dirty="0" smtClean="0"/>
              <a:t>s</a:t>
            </a:r>
            <a:r>
              <a:rPr lang="es-EC" dirty="0" smtClean="0"/>
              <a:t>imple </a:t>
            </a:r>
            <a:r>
              <a:rPr lang="es-EC" dirty="0" smtClean="0"/>
              <a:t>: Masa tumoral 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183189" y="5577840"/>
            <a:ext cx="3008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Rx</a:t>
            </a:r>
            <a:r>
              <a:rPr lang="es-ES" dirty="0" smtClean="0"/>
              <a:t> simple de abdomen</a:t>
            </a:r>
          </a:p>
          <a:p>
            <a:r>
              <a:rPr lang="es-ES" dirty="0" smtClean="0"/>
              <a:t>Masa voluminosa en cuadrante superior derecho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0760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8490" y="283336"/>
            <a:ext cx="9869512" cy="91341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Tomografía </a:t>
            </a:r>
            <a:r>
              <a:rPr lang="es-ES" dirty="0" smtClean="0"/>
              <a:t>AXIAL Computarizada</a:t>
            </a:r>
            <a:br>
              <a:rPr lang="es-ES" dirty="0" smtClean="0"/>
            </a:br>
            <a:r>
              <a:rPr lang="es-ES" dirty="0" smtClean="0"/>
              <a:t>(TAC)</a:t>
            </a:r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798490" y="1484783"/>
            <a:ext cx="4133906" cy="18894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prstClr val="black"/>
                </a:solidFill>
              </a:rPr>
              <a:t>Muchos recomiendan su uso como estudio inicial en la evaluación de niños con sospecha de masas renales.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914401" y="3502109"/>
            <a:ext cx="4193170" cy="2628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 rastreo con </a:t>
            </a:r>
            <a:r>
              <a:rPr lang="es-E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TAC </a:t>
            </a:r>
            <a:r>
              <a:rPr lang="es-E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puede suministrar la misma información obtenida con </a:t>
            </a:r>
            <a:r>
              <a:rPr lang="es-ES" sz="2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Urografìa</a:t>
            </a:r>
            <a:r>
              <a:rPr lang="es-E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IV </a:t>
            </a:r>
            <a:r>
              <a:rPr lang="es-E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acerca del sistema colector y la función renal, además permite evaluar la invasión a ganglios linfáticos y metástasis a órganos vecinos.</a:t>
            </a:r>
          </a:p>
        </p:txBody>
      </p:sp>
      <p:cxnSp>
        <p:nvCxnSpPr>
          <p:cNvPr id="8" name="7 Conector recto de flecha"/>
          <p:cNvCxnSpPr>
            <a:stCxn id="5" idx="2"/>
          </p:cNvCxnSpPr>
          <p:nvPr/>
        </p:nvCxnSpPr>
        <p:spPr>
          <a:xfrm>
            <a:off x="2865443" y="3374264"/>
            <a:ext cx="374765" cy="1278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107" y="1196753"/>
            <a:ext cx="5556499" cy="45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128918" y="1196752"/>
            <a:ext cx="5539083" cy="2880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Tumor Renal derecho gigante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290456" y="5669280"/>
            <a:ext cx="5499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000" dirty="0" err="1" smtClean="0">
                <a:latin typeface="Arial" pitchFamily="34" charset="0"/>
                <a:cs typeface="Arial" pitchFamily="34" charset="0"/>
              </a:rPr>
              <a:t>Tomografìa</a:t>
            </a:r>
            <a:r>
              <a:rPr lang="es-ES" sz="2000" dirty="0" smtClean="0">
                <a:latin typeface="Arial" pitchFamily="34" charset="0"/>
                <a:cs typeface="Arial" pitchFamily="34" charset="0"/>
              </a:rPr>
              <a:t> Axial Computarizada (TAC)</a:t>
            </a:r>
          </a:p>
          <a:p>
            <a:pPr algn="ctr"/>
            <a:r>
              <a:rPr lang="es-ES" sz="2000" dirty="0" smtClean="0">
                <a:latin typeface="Arial" pitchFamily="34" charset="0"/>
                <a:cs typeface="Arial" pitchFamily="34" charset="0"/>
              </a:rPr>
              <a:t> Tumor renal derecho gigante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9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2410" y="55031"/>
            <a:ext cx="9575075" cy="1143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dirty="0" smtClean="0"/>
              <a:t>DIAGNÒSTICO </a:t>
            </a:r>
            <a:r>
              <a:rPr lang="es-ES" b="1" dirty="0" smtClean="0"/>
              <a:t>DIFERENCIAL</a:t>
            </a:r>
            <a:endParaRPr lang="es-ES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416676" y="1468192"/>
            <a:ext cx="4055566" cy="23208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Una masa en el flanco de un niño debe diferenciarse de hidronefrosis, riñón quístico, neuroblastoma intrarrenal, nefroma mesoblastico y diferentes tipos de sarcoma sumamente raros.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828" y="3883271"/>
            <a:ext cx="3833230" cy="264207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768" y="1299027"/>
            <a:ext cx="5441032" cy="45624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411097" y="167204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PELVIS</a:t>
            </a:r>
            <a:endParaRPr lang="es-ES" dirty="0"/>
          </a:p>
        </p:txBody>
      </p:sp>
      <p:cxnSp>
        <p:nvCxnSpPr>
          <p:cNvPr id="9" name="8 Conector recto de flecha"/>
          <p:cNvCxnSpPr>
            <a:stCxn id="6" idx="2"/>
          </p:cNvCxnSpPr>
          <p:nvPr/>
        </p:nvCxnSpPr>
        <p:spPr>
          <a:xfrm rot="5400000">
            <a:off x="9224164" y="2131032"/>
            <a:ext cx="1825229" cy="164591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31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81489" y="1071547"/>
            <a:ext cx="3482603" cy="73866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100" b="1" dirty="0">
                <a:solidFill>
                  <a:prstClr val="white"/>
                </a:solidFill>
              </a:rPr>
              <a:t>TUMOR DE WILMS O NEFROBLASTOMA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621401" y="1914410"/>
            <a:ext cx="3321867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b="1" dirty="0">
                <a:solidFill>
                  <a:prstClr val="white"/>
                </a:solidFill>
              </a:rPr>
              <a:t>ESTADIFICACION DEL TUMOR NWTS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83130" y="4874623"/>
            <a:ext cx="2839661" cy="715581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350" b="1" dirty="0">
                <a:solidFill>
                  <a:prstClr val="black"/>
                </a:solidFill>
              </a:rPr>
              <a:t>Estadio I: </a:t>
            </a:r>
            <a:r>
              <a:rPr lang="es-ES" sz="1350" dirty="0">
                <a:solidFill>
                  <a:prstClr val="black"/>
                </a:solidFill>
              </a:rPr>
              <a:t>Tumor está completamente dentro del riñon; se remueve intacto; no invasión de vasos sanguíneos.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704" y="2664940"/>
            <a:ext cx="1506418" cy="208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3472" y="2226035"/>
            <a:ext cx="1550932" cy="208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6513157" y="4534132"/>
            <a:ext cx="3643338" cy="923330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350" b="1" dirty="0">
                <a:solidFill>
                  <a:prstClr val="black"/>
                </a:solidFill>
              </a:rPr>
              <a:t>Estadio II: </a:t>
            </a:r>
            <a:r>
              <a:rPr lang="es-ES" sz="1350" dirty="0">
                <a:solidFill>
                  <a:prstClr val="black"/>
                </a:solidFill>
              </a:rPr>
              <a:t>Extensión fuera del riñon; se remueve intacto; si hay invasión de vasos sanguíneos todo el trombo tumoral tiene que ser removido; derrame tumoral tiene que ser localizado.</a:t>
            </a:r>
            <a:endParaRPr lang="es-ES" sz="1350" dirty="0">
              <a:solidFill>
                <a:prstClr val="black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0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2671" y="613558"/>
            <a:ext cx="556708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Cáncer:</a:t>
            </a:r>
            <a:r>
              <a:rPr lang="es-419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El cáncer en cualquier parte del aparato urinario puede manifestarse con hematuria.</a:t>
            </a:r>
            <a:endParaRPr lang="es-419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01879" y="5533611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Crecimiento prostático: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hombres de edad avanzada, la próstata crecida se puede inflamar con facilidad, ocasionando hematuria.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urologiatotal.com/images/enfermedades-prosta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08" r="15806"/>
          <a:stretch/>
        </p:blipFill>
        <p:spPr bwMode="auto">
          <a:xfrm>
            <a:off x="5901879" y="806823"/>
            <a:ext cx="5900111" cy="41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deia.com/images/2014/02/04/cancer_19230_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6" r="5303"/>
          <a:stretch/>
        </p:blipFill>
        <p:spPr bwMode="auto">
          <a:xfrm>
            <a:off x="573017" y="1600199"/>
            <a:ext cx="4321283" cy="49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828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381489" y="1071547"/>
            <a:ext cx="3482603" cy="73866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100" b="1" dirty="0">
                <a:solidFill>
                  <a:prstClr val="white"/>
                </a:solidFill>
              </a:rPr>
              <a:t>TUMOR DE WILMS O NEFROBLASTOMA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679354" y="1956665"/>
            <a:ext cx="3857652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b="1" dirty="0">
                <a:solidFill>
                  <a:prstClr val="white"/>
                </a:solidFill>
              </a:rPr>
              <a:t>ESTADIFICACION DEL TUMOR NWTS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827712" y="4607728"/>
            <a:ext cx="3911207" cy="1131079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350" b="1" i="1" dirty="0">
                <a:solidFill>
                  <a:prstClr val="black"/>
                </a:solidFill>
              </a:rPr>
              <a:t>Estadio III: </a:t>
            </a:r>
            <a:r>
              <a:rPr lang="es-ES" sz="1350" dirty="0">
                <a:solidFill>
                  <a:prstClr val="black"/>
                </a:solidFill>
              </a:rPr>
              <a:t>Tumor residual después de la cirugía: ganglios+; penetración de los tejidos alrededor del riñón, implantes de tumor en las superficies peritoneales; resección incompleta; derrame de tumor durante la cirugía.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1490" y="2726427"/>
            <a:ext cx="1453751" cy="17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1108" y="2694378"/>
            <a:ext cx="1896668" cy="17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8025222" y="3231548"/>
            <a:ext cx="2518190" cy="507831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50" dirty="0">
                <a:solidFill>
                  <a:prstClr val="black"/>
                </a:solidFill>
              </a:rPr>
              <a:t>• </a:t>
            </a:r>
            <a:r>
              <a:rPr lang="pt-BR" sz="1350" b="1" i="1" dirty="0" err="1">
                <a:solidFill>
                  <a:prstClr val="black"/>
                </a:solidFill>
              </a:rPr>
              <a:t>Estadío</a:t>
            </a:r>
            <a:r>
              <a:rPr lang="pt-BR" sz="1350" b="1" i="1" dirty="0">
                <a:solidFill>
                  <a:prstClr val="black"/>
                </a:solidFill>
              </a:rPr>
              <a:t> IV: </a:t>
            </a:r>
            <a:r>
              <a:rPr lang="pt-BR" sz="1350" dirty="0">
                <a:solidFill>
                  <a:prstClr val="black"/>
                </a:solidFill>
              </a:rPr>
              <a:t>Metástasis a órganos o ganglios </a:t>
            </a:r>
            <a:r>
              <a:rPr lang="es-ES" sz="1350" dirty="0">
                <a:solidFill>
                  <a:prstClr val="black"/>
                </a:solidFill>
              </a:rPr>
              <a:t>linfáticos lejanos</a:t>
            </a:r>
            <a:endParaRPr lang="es-ES" sz="1350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269615" y="4493263"/>
            <a:ext cx="1836220" cy="102720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s-EC" sz="135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Estadío V:</a:t>
            </a:r>
            <a:r>
              <a:rPr lang="es-EC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1350" dirty="0">
                <a:solidFill>
                  <a:prstClr val="black"/>
                </a:solidFill>
                <a:ea typeface="Calibri" panose="020F0502020204030204" pitchFamily="34" charset="0"/>
              </a:rPr>
              <a:t>Afectación renal bilateral durante el diagnóstico. </a:t>
            </a:r>
            <a:endParaRPr lang="es-EC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4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8947" y="141668"/>
            <a:ext cx="9697792" cy="120691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Medidas Quirúrgicas</a:t>
            </a:r>
            <a:r>
              <a:rPr lang="es-ES" dirty="0" smtClean="0"/>
              <a:t>.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1919536" y="1348586"/>
            <a:ext cx="3240360" cy="186439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Los pacientes con tumor cuya histología sea favorable (HF) pueden con frecuencia manejarse con quimioterapia preoperatoria seguida por cirugía renal conservadora.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991544" y="3709214"/>
            <a:ext cx="3096344" cy="18722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En pacientes con datos histológicos desfavorables (HD) el enfoque terapéutico consiste en cirugía radical seguida por quimioterapia y radiación. </a:t>
            </a:r>
          </a:p>
        </p:txBody>
      </p:sp>
      <p:cxnSp>
        <p:nvCxnSpPr>
          <p:cNvPr id="8" name="7 Conector recto de flecha"/>
          <p:cNvCxnSpPr>
            <a:stCxn id="5" idx="2"/>
            <a:endCxn id="6" idx="0"/>
          </p:cNvCxnSpPr>
          <p:nvPr/>
        </p:nvCxnSpPr>
        <p:spPr>
          <a:xfrm>
            <a:off x="3539716" y="3212976"/>
            <a:ext cx="0" cy="496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8917" y="1348585"/>
            <a:ext cx="4392487" cy="247090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ContrastingLeftFacing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8917" y="3929908"/>
            <a:ext cx="4392488" cy="29280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ContrastingRightFacing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24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55043"/>
            <a:ext cx="9573810" cy="75773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dirty="0" smtClean="0"/>
              <a:t>TRATAMIENTO</a:t>
            </a:r>
            <a:endParaRPr lang="es-ES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141413" y="1700807"/>
            <a:ext cx="4131012" cy="1853761"/>
          </a:xfrm>
          <a:prstGeom prst="roundRect">
            <a:avLst/>
          </a:prstGeom>
          <a:scene3d>
            <a:camera prst="isometricOffAxis2Lef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dirty="0">
                <a:solidFill>
                  <a:prstClr val="black"/>
                </a:solidFill>
              </a:rPr>
              <a:t>Las múltiples modalidades terapéuticas propuestas por el NWTS que incluye cirugía, radioterapia y quimioterapia.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262130" y="3861047"/>
            <a:ext cx="3830275" cy="2166266"/>
          </a:xfrm>
          <a:prstGeom prst="roundRect">
            <a:avLst/>
          </a:prstGeom>
          <a:scene3d>
            <a:camera prst="isometricOffAxis1Righ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prstClr val="black"/>
                </a:solidFill>
              </a:rPr>
              <a:t>Medidas Quirúrgicas</a:t>
            </a:r>
            <a:r>
              <a:rPr lang="es-ES" sz="2400" dirty="0">
                <a:solidFill>
                  <a:prstClr val="black"/>
                </a:solidFill>
              </a:rPr>
              <a:t>.</a:t>
            </a:r>
          </a:p>
          <a:p>
            <a:pPr algn="just"/>
            <a:r>
              <a:rPr lang="es-ES" sz="2400" dirty="0">
                <a:solidFill>
                  <a:prstClr val="black"/>
                </a:solidFill>
              </a:rPr>
              <a:t>Se realiza una nefrectomía radical a través de incisión  transabdominal.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927" y="1412776"/>
            <a:ext cx="5267295" cy="48965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49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71235" y="128788"/>
            <a:ext cx="6181858" cy="415498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100" b="1" dirty="0" smtClean="0">
                <a:solidFill>
                  <a:prstClr val="white"/>
                </a:solidFill>
              </a:rPr>
              <a:t> NEFROBLASTOMA (Tumor de </a:t>
            </a:r>
            <a:r>
              <a:rPr lang="es-EC" sz="2100" b="1" dirty="0" err="1" smtClean="0">
                <a:solidFill>
                  <a:prstClr val="white"/>
                </a:solidFill>
              </a:rPr>
              <a:t>Wilms</a:t>
            </a:r>
            <a:r>
              <a:rPr lang="es-EC" sz="2100" b="1" dirty="0" smtClean="0">
                <a:solidFill>
                  <a:prstClr val="white"/>
                </a:solidFill>
              </a:rPr>
              <a:t>)</a:t>
            </a:r>
            <a:endParaRPr lang="es-EC" sz="2100" b="1" dirty="0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flipV="1">
            <a:off x="3065173" y="893209"/>
            <a:ext cx="92764" cy="278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es-EC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 flipH="1">
            <a:off x="7160654" y="2807594"/>
            <a:ext cx="45719" cy="128789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ES" sz="1500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pic>
        <p:nvPicPr>
          <p:cNvPr id="34818" name="Picture 2" descr="http://www.medical.toshiba.com/images/products/ul/studies/Wilms-Tumor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77" y="893210"/>
            <a:ext cx="10548742" cy="6059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  <a:sp3d>
            <a:bevelT prst="convex"/>
          </a:sp3d>
        </p:spPr>
      </p:pic>
      <p:sp>
        <p:nvSpPr>
          <p:cNvPr id="2" name="Rectángulo 1"/>
          <p:cNvSpPr/>
          <p:nvPr/>
        </p:nvSpPr>
        <p:spPr>
          <a:xfrm>
            <a:off x="856277" y="6452315"/>
            <a:ext cx="10548742" cy="500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 smtClean="0"/>
              <a:t>Riñón tumoral resecado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xmlns="" val="18557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703461" y="128788"/>
            <a:ext cx="3010984" cy="73866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38100" dist="25400" dir="54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100" b="1" dirty="0">
                <a:solidFill>
                  <a:prstClr val="white"/>
                </a:solidFill>
              </a:rPr>
              <a:t>TUMOR DE WILMS O NEFROBLASTOMA</a:t>
            </a:r>
          </a:p>
        </p:txBody>
      </p:sp>
      <p:sp>
        <p:nvSpPr>
          <p:cNvPr id="8" name="7 CuadroTexto"/>
          <p:cNvSpPr txBox="1"/>
          <p:nvPr/>
        </p:nvSpPr>
        <p:spPr>
          <a:xfrm flipV="1">
            <a:off x="3032332" y="1435352"/>
            <a:ext cx="45719" cy="553998"/>
          </a:xfrm>
          <a:prstGeom prst="rect">
            <a:avLst/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s-ES" sz="1500" dirty="0">
              <a:solidFill>
                <a:prstClr val="black"/>
              </a:solidFill>
              <a:latin typeface="Century Schoolbook" pitchFamily="18" charset="0"/>
            </a:endParaRPr>
          </a:p>
          <a:p>
            <a:pPr algn="just"/>
            <a:endParaRPr lang="es-ES" sz="1500" dirty="0">
              <a:solidFill>
                <a:prstClr val="black"/>
              </a:solidFill>
              <a:latin typeface="Century Schoolbook" pitchFamily="18" charset="0"/>
            </a:endParaRPr>
          </a:p>
        </p:txBody>
      </p:sp>
      <p:pic>
        <p:nvPicPr>
          <p:cNvPr id="38914" name="Picture 2" descr="http://escuela.med.puc.cl/paginas/cursos/tercero/anatomiapatologica/imagenes_ap/fotos771-778/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9287" y="1107583"/>
            <a:ext cx="9640633" cy="56409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ángulo 1"/>
          <p:cNvSpPr/>
          <p:nvPr/>
        </p:nvSpPr>
        <p:spPr>
          <a:xfrm>
            <a:off x="2678806" y="5937161"/>
            <a:ext cx="7172799" cy="9208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Pieza quirúrgica  (Riñón abierto) </a:t>
            </a:r>
          </a:p>
          <a:p>
            <a:pPr algn="ctr"/>
            <a:r>
              <a:rPr lang="es-EC" sz="2000" dirty="0" smtClean="0"/>
              <a:t> Son tumores  grandes, multilobulados y de color gris arenoso, con áreas focales de hemorragias y necrosis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xmlns="" val="14979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672027" cy="113267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dirty="0" smtClean="0"/>
              <a:t>Radioterapia</a:t>
            </a:r>
            <a:endParaRPr lang="es-ES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141413" y="1993567"/>
            <a:ext cx="4394338" cy="3042072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000" dirty="0">
                <a:solidFill>
                  <a:prstClr val="black"/>
                </a:solidFill>
              </a:rPr>
              <a:t>Desde hace mucho se sabe que el tumor de Wilms es radio sensible.</a:t>
            </a:r>
          </a:p>
          <a:p>
            <a:pPr algn="just"/>
            <a:endParaRPr lang="es-ES" sz="2000" dirty="0">
              <a:solidFill>
                <a:prstClr val="black"/>
              </a:solidFill>
            </a:endParaRPr>
          </a:p>
          <a:p>
            <a:pPr algn="just"/>
            <a:r>
              <a:rPr lang="es-ES" sz="2000" dirty="0">
                <a:solidFill>
                  <a:prstClr val="black"/>
                </a:solidFill>
              </a:rPr>
              <a:t>Se recomienda radiación posoperatoria  para pacientes con histología desfavorable en cualquier etapa y para la enfermedad en etapa IV.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40" y="1121302"/>
            <a:ext cx="4363963" cy="31805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40" y="4301883"/>
            <a:ext cx="4363962" cy="24013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89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1412" y="618518"/>
            <a:ext cx="5840881" cy="147857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dirty="0" smtClean="0"/>
              <a:t>QUIMIOTERAPIA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963176" cy="4608514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Autofit/>
          </a:bodyPr>
          <a:lstStyle/>
          <a:p>
            <a:pPr algn="just"/>
            <a:r>
              <a:rPr lang="es-ES" dirty="0"/>
              <a:t>El tumor de </a:t>
            </a:r>
            <a:r>
              <a:rPr lang="es-ES" dirty="0" err="1" smtClean="0"/>
              <a:t>Wilms</a:t>
            </a:r>
            <a:r>
              <a:rPr lang="es-ES" dirty="0" smtClean="0"/>
              <a:t> </a:t>
            </a:r>
            <a:r>
              <a:rPr lang="es-ES" dirty="0"/>
              <a:t>es una neoplasia sensible a la quimioterapia y responde a varios agentes aplicados de manera aislada incluyendo:</a:t>
            </a:r>
          </a:p>
          <a:p>
            <a:r>
              <a:rPr lang="es-ES" sz="2000" dirty="0" err="1" smtClean="0"/>
              <a:t>Actinomicina</a:t>
            </a:r>
            <a:r>
              <a:rPr lang="es-ES" sz="2000" dirty="0" smtClean="0"/>
              <a:t> </a:t>
            </a:r>
            <a:r>
              <a:rPr lang="es-ES" sz="2000" dirty="0"/>
              <a:t>D</a:t>
            </a:r>
          </a:p>
          <a:p>
            <a:r>
              <a:rPr lang="es-ES" sz="2000" dirty="0"/>
              <a:t>Vincristina</a:t>
            </a:r>
          </a:p>
          <a:p>
            <a:r>
              <a:rPr lang="es-ES" sz="2000" dirty="0"/>
              <a:t>Doxorrubicina</a:t>
            </a:r>
          </a:p>
          <a:p>
            <a:r>
              <a:rPr lang="es-ES" sz="2000" dirty="0"/>
              <a:t>Ciclofosfamida</a:t>
            </a:r>
          </a:p>
          <a:p>
            <a:r>
              <a:rPr lang="es-ES" sz="2000" dirty="0" err="1" smtClean="0"/>
              <a:t>Cisplastino</a:t>
            </a:r>
            <a:r>
              <a:rPr lang="es-ES" sz="2000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2294" y="1623534"/>
            <a:ext cx="4392488" cy="39604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perspectiveLef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046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03513" y="554170"/>
            <a:ext cx="8795692" cy="60492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dirty="0" smtClean="0"/>
              <a:t>SARCOMA DEL RIÑON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1703512" y="1300746"/>
            <a:ext cx="3816424" cy="17901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El sarcoma primario  del riñón es raro, la incidencia comunicada esta entre el 1 y 3% de todas las neoplasias malignas de riñón 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03512" y="3277700"/>
            <a:ext cx="3816424" cy="15121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EL leiomiosarcoma comprende casi el 50% de todos los sarcomas renales y aparece con predominio de 2:1 en mujeres.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03512" y="5229200"/>
            <a:ext cx="3816424" cy="11521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dirty="0">
                <a:solidFill>
                  <a:prstClr val="black"/>
                </a:solidFill>
              </a:rPr>
              <a:t>El restante 40 al 50% de los sarcomas renales corresponde a fibrosarcomas, liposarcomas y hemangiopericitomas.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300746"/>
            <a:ext cx="4835252" cy="296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551722"/>
            <a:ext cx="4850175" cy="23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663953" y="6381328"/>
            <a:ext cx="483460" cy="3277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9 Conector recto de flecha"/>
          <p:cNvCxnSpPr/>
          <p:nvPr/>
        </p:nvCxnSpPr>
        <p:spPr>
          <a:xfrm rot="5400000">
            <a:off x="8138164" y="2338255"/>
            <a:ext cx="1763483" cy="4571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204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significado.net/wp-content/uploads/2015/05/Enfermedad.-Ilustraci%C3%B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364" y="735502"/>
            <a:ext cx="3903268" cy="33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553199" y="413298"/>
            <a:ext cx="542813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Trauma: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el caerse, en especial sobre la espalda y el costado, puede lesionar el riñón y producir </a:t>
            </a: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sangrado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9632" y="5521891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Problemas médicos subyacentes: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anemia de células falciformes (son glóbulos rojos anormales) y las </a:t>
            </a:r>
            <a:r>
              <a:rPr lang="es-419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glomerulonefritis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(inflamación importante de los riñones).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static.tvgcdn.net/mediabin/galleries/shows/s_z/tq_tz/trauma/season1/trauma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9826" y="2084295"/>
            <a:ext cx="47148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ytimg.com/vi/X0L-nRqadDk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17" t="5811" r="16051" b="7828"/>
          <a:stretch/>
        </p:blipFill>
        <p:spPr bwMode="auto">
          <a:xfrm>
            <a:off x="430307" y="2823882"/>
            <a:ext cx="2679808" cy="24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06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laboratoriosfardel.com/lab_fardel/images/productos/producto-generico/fenozipiridi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97" t="22463" r="19068" b="14105"/>
          <a:stretch/>
        </p:blipFill>
        <p:spPr bwMode="auto">
          <a:xfrm>
            <a:off x="5833129" y="3235865"/>
            <a:ext cx="3657600" cy="22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070501" y="5344732"/>
            <a:ext cx="6067274" cy="15645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Falsa hematuria: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419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spcBef>
                <a:spcPts val="165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Alimentos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betabel, colorantes artificiales.</a:t>
            </a:r>
            <a:endParaRPr lang="es-419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spcBef>
                <a:spcPts val="165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Medicamentos: </a:t>
            </a:r>
            <a:r>
              <a:rPr lang="es-41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Fenazopiridina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419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9907" y="418469"/>
            <a:ext cx="495755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spcBef>
                <a:spcPts val="1650"/>
              </a:spcBef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419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Medicamentos: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los que adelgazan la sangre como los anticoagulantes, aspirina y analgésicos pueden ocasionar hematuria.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multimedia.ecuavisa.com/sites/ecuavisa.com/files/fotos/2015/01/26/medicamento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347" y="2022859"/>
            <a:ext cx="4719725" cy="403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.imujer.com/sites/default/files/otramedicina/Propiedades-del-betabel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458" y="247724"/>
            <a:ext cx="5402542" cy="33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7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crownlang.com/wp-content/uploads/2012/06/cursos-adultos-5-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2357" y="4698400"/>
            <a:ext cx="4936924" cy="22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babymoon.es/blog/wp-content/uploads/2014/11/La-preadolescencia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286" y="2642986"/>
            <a:ext cx="4641476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top.elembarazo.net/wp-content/uploads/sites/11/2014/02/recien-naci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4224" y="443751"/>
            <a:ext cx="4846850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21024" y="0"/>
            <a:ext cx="1156447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500"/>
              </a:spcBef>
              <a:spcAft>
                <a:spcPts val="1350"/>
              </a:spcAft>
            </a:pPr>
            <a:r>
              <a:rPr lang="es-419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EC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419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EDAD</a:t>
            </a:r>
            <a:r>
              <a:rPr lang="es-EC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419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s-EC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419" sz="2800" b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HEMATURIA</a:t>
            </a:r>
            <a:endParaRPr lang="es-419" sz="2400" b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1024" y="1063066"/>
            <a:ext cx="6096000" cy="1579920"/>
          </a:xfrm>
          <a:prstGeom prst="rect">
            <a:avLst/>
          </a:prstGeom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es-419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Recién nacidos (hasta 6 semanas)</a:t>
            </a:r>
            <a:endParaRPr lang="es-419" sz="16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350"/>
              </a:spcAft>
            </a:pP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Aunque la hematuria macroscópica es infrecuente, cuando esta ocurre es probable que se deba a problemas de coagulación, infección de vías urinarias, defectos de nacimiento o problemas en el riñón.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21024" y="5509359"/>
            <a:ext cx="6096000" cy="1025922"/>
          </a:xfrm>
          <a:prstGeom prst="rect">
            <a:avLst/>
          </a:prstGeom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es-419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los 20 y los 40 años.</a:t>
            </a:r>
            <a:endParaRPr lang="es-419" sz="16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350"/>
              </a:spcAft>
            </a:pP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piedra es una posible causa también y menos frecuentemente, un tumor</a:t>
            </a:r>
            <a:r>
              <a:rPr lang="es-419" dirty="0">
                <a:solidFill>
                  <a:srgbClr val="273D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47012" y="3017172"/>
            <a:ext cx="5844988" cy="1579920"/>
          </a:xfrm>
          <a:prstGeom prst="rect">
            <a:avLst/>
          </a:prstGeom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es-419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Niños hasta los 20 años.</a:t>
            </a:r>
            <a:endParaRPr lang="es-419" sz="16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350"/>
              </a:spcAft>
            </a:pPr>
            <a:r>
              <a:rPr lang="es-419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Infección </a:t>
            </a:r>
            <a:r>
              <a:rPr lang="es-419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renal por un estreptococo o bien a trauma, otras causas son litiasis, el cáncer (raro) o cualquier otra situación que provoque un bloqueo de la orina que cause inflamación o infección.</a:t>
            </a:r>
            <a:endParaRPr lang="es-419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5489762" y="3296992"/>
            <a:ext cx="857250" cy="46363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 derecha 6"/>
          <p:cNvSpPr/>
          <p:nvPr/>
        </p:nvSpPr>
        <p:spPr>
          <a:xfrm>
            <a:off x="6347012" y="5731099"/>
            <a:ext cx="455345" cy="3734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derecha 7"/>
          <p:cNvSpPr/>
          <p:nvPr/>
        </p:nvSpPr>
        <p:spPr>
          <a:xfrm>
            <a:off x="6217024" y="1764406"/>
            <a:ext cx="457200" cy="4378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6490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w.todopuebla.com/blog_medias/photos/sonrisa+16.118885067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357166"/>
            <a:ext cx="3429024" cy="1714512"/>
          </a:xfrm>
          <a:prstGeom prst="rect">
            <a:avLst/>
          </a:prstGeom>
          <a:noFill/>
        </p:spPr>
      </p:pic>
      <p:pic>
        <p:nvPicPr>
          <p:cNvPr id="18436" name="Picture 4" descr="http://polemicarevista.com/wp-content/uploads/2015/09/Alzheimer1-700x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58" y="4500570"/>
            <a:ext cx="3429024" cy="1952612"/>
          </a:xfrm>
          <a:prstGeom prst="rect">
            <a:avLst/>
          </a:prstGeom>
          <a:noFill/>
        </p:spPr>
      </p:pic>
      <p:pic>
        <p:nvPicPr>
          <p:cNvPr id="18438" name="Picture 6" descr="http://www.solonosotras.com/wp-content/uploads/2012/10/hombre-y-muj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20" y="2428868"/>
            <a:ext cx="3571900" cy="192882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6738943" y="428605"/>
            <a:ext cx="4309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prstClr val="black"/>
                </a:solidFill>
              </a:rPr>
              <a:t>Entre los 40 y 60 años</a:t>
            </a:r>
          </a:p>
        </p:txBody>
      </p:sp>
      <p:sp>
        <p:nvSpPr>
          <p:cNvPr id="8" name="7 Abrir llave"/>
          <p:cNvSpPr/>
          <p:nvPr/>
        </p:nvSpPr>
        <p:spPr>
          <a:xfrm>
            <a:off x="6381752" y="1142984"/>
            <a:ext cx="214314" cy="192882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38942" y="1142984"/>
            <a:ext cx="4004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prstClr val="black"/>
                </a:solidFill>
              </a:rPr>
              <a:t>tumor en la vía urinaria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810381" y="1643050"/>
            <a:ext cx="1273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c</a:t>
            </a:r>
            <a:r>
              <a:rPr lang="es-ES" sz="2800" dirty="0" smtClean="0">
                <a:solidFill>
                  <a:prstClr val="black"/>
                </a:solidFill>
              </a:rPr>
              <a:t>álculos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881818" y="2143116"/>
            <a:ext cx="1808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inflamación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6881819" y="2643182"/>
            <a:ext cx="3411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problemas prostáticos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810381" y="3714753"/>
            <a:ext cx="500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prstClr val="black"/>
                </a:solidFill>
              </a:rPr>
              <a:t>Después de los 60 años</a:t>
            </a:r>
          </a:p>
        </p:txBody>
      </p:sp>
      <p:sp>
        <p:nvSpPr>
          <p:cNvPr id="14" name="13 Abrir llave"/>
          <p:cNvSpPr/>
          <p:nvPr/>
        </p:nvSpPr>
        <p:spPr>
          <a:xfrm>
            <a:off x="6524628" y="4429132"/>
            <a:ext cx="214314" cy="192882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7024694" y="4643446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crecimiento de la próstata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024694" y="5572140"/>
            <a:ext cx="4636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tumores de vejiga e infecciones</a:t>
            </a:r>
          </a:p>
        </p:txBody>
      </p:sp>
    </p:spTree>
    <p:extLst>
      <p:ext uri="{BB962C8B-B14F-4D97-AF65-F5344CB8AC3E}">
        <p14:creationId xmlns:p14="http://schemas.microsoft.com/office/powerpoint/2010/main" xmlns="" val="526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935748581"/>
              </p:ext>
            </p:extLst>
          </p:nvPr>
        </p:nvGraphicFramePr>
        <p:xfrm>
          <a:off x="1403797" y="-515154"/>
          <a:ext cx="10470524" cy="8139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679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709</TotalTime>
  <Words>2343</Words>
  <Application>Microsoft Office PowerPoint</Application>
  <PresentationFormat>Personalizado</PresentationFormat>
  <Paragraphs>277</Paragraphs>
  <Slides>47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Circuito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Factores de riesgo de cáncer urológico</vt:lpstr>
      <vt:lpstr>Diapositiva 11</vt:lpstr>
      <vt:lpstr>Diapositiva 12</vt:lpstr>
      <vt:lpstr>Diapositiva 13</vt:lpstr>
      <vt:lpstr>TUMORES BENIGNOS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Carcinoma de Células Renales (CCR)</vt:lpstr>
      <vt:lpstr>PATOGENIA</vt:lpstr>
      <vt:lpstr>Diapositiva 25</vt:lpstr>
      <vt:lpstr>Diapositiva 26</vt:lpstr>
      <vt:lpstr>DIAGNÓSTICO DE LABORATORIO</vt:lpstr>
      <vt:lpstr>DATOS RADIOGRÁFICOS</vt:lpstr>
      <vt:lpstr>DIAGNÓSTICO DIFERENCIAL  </vt:lpstr>
      <vt:lpstr>Diapositiva 30</vt:lpstr>
      <vt:lpstr>NEFROBLASTOMA (TUMOR DE WILMS)</vt:lpstr>
      <vt:lpstr>Etiología </vt:lpstr>
      <vt:lpstr>Patogenia y Anatomía Patológica </vt:lpstr>
      <vt:lpstr>CUADRO CLINICO SINTOMAS Y SIGNOS</vt:lpstr>
      <vt:lpstr>ANALISIS DE LABORATORIO.</vt:lpstr>
      <vt:lpstr>IMÁGENES RADIOGRÀFICAS </vt:lpstr>
      <vt:lpstr>Tomografía AXIAL Computarizada (TAC)</vt:lpstr>
      <vt:lpstr>DIAGNÒSTICO DIFERENCIAL</vt:lpstr>
      <vt:lpstr>Diapositiva 39</vt:lpstr>
      <vt:lpstr>Diapositiva 40</vt:lpstr>
      <vt:lpstr>Medidas Quirúrgicas. </vt:lpstr>
      <vt:lpstr>TRATAMIENTO</vt:lpstr>
      <vt:lpstr>Diapositiva 43</vt:lpstr>
      <vt:lpstr>Diapositiva 44</vt:lpstr>
      <vt:lpstr>Radioterapia</vt:lpstr>
      <vt:lpstr>QUIMIOTERAPIA</vt:lpstr>
      <vt:lpstr>SARCOMA DEL RIÑON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salud</dc:creator>
  <cp:lastModifiedBy>Contreras</cp:lastModifiedBy>
  <cp:revision>91</cp:revision>
  <dcterms:created xsi:type="dcterms:W3CDTF">2016-01-25T20:25:04Z</dcterms:created>
  <dcterms:modified xsi:type="dcterms:W3CDTF">2019-06-18T13:06:44Z</dcterms:modified>
</cp:coreProperties>
</file>