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576A5-0825-448C-B143-A9F32531D84D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88D83-06ED-4AB8-9788-623621BC95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206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830" y="4343322"/>
            <a:ext cx="5486309" cy="4037593"/>
          </a:xfr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693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D14A-4797-428D-B252-B355FBCF815E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95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E44D0-7F5F-4218-831B-B12E62BF5BFA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43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4A7C-3D96-43C0-8412-4F7EC5BDC884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845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4E80D-674F-4EA4-BCCB-D3C4C1310F2F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4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B6EF-343F-4521-8EA9-D46F5070B8E1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98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70921-736E-4D38-8D81-5CACAFE99F66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81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0E0E-1655-4493-9892-186EB5FB47CC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20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16CB-0E29-4B27-805A-32294A858572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328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D930-A8AC-488A-AE3F-F58F85E4F3C7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75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7DF7-32FC-420F-9DA8-A0BB59DA7CCE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4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2BEF1-6025-4353-A512-48D4A623D32A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332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s-ES"/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4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s-ES" sz="32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s-ES" sz="32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s-ES" sz="2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s-ES" sz="24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s-ES" sz="20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s-ES" sz="13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defTabSz="829452"/>
            <a:endParaRPr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s-ES" sz="13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defTabSz="829452"/>
            <a:endParaRPr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 txBox="1">
            <a:spLocks noGrp="1"/>
          </p:cNvSpPr>
          <p:nvPr>
            <p:ph type="sldNum" sz="quarter" idx="4"/>
          </p:nvPr>
        </p:nvSpPr>
        <p:spPr>
          <a:xfrm>
            <a:off x="6555515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s-ES" sz="13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defTabSz="829452"/>
            <a:fld id="{87F2294A-DA0E-480D-8876-AF17C6824367}" type="slidenum">
              <a:rPr>
                <a:solidFill>
                  <a:prstClr val="black"/>
                </a:solidFill>
              </a:rPr>
              <a:pPr defTabSz="829452"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41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s-ES" sz="4000" b="0" i="0" u="none" strike="noStrike" kern="1200">
          <a:ln>
            <a:noFill/>
          </a:ln>
          <a:latin typeface="Liberation Sans" pitchFamily="18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s-ES" sz="2900" b="0" i="0" u="none" strike="noStrike" kern="1200">
          <a:ln>
            <a:noFill/>
          </a:ln>
          <a:latin typeface="Liberation Sans" pitchFamily="18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26551" y="364470"/>
            <a:ext cx="8327055" cy="1498010"/>
          </a:xfrm>
          <a:prstGeom prst="rect">
            <a:avLst/>
          </a:prstGeom>
          <a:noFill/>
          <a:ln>
            <a:noFill/>
          </a:ln>
        </p:spPr>
        <p:txBody>
          <a:bodyPr vert="horz" lIns="81631" tIns="40816" rIns="81631" bIns="40816" compatLnSpc="0">
            <a:spAutoFit/>
          </a:bodyPr>
          <a:lstStyle/>
          <a:p>
            <a:pPr algn="ctr" defTabSz="829366" hangingPunct="0">
              <a:defRPr lang="es-ES"/>
            </a:pPr>
            <a:r>
              <a:rPr lang="es-CU" sz="3600" dirty="0" smtClean="0">
                <a:solidFill>
                  <a:prstClr val="black"/>
                </a:solidFill>
                <a:latin typeface="Liberation Sans" pitchFamily="18"/>
                <a:ea typeface="DejaVu Sans" pitchFamily="2"/>
                <a:cs typeface="DejaVu Sans" pitchFamily="2"/>
              </a:rPr>
              <a:t>EJERCICIOS</a:t>
            </a:r>
            <a:endParaRPr lang="es-ES" sz="3600" dirty="0">
              <a:solidFill>
                <a:prstClr val="black"/>
              </a:solidFill>
              <a:latin typeface="Liberation Sans" pitchFamily="18"/>
              <a:ea typeface="DejaVu Sans" pitchFamily="2"/>
              <a:cs typeface="DejaVu Sans" pitchFamily="2"/>
            </a:endParaRPr>
          </a:p>
          <a:p>
            <a:pPr algn="ctr" defTabSz="829366" hangingPunct="0">
              <a:defRPr lang="es-ES"/>
            </a:pPr>
            <a:endParaRPr lang="es-ES" sz="3600" dirty="0">
              <a:solidFill>
                <a:prstClr val="black"/>
              </a:solidFill>
              <a:latin typeface="Liberation Sans" pitchFamily="18"/>
              <a:ea typeface="DejaVu Sans" pitchFamily="2"/>
              <a:cs typeface="DejaVu Sans" pitchFamily="2"/>
            </a:endParaRPr>
          </a:p>
          <a:p>
            <a:pPr algn="just" defTabSz="829366" hangingPunct="0">
              <a:defRPr lang="es-ES"/>
            </a:pPr>
            <a:r>
              <a:rPr lang="es-ES" sz="2400" dirty="0" smtClean="0">
                <a:solidFill>
                  <a:prstClr val="black"/>
                </a:solidFill>
                <a:latin typeface="Liberation Sans" pitchFamily="18"/>
                <a:ea typeface="DejaVu Sans" pitchFamily="2"/>
                <a:cs typeface="DejaVu Sans" pitchFamily="2"/>
              </a:rPr>
              <a:t>Elabore </a:t>
            </a:r>
            <a:r>
              <a:rPr lang="es-ES" sz="2400" dirty="0">
                <a:solidFill>
                  <a:prstClr val="black"/>
                </a:solidFill>
                <a:latin typeface="Liberation Sans" pitchFamily="18"/>
                <a:ea typeface="DejaVu Sans" pitchFamily="2"/>
                <a:cs typeface="DejaVu Sans" pitchFamily="2"/>
              </a:rPr>
              <a:t>la siguiente tabla </a:t>
            </a:r>
            <a:r>
              <a:rPr lang="es-ES" sz="2400" dirty="0" smtClean="0">
                <a:solidFill>
                  <a:prstClr val="black"/>
                </a:solidFill>
                <a:latin typeface="Liberation Sans" pitchFamily="18"/>
                <a:ea typeface="DejaVu Sans" pitchFamily="2"/>
                <a:cs typeface="DejaVu Sans" pitchFamily="2"/>
              </a:rPr>
              <a:t>en una </a:t>
            </a:r>
            <a:r>
              <a:rPr lang="es-ES" sz="2400" dirty="0">
                <a:solidFill>
                  <a:prstClr val="black"/>
                </a:solidFill>
                <a:latin typeface="Liberation Sans" pitchFamily="18"/>
                <a:ea typeface="DejaVu Sans" pitchFamily="2"/>
                <a:cs typeface="DejaVu Sans" pitchFamily="2"/>
              </a:rPr>
              <a:t>una hoja de cálculo.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636912"/>
            <a:ext cx="6686550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937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836712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es-ES_tradnl" dirty="0" smtClean="0">
                <a:effectLst/>
                <a:latin typeface="Verdana"/>
                <a:ea typeface="Times New Roman"/>
                <a:cs typeface="Arial"/>
              </a:rPr>
              <a:t>¿Cómo editar cualquier información que esté introducida de antemano en una celda?</a:t>
            </a:r>
          </a:p>
          <a:p>
            <a:pPr algn="just"/>
            <a:r>
              <a:rPr lang="es-ES_tradnl" dirty="0">
                <a:latin typeface="Verdana"/>
                <a:ea typeface="Times New Roman"/>
                <a:cs typeface="Arial"/>
              </a:rPr>
              <a:t> </a:t>
            </a:r>
            <a:r>
              <a:rPr lang="es-ES_tradnl" dirty="0" smtClean="0">
                <a:latin typeface="Verdana"/>
                <a:ea typeface="Times New Roman"/>
                <a:cs typeface="Arial"/>
              </a:rPr>
              <a:t>  </a:t>
            </a:r>
            <a:r>
              <a:rPr lang="es-ES_tradnl" dirty="0" smtClean="0">
                <a:effectLst/>
                <a:latin typeface="Verdana"/>
                <a:ea typeface="Times New Roman"/>
                <a:cs typeface="Arial"/>
              </a:rPr>
              <a:t> (hacer que la celda que contiene la información sea la celda activa, luego doble clic en la celda o clic en la barra de fórmula y  finalmente modificarla). </a:t>
            </a:r>
          </a:p>
          <a:p>
            <a:pPr algn="just"/>
            <a:endParaRPr lang="es-ES_tradnl" dirty="0">
              <a:latin typeface="Verdana"/>
              <a:ea typeface="Times New Roman"/>
              <a:cs typeface="Arial"/>
            </a:endParaRPr>
          </a:p>
          <a:p>
            <a:pPr algn="just"/>
            <a:r>
              <a:rPr lang="es-ES_tradnl" dirty="0" smtClean="0">
                <a:effectLst/>
                <a:latin typeface="Verdana"/>
                <a:ea typeface="Times New Roman"/>
                <a:cs typeface="Arial"/>
              </a:rPr>
              <a:t>2. Complete la tabla</a:t>
            </a:r>
          </a:p>
          <a:p>
            <a:pPr algn="just"/>
            <a:r>
              <a:rPr lang="es-ES_tradnl" dirty="0">
                <a:latin typeface="Verdana"/>
                <a:ea typeface="Times New Roman"/>
                <a:cs typeface="Arial"/>
              </a:rPr>
              <a:t> </a:t>
            </a:r>
            <a:r>
              <a:rPr lang="es-ES_tradnl" dirty="0" smtClean="0">
                <a:latin typeface="Verdana"/>
                <a:ea typeface="Times New Roman"/>
                <a:cs typeface="Arial"/>
              </a:rPr>
              <a:t>  (</a:t>
            </a:r>
            <a:r>
              <a:rPr lang="es-ES_tradnl" i="1" u="sng" dirty="0" smtClean="0">
                <a:effectLst/>
                <a:latin typeface="Verdana"/>
                <a:ea typeface="Times New Roman"/>
                <a:cs typeface="Arial"/>
              </a:rPr>
              <a:t>Controlador de relleno</a:t>
            </a:r>
            <a:r>
              <a:rPr lang="es-ES_tradnl" dirty="0" smtClean="0">
                <a:effectLst/>
                <a:latin typeface="Verdana"/>
                <a:ea typeface="Times New Roman"/>
                <a:cs typeface="Arial"/>
              </a:rPr>
              <a:t> (pequeño cuadrado negro situado en la esquina inferior derecha del área seleccionada). Cuando se sitúa el puntero del ratón sobre el Controlador de relleno, el puntero cambia a una cruz negra y es cuando se debe comenzar la acción de arrastrar para copiar)</a:t>
            </a:r>
          </a:p>
          <a:p>
            <a:pPr algn="just"/>
            <a:endParaRPr lang="es-ES_tradnl" dirty="0">
              <a:latin typeface="Verdana"/>
              <a:cs typeface="Arial"/>
            </a:endParaRPr>
          </a:p>
          <a:p>
            <a:pPr algn="just"/>
            <a:r>
              <a:rPr lang="es-ES_tradnl" dirty="0">
                <a:latin typeface="Verdana"/>
                <a:cs typeface="Arial"/>
              </a:rPr>
              <a:t>3</a:t>
            </a:r>
            <a:r>
              <a:rPr lang="es-ES_tradnl" dirty="0" smtClean="0">
                <a:latin typeface="Verdana"/>
                <a:cs typeface="Arial"/>
              </a:rPr>
              <a:t>. Coloque borde a la tabla.</a:t>
            </a:r>
          </a:p>
          <a:p>
            <a:pPr algn="just"/>
            <a:endParaRPr lang="es-ES_tradnl" dirty="0">
              <a:latin typeface="Verdana"/>
              <a:cs typeface="Arial"/>
            </a:endParaRPr>
          </a:p>
          <a:p>
            <a:pPr algn="just"/>
            <a:r>
              <a:rPr lang="es-ES_tradnl" dirty="0" smtClean="0">
                <a:latin typeface="Verdana"/>
                <a:cs typeface="Arial"/>
              </a:rPr>
              <a:t>4. </a:t>
            </a:r>
            <a:r>
              <a:rPr lang="es-ES_tradnl" dirty="0" smtClean="0">
                <a:effectLst/>
                <a:latin typeface="Verdana"/>
                <a:ea typeface="Times New Roman"/>
                <a:cs typeface="Arial"/>
              </a:rPr>
              <a:t>Guardar  la hoja de cálculo con el nombre Provincias. Observar la extensión de los archivos de tipo hoja de cálculo.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4070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147</Words>
  <Application>Microsoft Office PowerPoint</Application>
  <PresentationFormat>Presentación en pantalla 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1" baseType="lpstr">
      <vt:lpstr>Arial</vt:lpstr>
      <vt:lpstr>Calibri</vt:lpstr>
      <vt:lpstr>DejaVu Sans</vt:lpstr>
      <vt:lpstr>Liberation Sans</vt:lpstr>
      <vt:lpstr>Liberation Serif</vt:lpstr>
      <vt:lpstr>StarSymbol</vt:lpstr>
      <vt:lpstr>Times New Roman</vt:lpstr>
      <vt:lpstr>Verdana</vt:lpstr>
      <vt:lpstr>Predeterminado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dr</dc:creator>
  <cp:lastModifiedBy>FCMSAGUA</cp:lastModifiedBy>
  <cp:revision>9</cp:revision>
  <dcterms:created xsi:type="dcterms:W3CDTF">2019-11-25T20:10:22Z</dcterms:created>
  <dcterms:modified xsi:type="dcterms:W3CDTF">2024-02-16T17:07:55Z</dcterms:modified>
</cp:coreProperties>
</file>