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330" r:id="rId2"/>
    <p:sldId id="331" r:id="rId3"/>
    <p:sldId id="376" r:id="rId4"/>
    <p:sldId id="343" r:id="rId5"/>
    <p:sldId id="333" r:id="rId6"/>
    <p:sldId id="334" r:id="rId7"/>
    <p:sldId id="335" r:id="rId8"/>
    <p:sldId id="368" r:id="rId9"/>
    <p:sldId id="337" r:id="rId10"/>
    <p:sldId id="366" r:id="rId11"/>
    <p:sldId id="364" r:id="rId12"/>
    <p:sldId id="365" r:id="rId13"/>
    <p:sldId id="344" r:id="rId14"/>
    <p:sldId id="339" r:id="rId15"/>
    <p:sldId id="306" r:id="rId16"/>
    <p:sldId id="338"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9" r:id="rId35"/>
    <p:sldId id="370" r:id="rId36"/>
    <p:sldId id="371" r:id="rId37"/>
    <p:sldId id="374" r:id="rId38"/>
    <p:sldId id="375" r:id="rId39"/>
    <p:sldId id="362" r:id="rId40"/>
    <p:sldId id="363"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4A81C"/>
    <a:srgbClr val="63A5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58" autoAdjust="0"/>
    <p:restoredTop sz="82771" autoAdjust="0"/>
  </p:normalViewPr>
  <p:slideViewPr>
    <p:cSldViewPr snapToGrid="0">
      <p:cViewPr varScale="1">
        <p:scale>
          <a:sx n="45" d="100"/>
          <a:sy n="45" d="100"/>
        </p:scale>
        <p:origin x="-85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ECE86-58F3-466B-8E65-5D3557C487B1}"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593048C3-0E3E-4567-8E7F-AE73F334486E}">
      <dgm:prSet phldrT="[Text]"/>
      <dgm:spPr/>
      <dgm:t>
        <a:bodyPr/>
        <a:lstStyle/>
        <a:p>
          <a:r>
            <a:rPr lang="es-ES" dirty="0" smtClean="0"/>
            <a:t>Formal</a:t>
          </a:r>
          <a:endParaRPr lang="en-US" dirty="0"/>
        </a:p>
      </dgm:t>
    </dgm:pt>
    <dgm:pt modelId="{E644A8CC-4973-4CE9-A497-06E254CFE9EC}" type="parTrans" cxnId="{B0275DD1-3183-41D2-9FA4-558175A0B6DC}">
      <dgm:prSet/>
      <dgm:spPr/>
      <dgm:t>
        <a:bodyPr/>
        <a:lstStyle/>
        <a:p>
          <a:endParaRPr lang="en-US">
            <a:solidFill>
              <a:schemeClr val="tx1"/>
            </a:solidFill>
          </a:endParaRPr>
        </a:p>
      </dgm:t>
    </dgm:pt>
    <dgm:pt modelId="{4FAE4CC4-2733-4E0E-83F4-798AFF57918C}" type="sibTrans" cxnId="{B0275DD1-3183-41D2-9FA4-558175A0B6DC}">
      <dgm:prSet/>
      <dgm:spPr/>
      <dgm:t>
        <a:bodyPr/>
        <a:lstStyle/>
        <a:p>
          <a:endParaRPr lang="en-US">
            <a:solidFill>
              <a:schemeClr val="tx1"/>
            </a:solidFill>
          </a:endParaRPr>
        </a:p>
      </dgm:t>
    </dgm:pt>
    <dgm:pt modelId="{37423876-A7AD-463D-A6C7-F8A9B4E303A0}">
      <dgm:prSet/>
      <dgm:spPr/>
      <dgm:t>
        <a:bodyPr/>
        <a:lstStyle/>
        <a:p>
          <a:r>
            <a:rPr lang="es-ES" dirty="0" smtClean="0"/>
            <a:t>No formal</a:t>
          </a:r>
        </a:p>
      </dgm:t>
    </dgm:pt>
    <dgm:pt modelId="{85E30614-8AE0-4F4D-A6C4-A131BF42B540}" type="parTrans" cxnId="{146554CC-A6B6-4E0A-9669-CBC13DC8BFC1}">
      <dgm:prSet/>
      <dgm:spPr/>
      <dgm:t>
        <a:bodyPr/>
        <a:lstStyle/>
        <a:p>
          <a:endParaRPr lang="en-US">
            <a:solidFill>
              <a:schemeClr val="tx1"/>
            </a:solidFill>
          </a:endParaRPr>
        </a:p>
      </dgm:t>
    </dgm:pt>
    <dgm:pt modelId="{4FDABA4E-3722-4745-9699-3F1216F3F003}" type="sibTrans" cxnId="{146554CC-A6B6-4E0A-9669-CBC13DC8BFC1}">
      <dgm:prSet/>
      <dgm:spPr/>
      <dgm:t>
        <a:bodyPr/>
        <a:lstStyle/>
        <a:p>
          <a:endParaRPr lang="en-US">
            <a:solidFill>
              <a:schemeClr val="tx1"/>
            </a:solidFill>
          </a:endParaRPr>
        </a:p>
      </dgm:t>
    </dgm:pt>
    <dgm:pt modelId="{B0EBE49B-1549-47E9-9653-89A190508C3C}">
      <dgm:prSet/>
      <dgm:spPr/>
      <dgm:t>
        <a:bodyPr/>
        <a:lstStyle/>
        <a:p>
          <a:r>
            <a:rPr lang="es-ES" dirty="0" smtClean="0"/>
            <a:t>Informal</a:t>
          </a:r>
          <a:endParaRPr lang="en-US" dirty="0"/>
        </a:p>
      </dgm:t>
    </dgm:pt>
    <dgm:pt modelId="{956AA240-7FD8-4FA1-9B9C-CF15084A7CC1}" type="parTrans" cxnId="{74037C91-F320-403D-BB69-50926B46625D}">
      <dgm:prSet/>
      <dgm:spPr/>
      <dgm:t>
        <a:bodyPr/>
        <a:lstStyle/>
        <a:p>
          <a:endParaRPr lang="en-US">
            <a:solidFill>
              <a:schemeClr val="tx1"/>
            </a:solidFill>
          </a:endParaRPr>
        </a:p>
      </dgm:t>
    </dgm:pt>
    <dgm:pt modelId="{4585DE48-12A2-4457-AE79-F50BB1103E80}" type="sibTrans" cxnId="{74037C91-F320-403D-BB69-50926B46625D}">
      <dgm:prSet/>
      <dgm:spPr/>
      <dgm:t>
        <a:bodyPr/>
        <a:lstStyle/>
        <a:p>
          <a:endParaRPr lang="en-US">
            <a:solidFill>
              <a:schemeClr val="tx1"/>
            </a:solidFill>
          </a:endParaRPr>
        </a:p>
      </dgm:t>
    </dgm:pt>
    <dgm:pt modelId="{FDA8BC8E-AD65-4D39-A5B5-37CE712C07DF}" type="pres">
      <dgm:prSet presAssocID="{D06ECE86-58F3-466B-8E65-5D3557C487B1}" presName="diagram" presStyleCnt="0">
        <dgm:presLayoutVars>
          <dgm:dir/>
          <dgm:resizeHandles val="exact"/>
        </dgm:presLayoutVars>
      </dgm:prSet>
      <dgm:spPr/>
      <dgm:t>
        <a:bodyPr/>
        <a:lstStyle/>
        <a:p>
          <a:endParaRPr lang="en-US"/>
        </a:p>
      </dgm:t>
    </dgm:pt>
    <dgm:pt modelId="{C8ECB877-7E6E-4BFE-BFB4-7FC643AFE21A}" type="pres">
      <dgm:prSet presAssocID="{593048C3-0E3E-4567-8E7F-AE73F334486E}" presName="node" presStyleLbl="node1" presStyleIdx="0" presStyleCnt="3" custScaleY="67552">
        <dgm:presLayoutVars>
          <dgm:bulletEnabled val="1"/>
        </dgm:presLayoutVars>
      </dgm:prSet>
      <dgm:spPr/>
      <dgm:t>
        <a:bodyPr/>
        <a:lstStyle/>
        <a:p>
          <a:endParaRPr lang="en-US"/>
        </a:p>
      </dgm:t>
    </dgm:pt>
    <dgm:pt modelId="{1D8187BA-3253-4C7A-A8EE-BBFBA0E23B1A}" type="pres">
      <dgm:prSet presAssocID="{4FAE4CC4-2733-4E0E-83F4-798AFF57918C}" presName="sibTrans" presStyleCnt="0"/>
      <dgm:spPr/>
      <dgm:t>
        <a:bodyPr/>
        <a:lstStyle/>
        <a:p>
          <a:endParaRPr lang="es-ES"/>
        </a:p>
      </dgm:t>
    </dgm:pt>
    <dgm:pt modelId="{31E86D21-1843-49D4-B443-5E3931AA20AC}" type="pres">
      <dgm:prSet presAssocID="{37423876-A7AD-463D-A6C7-F8A9B4E303A0}" presName="node" presStyleLbl="node1" presStyleIdx="1" presStyleCnt="3" custScaleY="66095">
        <dgm:presLayoutVars>
          <dgm:bulletEnabled val="1"/>
        </dgm:presLayoutVars>
      </dgm:prSet>
      <dgm:spPr/>
      <dgm:t>
        <a:bodyPr/>
        <a:lstStyle/>
        <a:p>
          <a:endParaRPr lang="en-US"/>
        </a:p>
      </dgm:t>
    </dgm:pt>
    <dgm:pt modelId="{F87CA6EC-0A94-4C6E-81EE-20C4267F77E1}" type="pres">
      <dgm:prSet presAssocID="{4FDABA4E-3722-4745-9699-3F1216F3F003}" presName="sibTrans" presStyleCnt="0"/>
      <dgm:spPr/>
      <dgm:t>
        <a:bodyPr/>
        <a:lstStyle/>
        <a:p>
          <a:endParaRPr lang="es-ES"/>
        </a:p>
      </dgm:t>
    </dgm:pt>
    <dgm:pt modelId="{4600306E-4189-4634-9D92-716C2230CC2B}" type="pres">
      <dgm:prSet presAssocID="{B0EBE49B-1549-47E9-9653-89A190508C3C}" presName="node" presStyleLbl="node1" presStyleIdx="2" presStyleCnt="3" custScaleY="60270">
        <dgm:presLayoutVars>
          <dgm:bulletEnabled val="1"/>
        </dgm:presLayoutVars>
      </dgm:prSet>
      <dgm:spPr/>
      <dgm:t>
        <a:bodyPr/>
        <a:lstStyle/>
        <a:p>
          <a:endParaRPr lang="en-US"/>
        </a:p>
      </dgm:t>
    </dgm:pt>
  </dgm:ptLst>
  <dgm:cxnLst>
    <dgm:cxn modelId="{AD6461D2-3FA2-4078-807C-1F0A2324EFBB}" type="presOf" srcId="{37423876-A7AD-463D-A6C7-F8A9B4E303A0}" destId="{31E86D21-1843-49D4-B443-5E3931AA20AC}" srcOrd="0" destOrd="0" presId="urn:microsoft.com/office/officeart/2005/8/layout/default#1"/>
    <dgm:cxn modelId="{B0275DD1-3183-41D2-9FA4-558175A0B6DC}" srcId="{D06ECE86-58F3-466B-8E65-5D3557C487B1}" destId="{593048C3-0E3E-4567-8E7F-AE73F334486E}" srcOrd="0" destOrd="0" parTransId="{E644A8CC-4973-4CE9-A497-06E254CFE9EC}" sibTransId="{4FAE4CC4-2733-4E0E-83F4-798AFF57918C}"/>
    <dgm:cxn modelId="{58A1A7A4-D13A-4393-B547-E2BDF7D47F5D}" type="presOf" srcId="{593048C3-0E3E-4567-8E7F-AE73F334486E}" destId="{C8ECB877-7E6E-4BFE-BFB4-7FC643AFE21A}" srcOrd="0" destOrd="0" presId="urn:microsoft.com/office/officeart/2005/8/layout/default#1"/>
    <dgm:cxn modelId="{1C50987B-6A76-45ED-B397-D5AE5C04EF27}" type="presOf" srcId="{B0EBE49B-1549-47E9-9653-89A190508C3C}" destId="{4600306E-4189-4634-9D92-716C2230CC2B}" srcOrd="0" destOrd="0" presId="urn:microsoft.com/office/officeart/2005/8/layout/default#1"/>
    <dgm:cxn modelId="{74037C91-F320-403D-BB69-50926B46625D}" srcId="{D06ECE86-58F3-466B-8E65-5D3557C487B1}" destId="{B0EBE49B-1549-47E9-9653-89A190508C3C}" srcOrd="2" destOrd="0" parTransId="{956AA240-7FD8-4FA1-9B9C-CF15084A7CC1}" sibTransId="{4585DE48-12A2-4457-AE79-F50BB1103E80}"/>
    <dgm:cxn modelId="{146554CC-A6B6-4E0A-9669-CBC13DC8BFC1}" srcId="{D06ECE86-58F3-466B-8E65-5D3557C487B1}" destId="{37423876-A7AD-463D-A6C7-F8A9B4E303A0}" srcOrd="1" destOrd="0" parTransId="{85E30614-8AE0-4F4D-A6C4-A131BF42B540}" sibTransId="{4FDABA4E-3722-4745-9699-3F1216F3F003}"/>
    <dgm:cxn modelId="{6EA04479-E121-4434-8929-81D071574E7A}" type="presOf" srcId="{D06ECE86-58F3-466B-8E65-5D3557C487B1}" destId="{FDA8BC8E-AD65-4D39-A5B5-37CE712C07DF}" srcOrd="0" destOrd="0" presId="urn:microsoft.com/office/officeart/2005/8/layout/default#1"/>
    <dgm:cxn modelId="{3E40BFB2-0179-44E5-94C8-B6114B0CA892}" type="presParOf" srcId="{FDA8BC8E-AD65-4D39-A5B5-37CE712C07DF}" destId="{C8ECB877-7E6E-4BFE-BFB4-7FC643AFE21A}" srcOrd="0" destOrd="0" presId="urn:microsoft.com/office/officeart/2005/8/layout/default#1"/>
    <dgm:cxn modelId="{2F12254A-35C8-4112-9403-00A046F7EAF8}" type="presParOf" srcId="{FDA8BC8E-AD65-4D39-A5B5-37CE712C07DF}" destId="{1D8187BA-3253-4C7A-A8EE-BBFBA0E23B1A}" srcOrd="1" destOrd="0" presId="urn:microsoft.com/office/officeart/2005/8/layout/default#1"/>
    <dgm:cxn modelId="{FF954AAF-AE84-4010-A272-D61EDDF1644B}" type="presParOf" srcId="{FDA8BC8E-AD65-4D39-A5B5-37CE712C07DF}" destId="{31E86D21-1843-49D4-B443-5E3931AA20AC}" srcOrd="2" destOrd="0" presId="urn:microsoft.com/office/officeart/2005/8/layout/default#1"/>
    <dgm:cxn modelId="{7AFA1939-56A5-4AC9-A469-70758CE10A32}" type="presParOf" srcId="{FDA8BC8E-AD65-4D39-A5B5-37CE712C07DF}" destId="{F87CA6EC-0A94-4C6E-81EE-20C4267F77E1}" srcOrd="3" destOrd="0" presId="urn:microsoft.com/office/officeart/2005/8/layout/default#1"/>
    <dgm:cxn modelId="{08E26309-37D6-46FC-8312-6483C721CD44}" type="presParOf" srcId="{FDA8BC8E-AD65-4D39-A5B5-37CE712C07DF}" destId="{4600306E-4189-4634-9D92-716C2230CC2B}" srcOrd="4"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38A24-A0B9-43C7-851B-37A598D8067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FC2C5A02-B624-4B8F-A3DF-BA600C0E7C43}">
      <dgm:prSet phldrT="[Text]" custT="1"/>
      <dgm:spPr/>
      <dgm:t>
        <a:bodyPr/>
        <a:lstStyle/>
        <a:p>
          <a:r>
            <a:rPr lang="es-ES" sz="2400" dirty="0" smtClean="0"/>
            <a:t>Aprendemos particularmente </a:t>
          </a:r>
          <a:r>
            <a:rPr lang="es-ES" sz="2400" smtClean="0"/>
            <a:t>mejor del </a:t>
          </a:r>
          <a:r>
            <a:rPr lang="es-ES" sz="2400" dirty="0" smtClean="0"/>
            <a:t>acto de crear o expresar algo para otros</a:t>
          </a:r>
          <a:endParaRPr lang="en-US" sz="2400" dirty="0"/>
        </a:p>
      </dgm:t>
    </dgm:pt>
    <dgm:pt modelId="{5D06FBAD-1554-43BC-95D2-AC2EDA129FFE}" type="parTrans" cxnId="{E618C432-ED0C-4A61-89C4-FC5E9FF705BB}">
      <dgm:prSet/>
      <dgm:spPr/>
      <dgm:t>
        <a:bodyPr/>
        <a:lstStyle/>
        <a:p>
          <a:endParaRPr lang="en-US" sz="2400"/>
        </a:p>
      </dgm:t>
    </dgm:pt>
    <dgm:pt modelId="{FCF18CC1-F24C-4F55-B7EC-9A52D4BD5A85}" type="sibTrans" cxnId="{E618C432-ED0C-4A61-89C4-FC5E9FF705BB}">
      <dgm:prSet/>
      <dgm:spPr/>
      <dgm:t>
        <a:bodyPr/>
        <a:lstStyle/>
        <a:p>
          <a:endParaRPr lang="en-US" sz="2400"/>
        </a:p>
      </dgm:t>
    </dgm:pt>
    <dgm:pt modelId="{9AFEF9DA-4762-4DBD-BF9E-F24801F86CA2}">
      <dgm:prSet phldrT="[Text]" custT="1"/>
      <dgm:spPr/>
      <dgm:t>
        <a:bodyPr/>
        <a:lstStyle/>
        <a:p>
          <a:r>
            <a:rPr lang="es-ES" sz="2400" dirty="0" smtClean="0"/>
            <a:t>Aprendemos de la observación de la actividad de nuestros pares</a:t>
          </a:r>
          <a:endParaRPr lang="en-US" sz="2400" dirty="0"/>
        </a:p>
      </dgm:t>
    </dgm:pt>
    <dgm:pt modelId="{F9CEE809-1610-4E9D-BDA5-EAC5D8BFF66C}" type="parTrans" cxnId="{EE07766E-9618-412F-8D00-1C04D6954D8B}">
      <dgm:prSet/>
      <dgm:spPr/>
      <dgm:t>
        <a:bodyPr/>
        <a:lstStyle/>
        <a:p>
          <a:endParaRPr lang="en-US" sz="2400"/>
        </a:p>
      </dgm:t>
    </dgm:pt>
    <dgm:pt modelId="{600C43A9-B854-4438-B4E6-ABB89D13740E}" type="sibTrans" cxnId="{EE07766E-9618-412F-8D00-1C04D6954D8B}">
      <dgm:prSet/>
      <dgm:spPr/>
      <dgm:t>
        <a:bodyPr/>
        <a:lstStyle/>
        <a:p>
          <a:endParaRPr lang="en-US" sz="2400"/>
        </a:p>
      </dgm:t>
    </dgm:pt>
    <dgm:pt modelId="{D5697AF9-0B08-41E6-B3FE-0CA5DD47BFB1}">
      <dgm:prSet phldrT="[Text]" custT="1"/>
      <dgm:spPr/>
      <dgm:t>
        <a:bodyPr/>
        <a:lstStyle/>
        <a:p>
          <a:r>
            <a:rPr lang="es-ES" sz="2400" dirty="0" smtClean="0"/>
            <a:t>Entendiendo el contexto de otros podemos transformar el nuestro</a:t>
          </a:r>
          <a:endParaRPr lang="en-US" sz="2400" dirty="0"/>
        </a:p>
      </dgm:t>
    </dgm:pt>
    <dgm:pt modelId="{22096E9E-8A76-406C-91F4-5EBAC9F38B17}" type="parTrans" cxnId="{8BBC28DC-11C1-48E5-A813-BBD110D1B5B7}">
      <dgm:prSet/>
      <dgm:spPr/>
      <dgm:t>
        <a:bodyPr/>
        <a:lstStyle/>
        <a:p>
          <a:endParaRPr lang="en-US" sz="2400"/>
        </a:p>
      </dgm:t>
    </dgm:pt>
    <dgm:pt modelId="{4DA5E478-7962-401F-AE87-03D5F9E79D34}" type="sibTrans" cxnId="{8BBC28DC-11C1-48E5-A813-BBD110D1B5B7}">
      <dgm:prSet/>
      <dgm:spPr/>
      <dgm:t>
        <a:bodyPr/>
        <a:lstStyle/>
        <a:p>
          <a:endParaRPr lang="en-US" sz="2400"/>
        </a:p>
      </dgm:t>
    </dgm:pt>
    <dgm:pt modelId="{F97F40C5-E29B-4156-BE8A-D26CC06A99AD}" type="pres">
      <dgm:prSet presAssocID="{A0738A24-A0B9-43C7-851B-37A598D80677}" presName="linear" presStyleCnt="0">
        <dgm:presLayoutVars>
          <dgm:dir/>
          <dgm:animLvl val="lvl"/>
          <dgm:resizeHandles val="exact"/>
        </dgm:presLayoutVars>
      </dgm:prSet>
      <dgm:spPr/>
      <dgm:t>
        <a:bodyPr/>
        <a:lstStyle/>
        <a:p>
          <a:endParaRPr lang="es-ES"/>
        </a:p>
      </dgm:t>
    </dgm:pt>
    <dgm:pt modelId="{09D82967-9407-494B-BF24-F4C6BB9CC285}" type="pres">
      <dgm:prSet presAssocID="{FC2C5A02-B624-4B8F-A3DF-BA600C0E7C43}" presName="parentLin" presStyleCnt="0"/>
      <dgm:spPr/>
      <dgm:t>
        <a:bodyPr/>
        <a:lstStyle/>
        <a:p>
          <a:endParaRPr lang="es-ES"/>
        </a:p>
      </dgm:t>
    </dgm:pt>
    <dgm:pt modelId="{9A24398D-9048-4C5F-A324-A6995493C1D8}" type="pres">
      <dgm:prSet presAssocID="{FC2C5A02-B624-4B8F-A3DF-BA600C0E7C43}" presName="parentLeftMargin" presStyleLbl="node1" presStyleIdx="0" presStyleCnt="3"/>
      <dgm:spPr/>
      <dgm:t>
        <a:bodyPr/>
        <a:lstStyle/>
        <a:p>
          <a:endParaRPr lang="es-ES"/>
        </a:p>
      </dgm:t>
    </dgm:pt>
    <dgm:pt modelId="{C5ABD39E-00B7-4A8F-8BDE-7E8A0D830509}" type="pres">
      <dgm:prSet presAssocID="{FC2C5A02-B624-4B8F-A3DF-BA600C0E7C43}" presName="parentText" presStyleLbl="node1" presStyleIdx="0" presStyleCnt="3" custScaleX="131871">
        <dgm:presLayoutVars>
          <dgm:chMax val="0"/>
          <dgm:bulletEnabled val="1"/>
        </dgm:presLayoutVars>
      </dgm:prSet>
      <dgm:spPr/>
      <dgm:t>
        <a:bodyPr/>
        <a:lstStyle/>
        <a:p>
          <a:endParaRPr lang="en-US"/>
        </a:p>
      </dgm:t>
    </dgm:pt>
    <dgm:pt modelId="{561322F5-75AE-4F5E-BD8C-3AB07DB7D3E1}" type="pres">
      <dgm:prSet presAssocID="{FC2C5A02-B624-4B8F-A3DF-BA600C0E7C43}" presName="negativeSpace" presStyleCnt="0"/>
      <dgm:spPr/>
      <dgm:t>
        <a:bodyPr/>
        <a:lstStyle/>
        <a:p>
          <a:endParaRPr lang="es-ES"/>
        </a:p>
      </dgm:t>
    </dgm:pt>
    <dgm:pt modelId="{B48EAE11-8502-4A19-994F-736E10D400B1}" type="pres">
      <dgm:prSet presAssocID="{FC2C5A02-B624-4B8F-A3DF-BA600C0E7C43}" presName="childText" presStyleLbl="conFgAcc1" presStyleIdx="0" presStyleCnt="3">
        <dgm:presLayoutVars>
          <dgm:bulletEnabled val="1"/>
        </dgm:presLayoutVars>
      </dgm:prSet>
      <dgm:spPr/>
      <dgm:t>
        <a:bodyPr/>
        <a:lstStyle/>
        <a:p>
          <a:endParaRPr lang="es-ES"/>
        </a:p>
      </dgm:t>
    </dgm:pt>
    <dgm:pt modelId="{33A298DF-E74D-4E18-84EA-2DF3F8617B10}" type="pres">
      <dgm:prSet presAssocID="{FCF18CC1-F24C-4F55-B7EC-9A52D4BD5A85}" presName="spaceBetweenRectangles" presStyleCnt="0"/>
      <dgm:spPr/>
      <dgm:t>
        <a:bodyPr/>
        <a:lstStyle/>
        <a:p>
          <a:endParaRPr lang="es-ES"/>
        </a:p>
      </dgm:t>
    </dgm:pt>
    <dgm:pt modelId="{B2D2591B-B553-4057-B35E-A96624ED75FD}" type="pres">
      <dgm:prSet presAssocID="{9AFEF9DA-4762-4DBD-BF9E-F24801F86CA2}" presName="parentLin" presStyleCnt="0"/>
      <dgm:spPr/>
      <dgm:t>
        <a:bodyPr/>
        <a:lstStyle/>
        <a:p>
          <a:endParaRPr lang="es-ES"/>
        </a:p>
      </dgm:t>
    </dgm:pt>
    <dgm:pt modelId="{CE4CBC94-E965-4379-B3B6-5E7F1735F0C0}" type="pres">
      <dgm:prSet presAssocID="{9AFEF9DA-4762-4DBD-BF9E-F24801F86CA2}" presName="parentLeftMargin" presStyleLbl="node1" presStyleIdx="0" presStyleCnt="3"/>
      <dgm:spPr/>
      <dgm:t>
        <a:bodyPr/>
        <a:lstStyle/>
        <a:p>
          <a:endParaRPr lang="es-ES"/>
        </a:p>
      </dgm:t>
    </dgm:pt>
    <dgm:pt modelId="{983117F4-C63C-4E04-98C0-A4507EF1F1CB}" type="pres">
      <dgm:prSet presAssocID="{9AFEF9DA-4762-4DBD-BF9E-F24801F86CA2}" presName="parentText" presStyleLbl="node1" presStyleIdx="1" presStyleCnt="3" custScaleX="131696">
        <dgm:presLayoutVars>
          <dgm:chMax val="0"/>
          <dgm:bulletEnabled val="1"/>
        </dgm:presLayoutVars>
      </dgm:prSet>
      <dgm:spPr/>
      <dgm:t>
        <a:bodyPr/>
        <a:lstStyle/>
        <a:p>
          <a:endParaRPr lang="en-US"/>
        </a:p>
      </dgm:t>
    </dgm:pt>
    <dgm:pt modelId="{82E24414-7FCB-4E08-B5EF-89249A789D07}" type="pres">
      <dgm:prSet presAssocID="{9AFEF9DA-4762-4DBD-BF9E-F24801F86CA2}" presName="negativeSpace" presStyleCnt="0"/>
      <dgm:spPr/>
      <dgm:t>
        <a:bodyPr/>
        <a:lstStyle/>
        <a:p>
          <a:endParaRPr lang="es-ES"/>
        </a:p>
      </dgm:t>
    </dgm:pt>
    <dgm:pt modelId="{004B70C6-47FE-40C1-8D74-A5968FA6463D}" type="pres">
      <dgm:prSet presAssocID="{9AFEF9DA-4762-4DBD-BF9E-F24801F86CA2}" presName="childText" presStyleLbl="conFgAcc1" presStyleIdx="1" presStyleCnt="3">
        <dgm:presLayoutVars>
          <dgm:bulletEnabled val="1"/>
        </dgm:presLayoutVars>
      </dgm:prSet>
      <dgm:spPr/>
      <dgm:t>
        <a:bodyPr/>
        <a:lstStyle/>
        <a:p>
          <a:endParaRPr lang="es-ES"/>
        </a:p>
      </dgm:t>
    </dgm:pt>
    <dgm:pt modelId="{A3763D9D-25FE-4A7F-B4F7-BDC75CC87311}" type="pres">
      <dgm:prSet presAssocID="{600C43A9-B854-4438-B4E6-ABB89D13740E}" presName="spaceBetweenRectangles" presStyleCnt="0"/>
      <dgm:spPr/>
      <dgm:t>
        <a:bodyPr/>
        <a:lstStyle/>
        <a:p>
          <a:endParaRPr lang="es-ES"/>
        </a:p>
      </dgm:t>
    </dgm:pt>
    <dgm:pt modelId="{06E244EB-F6F1-49E0-A606-22E0BA774C67}" type="pres">
      <dgm:prSet presAssocID="{D5697AF9-0B08-41E6-B3FE-0CA5DD47BFB1}" presName="parentLin" presStyleCnt="0"/>
      <dgm:spPr/>
      <dgm:t>
        <a:bodyPr/>
        <a:lstStyle/>
        <a:p>
          <a:endParaRPr lang="es-ES"/>
        </a:p>
      </dgm:t>
    </dgm:pt>
    <dgm:pt modelId="{A5808119-9749-48E9-932E-F2474E456868}" type="pres">
      <dgm:prSet presAssocID="{D5697AF9-0B08-41E6-B3FE-0CA5DD47BFB1}" presName="parentLeftMargin" presStyleLbl="node1" presStyleIdx="1" presStyleCnt="3"/>
      <dgm:spPr/>
      <dgm:t>
        <a:bodyPr/>
        <a:lstStyle/>
        <a:p>
          <a:endParaRPr lang="es-ES"/>
        </a:p>
      </dgm:t>
    </dgm:pt>
    <dgm:pt modelId="{EDC5DBCD-C8EC-45F7-BB72-CDF7F0F805DC}" type="pres">
      <dgm:prSet presAssocID="{D5697AF9-0B08-41E6-B3FE-0CA5DD47BFB1}" presName="parentText" presStyleLbl="node1" presStyleIdx="2" presStyleCnt="3" custScaleX="132143">
        <dgm:presLayoutVars>
          <dgm:chMax val="0"/>
          <dgm:bulletEnabled val="1"/>
        </dgm:presLayoutVars>
      </dgm:prSet>
      <dgm:spPr/>
      <dgm:t>
        <a:bodyPr/>
        <a:lstStyle/>
        <a:p>
          <a:endParaRPr lang="en-US"/>
        </a:p>
      </dgm:t>
    </dgm:pt>
    <dgm:pt modelId="{F4761FAC-3AC5-488D-9187-D9866E808605}" type="pres">
      <dgm:prSet presAssocID="{D5697AF9-0B08-41E6-B3FE-0CA5DD47BFB1}" presName="negativeSpace" presStyleCnt="0"/>
      <dgm:spPr/>
      <dgm:t>
        <a:bodyPr/>
        <a:lstStyle/>
        <a:p>
          <a:endParaRPr lang="es-ES"/>
        </a:p>
      </dgm:t>
    </dgm:pt>
    <dgm:pt modelId="{C24D3510-DB78-4EB5-99EF-A98FDFED0353}" type="pres">
      <dgm:prSet presAssocID="{D5697AF9-0B08-41E6-B3FE-0CA5DD47BFB1}" presName="childText" presStyleLbl="conFgAcc1" presStyleIdx="2" presStyleCnt="3">
        <dgm:presLayoutVars>
          <dgm:bulletEnabled val="1"/>
        </dgm:presLayoutVars>
      </dgm:prSet>
      <dgm:spPr/>
      <dgm:t>
        <a:bodyPr/>
        <a:lstStyle/>
        <a:p>
          <a:endParaRPr lang="es-ES"/>
        </a:p>
      </dgm:t>
    </dgm:pt>
  </dgm:ptLst>
  <dgm:cxnLst>
    <dgm:cxn modelId="{F4211E32-03F2-4A3A-A9DE-3CACBB56DA70}" type="presOf" srcId="{D5697AF9-0B08-41E6-B3FE-0CA5DD47BFB1}" destId="{A5808119-9749-48E9-932E-F2474E456868}" srcOrd="0" destOrd="0" presId="urn:microsoft.com/office/officeart/2005/8/layout/list1"/>
    <dgm:cxn modelId="{E618C432-ED0C-4A61-89C4-FC5E9FF705BB}" srcId="{A0738A24-A0B9-43C7-851B-37A598D80677}" destId="{FC2C5A02-B624-4B8F-A3DF-BA600C0E7C43}" srcOrd="0" destOrd="0" parTransId="{5D06FBAD-1554-43BC-95D2-AC2EDA129FFE}" sibTransId="{FCF18CC1-F24C-4F55-B7EC-9A52D4BD5A85}"/>
    <dgm:cxn modelId="{4FF6A132-26A9-4E5C-AB3E-3635CDE37ADF}" type="presOf" srcId="{FC2C5A02-B624-4B8F-A3DF-BA600C0E7C43}" destId="{C5ABD39E-00B7-4A8F-8BDE-7E8A0D830509}" srcOrd="1" destOrd="0" presId="urn:microsoft.com/office/officeart/2005/8/layout/list1"/>
    <dgm:cxn modelId="{A3C3B551-A6D4-49E5-BED3-1127DC310AF2}" type="presOf" srcId="{9AFEF9DA-4762-4DBD-BF9E-F24801F86CA2}" destId="{CE4CBC94-E965-4379-B3B6-5E7F1735F0C0}" srcOrd="0" destOrd="0" presId="urn:microsoft.com/office/officeart/2005/8/layout/list1"/>
    <dgm:cxn modelId="{EE07766E-9618-412F-8D00-1C04D6954D8B}" srcId="{A0738A24-A0B9-43C7-851B-37A598D80677}" destId="{9AFEF9DA-4762-4DBD-BF9E-F24801F86CA2}" srcOrd="1" destOrd="0" parTransId="{F9CEE809-1610-4E9D-BDA5-EAC5D8BFF66C}" sibTransId="{600C43A9-B854-4438-B4E6-ABB89D13740E}"/>
    <dgm:cxn modelId="{621957B1-1162-4EE0-8D9A-7C3438E01F12}" type="presOf" srcId="{FC2C5A02-B624-4B8F-A3DF-BA600C0E7C43}" destId="{9A24398D-9048-4C5F-A324-A6995493C1D8}" srcOrd="0" destOrd="0" presId="urn:microsoft.com/office/officeart/2005/8/layout/list1"/>
    <dgm:cxn modelId="{D86E1C3A-E956-4BE9-B0A0-34EE4FDB8DAA}" type="presOf" srcId="{9AFEF9DA-4762-4DBD-BF9E-F24801F86CA2}" destId="{983117F4-C63C-4E04-98C0-A4507EF1F1CB}" srcOrd="1" destOrd="0" presId="urn:microsoft.com/office/officeart/2005/8/layout/list1"/>
    <dgm:cxn modelId="{9231DC1E-CECF-47A7-98B4-E2F2B77DAE25}" type="presOf" srcId="{D5697AF9-0B08-41E6-B3FE-0CA5DD47BFB1}" destId="{EDC5DBCD-C8EC-45F7-BB72-CDF7F0F805DC}" srcOrd="1" destOrd="0" presId="urn:microsoft.com/office/officeart/2005/8/layout/list1"/>
    <dgm:cxn modelId="{8BBC28DC-11C1-48E5-A813-BBD110D1B5B7}" srcId="{A0738A24-A0B9-43C7-851B-37A598D80677}" destId="{D5697AF9-0B08-41E6-B3FE-0CA5DD47BFB1}" srcOrd="2" destOrd="0" parTransId="{22096E9E-8A76-406C-91F4-5EBAC9F38B17}" sibTransId="{4DA5E478-7962-401F-AE87-03D5F9E79D34}"/>
    <dgm:cxn modelId="{F6867756-A6AD-432F-BE8C-474B6AA1B895}" type="presOf" srcId="{A0738A24-A0B9-43C7-851B-37A598D80677}" destId="{F97F40C5-E29B-4156-BE8A-D26CC06A99AD}" srcOrd="0" destOrd="0" presId="urn:microsoft.com/office/officeart/2005/8/layout/list1"/>
    <dgm:cxn modelId="{0D59473A-0F8C-4E8F-A153-BEE6DEC7ED02}" type="presParOf" srcId="{F97F40C5-E29B-4156-BE8A-D26CC06A99AD}" destId="{09D82967-9407-494B-BF24-F4C6BB9CC285}" srcOrd="0" destOrd="0" presId="urn:microsoft.com/office/officeart/2005/8/layout/list1"/>
    <dgm:cxn modelId="{7DE63A2B-ED93-4871-B381-A95DD1C4922A}" type="presParOf" srcId="{09D82967-9407-494B-BF24-F4C6BB9CC285}" destId="{9A24398D-9048-4C5F-A324-A6995493C1D8}" srcOrd="0" destOrd="0" presId="urn:microsoft.com/office/officeart/2005/8/layout/list1"/>
    <dgm:cxn modelId="{4D9456E1-046A-43F5-B452-CFA879211297}" type="presParOf" srcId="{09D82967-9407-494B-BF24-F4C6BB9CC285}" destId="{C5ABD39E-00B7-4A8F-8BDE-7E8A0D830509}" srcOrd="1" destOrd="0" presId="urn:microsoft.com/office/officeart/2005/8/layout/list1"/>
    <dgm:cxn modelId="{F4E6254B-6922-4AE7-935A-E4F22C8140C2}" type="presParOf" srcId="{F97F40C5-E29B-4156-BE8A-D26CC06A99AD}" destId="{561322F5-75AE-4F5E-BD8C-3AB07DB7D3E1}" srcOrd="1" destOrd="0" presId="urn:microsoft.com/office/officeart/2005/8/layout/list1"/>
    <dgm:cxn modelId="{F4FF1ED0-DAB3-4F94-8BFA-DEBEF91C1D77}" type="presParOf" srcId="{F97F40C5-E29B-4156-BE8A-D26CC06A99AD}" destId="{B48EAE11-8502-4A19-994F-736E10D400B1}" srcOrd="2" destOrd="0" presId="urn:microsoft.com/office/officeart/2005/8/layout/list1"/>
    <dgm:cxn modelId="{170A115B-E626-4448-B4E7-59591F4659D3}" type="presParOf" srcId="{F97F40C5-E29B-4156-BE8A-D26CC06A99AD}" destId="{33A298DF-E74D-4E18-84EA-2DF3F8617B10}" srcOrd="3" destOrd="0" presId="urn:microsoft.com/office/officeart/2005/8/layout/list1"/>
    <dgm:cxn modelId="{9D45E058-9057-4117-AE26-498961323C5D}" type="presParOf" srcId="{F97F40C5-E29B-4156-BE8A-D26CC06A99AD}" destId="{B2D2591B-B553-4057-B35E-A96624ED75FD}" srcOrd="4" destOrd="0" presId="urn:microsoft.com/office/officeart/2005/8/layout/list1"/>
    <dgm:cxn modelId="{73790DC4-4C4F-4D39-BA22-84453806B8F1}" type="presParOf" srcId="{B2D2591B-B553-4057-B35E-A96624ED75FD}" destId="{CE4CBC94-E965-4379-B3B6-5E7F1735F0C0}" srcOrd="0" destOrd="0" presId="urn:microsoft.com/office/officeart/2005/8/layout/list1"/>
    <dgm:cxn modelId="{E35A82DE-A719-4470-A847-2B4A49EBE15C}" type="presParOf" srcId="{B2D2591B-B553-4057-B35E-A96624ED75FD}" destId="{983117F4-C63C-4E04-98C0-A4507EF1F1CB}" srcOrd="1" destOrd="0" presId="urn:microsoft.com/office/officeart/2005/8/layout/list1"/>
    <dgm:cxn modelId="{D50FB624-6C64-4061-8A8E-B5A188A60F5C}" type="presParOf" srcId="{F97F40C5-E29B-4156-BE8A-D26CC06A99AD}" destId="{82E24414-7FCB-4E08-B5EF-89249A789D07}" srcOrd="5" destOrd="0" presId="urn:microsoft.com/office/officeart/2005/8/layout/list1"/>
    <dgm:cxn modelId="{FBFCE055-38DB-4143-B73A-D1B1B67D98E9}" type="presParOf" srcId="{F97F40C5-E29B-4156-BE8A-D26CC06A99AD}" destId="{004B70C6-47FE-40C1-8D74-A5968FA6463D}" srcOrd="6" destOrd="0" presId="urn:microsoft.com/office/officeart/2005/8/layout/list1"/>
    <dgm:cxn modelId="{7839D881-8812-43C8-A366-8609A5B9E062}" type="presParOf" srcId="{F97F40C5-E29B-4156-BE8A-D26CC06A99AD}" destId="{A3763D9D-25FE-4A7F-B4F7-BDC75CC87311}" srcOrd="7" destOrd="0" presId="urn:microsoft.com/office/officeart/2005/8/layout/list1"/>
    <dgm:cxn modelId="{903BBFF3-3DB8-4963-A20B-B8DB420CB1C9}" type="presParOf" srcId="{F97F40C5-E29B-4156-BE8A-D26CC06A99AD}" destId="{06E244EB-F6F1-49E0-A606-22E0BA774C67}" srcOrd="8" destOrd="0" presId="urn:microsoft.com/office/officeart/2005/8/layout/list1"/>
    <dgm:cxn modelId="{FAE4B834-E09A-459F-B4AD-A537352C4D2A}" type="presParOf" srcId="{06E244EB-F6F1-49E0-A606-22E0BA774C67}" destId="{A5808119-9749-48E9-932E-F2474E456868}" srcOrd="0" destOrd="0" presId="urn:microsoft.com/office/officeart/2005/8/layout/list1"/>
    <dgm:cxn modelId="{89836635-3EDF-4928-BBDB-9DB4A2A20D0A}" type="presParOf" srcId="{06E244EB-F6F1-49E0-A606-22E0BA774C67}" destId="{EDC5DBCD-C8EC-45F7-BB72-CDF7F0F805DC}" srcOrd="1" destOrd="0" presId="urn:microsoft.com/office/officeart/2005/8/layout/list1"/>
    <dgm:cxn modelId="{E855AE30-9960-45DC-80B9-E43B22FC4F89}" type="presParOf" srcId="{F97F40C5-E29B-4156-BE8A-D26CC06A99AD}" destId="{F4761FAC-3AC5-488D-9187-D9866E808605}" srcOrd="9" destOrd="0" presId="urn:microsoft.com/office/officeart/2005/8/layout/list1"/>
    <dgm:cxn modelId="{44380476-4DCB-4C0F-9A37-B222FD00F0AE}" type="presParOf" srcId="{F97F40C5-E29B-4156-BE8A-D26CC06A99AD}" destId="{C24D3510-DB78-4EB5-99EF-A98FDFED0353}"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CCC44-AEE4-4FC8-8C5F-74CA17A316BF}"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s-ES"/>
        </a:p>
      </dgm:t>
    </dgm:pt>
    <dgm:pt modelId="{5ED1C65D-FCEB-4E87-AAE3-75FAFD96570E}">
      <dgm:prSet phldrT="[Texto]"/>
      <dgm:spPr/>
      <dgm:t>
        <a:bodyPr/>
        <a:lstStyle/>
        <a:p>
          <a:r>
            <a:rPr lang="es-MX" altLang="zh-CN" noProof="0" dirty="0" smtClean="0">
              <a:ea typeface="宋体" pitchFamily="2" charset="-122"/>
            </a:rPr>
            <a:t>Estudiante</a:t>
          </a:r>
          <a:endParaRPr lang="es-MX" noProof="0" dirty="0"/>
        </a:p>
      </dgm:t>
    </dgm:pt>
    <dgm:pt modelId="{6518A931-F18E-4C9D-9A01-585CD8ED495F}" type="parTrans" cxnId="{851DC978-1361-4713-9F6B-063F0E432341}">
      <dgm:prSet/>
      <dgm:spPr/>
      <dgm:t>
        <a:bodyPr/>
        <a:lstStyle/>
        <a:p>
          <a:endParaRPr lang="es-ES"/>
        </a:p>
      </dgm:t>
    </dgm:pt>
    <dgm:pt modelId="{303544F1-0177-418F-994A-BF8A06C7AEC7}" type="sibTrans" cxnId="{851DC978-1361-4713-9F6B-063F0E432341}">
      <dgm:prSet/>
      <dgm:spPr/>
      <dgm:t>
        <a:bodyPr/>
        <a:lstStyle/>
        <a:p>
          <a:endParaRPr lang="es-ES"/>
        </a:p>
      </dgm:t>
    </dgm:pt>
    <dgm:pt modelId="{6AA004C6-7817-4D2A-9DAA-CFB42E065205}">
      <dgm:prSet/>
      <dgm:spPr/>
      <dgm:t>
        <a:bodyPr/>
        <a:lstStyle/>
        <a:p>
          <a:r>
            <a:rPr lang="en-US" altLang="zh-CN" dirty="0" err="1" smtClean="0">
              <a:ea typeface="宋体" pitchFamily="2" charset="-122"/>
            </a:rPr>
            <a:t>Profesor</a:t>
          </a:r>
          <a:r>
            <a:rPr lang="en-US" altLang="zh-CN" dirty="0" smtClean="0">
              <a:ea typeface="宋体" pitchFamily="2" charset="-122"/>
            </a:rPr>
            <a:t>/tutor</a:t>
          </a:r>
        </a:p>
      </dgm:t>
    </dgm:pt>
    <dgm:pt modelId="{0F230F1F-A0DB-4409-883B-96A10C67657C}" type="parTrans" cxnId="{A0403359-9945-44CC-95D5-EDE41EC2D408}">
      <dgm:prSet/>
      <dgm:spPr/>
      <dgm:t>
        <a:bodyPr/>
        <a:lstStyle/>
        <a:p>
          <a:endParaRPr lang="es-ES"/>
        </a:p>
      </dgm:t>
    </dgm:pt>
    <dgm:pt modelId="{0F43192C-7DD5-4270-A88C-2D447FC744F9}" type="sibTrans" cxnId="{A0403359-9945-44CC-95D5-EDE41EC2D408}">
      <dgm:prSet/>
      <dgm:spPr/>
      <dgm:t>
        <a:bodyPr/>
        <a:lstStyle/>
        <a:p>
          <a:endParaRPr lang="es-ES"/>
        </a:p>
      </dgm:t>
    </dgm:pt>
    <dgm:pt modelId="{5550797B-F96E-4E7F-B597-0D9865EF9ACE}">
      <dgm:prSet/>
      <dgm:spPr/>
      <dgm:t>
        <a:bodyPr/>
        <a:lstStyle/>
        <a:p>
          <a:r>
            <a:rPr lang="en-US" altLang="zh-CN" dirty="0" err="1" smtClean="0">
              <a:ea typeface="宋体" pitchFamily="2" charset="-122"/>
            </a:rPr>
            <a:t>Metodologías</a:t>
          </a:r>
          <a:r>
            <a:rPr lang="en-US" altLang="zh-CN" dirty="0" smtClean="0">
              <a:ea typeface="宋体" pitchFamily="2" charset="-122"/>
            </a:rPr>
            <a:t> </a:t>
          </a:r>
          <a:r>
            <a:rPr lang="en-US" altLang="zh-CN" dirty="0" err="1" smtClean="0">
              <a:ea typeface="宋体" pitchFamily="2" charset="-122"/>
            </a:rPr>
            <a:t>activas</a:t>
          </a:r>
          <a:r>
            <a:rPr lang="en-US" altLang="zh-CN" dirty="0" smtClean="0">
              <a:ea typeface="宋体" pitchFamily="2" charset="-122"/>
            </a:rPr>
            <a:t> </a:t>
          </a:r>
        </a:p>
      </dgm:t>
    </dgm:pt>
    <dgm:pt modelId="{794EF5E2-2F73-491C-BD8E-B4B3CB5FDBE4}" type="parTrans" cxnId="{E46D119F-9488-40FE-9817-3B7A6CFB6D2B}">
      <dgm:prSet/>
      <dgm:spPr/>
      <dgm:t>
        <a:bodyPr/>
        <a:lstStyle/>
        <a:p>
          <a:endParaRPr lang="es-ES"/>
        </a:p>
      </dgm:t>
    </dgm:pt>
    <dgm:pt modelId="{D1C6A371-8477-41EB-BD2B-D6138B77406B}" type="sibTrans" cxnId="{E46D119F-9488-40FE-9817-3B7A6CFB6D2B}">
      <dgm:prSet/>
      <dgm:spPr/>
      <dgm:t>
        <a:bodyPr/>
        <a:lstStyle/>
        <a:p>
          <a:endParaRPr lang="es-ES"/>
        </a:p>
      </dgm:t>
    </dgm:pt>
    <dgm:pt modelId="{9EC85C9B-D8CF-4085-B54C-4EEC2D4EEA38}">
      <dgm:prSet/>
      <dgm:spPr/>
      <dgm:t>
        <a:bodyPr/>
        <a:lstStyle/>
        <a:p>
          <a:r>
            <a:rPr lang="en-US" altLang="zh-CN" dirty="0" err="1" smtClean="0">
              <a:ea typeface="宋体" pitchFamily="2" charset="-122"/>
            </a:rPr>
            <a:t>Tareas</a:t>
          </a:r>
          <a:r>
            <a:rPr lang="en-US" altLang="zh-CN" dirty="0" smtClean="0">
              <a:ea typeface="宋体" pitchFamily="2" charset="-122"/>
            </a:rPr>
            <a:t>/</a:t>
          </a:r>
          <a:r>
            <a:rPr lang="en-US" altLang="zh-CN" dirty="0" err="1" smtClean="0">
              <a:ea typeface="宋体" pitchFamily="2" charset="-122"/>
            </a:rPr>
            <a:t>actividades</a:t>
          </a:r>
          <a:endParaRPr lang="en-US" altLang="zh-CN" dirty="0" smtClean="0">
            <a:ea typeface="宋体" pitchFamily="2" charset="-122"/>
          </a:endParaRPr>
        </a:p>
      </dgm:t>
    </dgm:pt>
    <dgm:pt modelId="{C15C5314-01C4-439E-A42B-EED43C60F432}" type="parTrans" cxnId="{467A2AC6-AC50-4380-8464-08EA008752D4}">
      <dgm:prSet/>
      <dgm:spPr/>
      <dgm:t>
        <a:bodyPr/>
        <a:lstStyle/>
        <a:p>
          <a:endParaRPr lang="es-ES"/>
        </a:p>
      </dgm:t>
    </dgm:pt>
    <dgm:pt modelId="{F1484C8F-7913-4A83-8473-238DFDFF31EB}" type="sibTrans" cxnId="{467A2AC6-AC50-4380-8464-08EA008752D4}">
      <dgm:prSet/>
      <dgm:spPr/>
      <dgm:t>
        <a:bodyPr/>
        <a:lstStyle/>
        <a:p>
          <a:endParaRPr lang="es-ES"/>
        </a:p>
      </dgm:t>
    </dgm:pt>
    <dgm:pt modelId="{5B3673FF-C109-4F10-8808-04E1C66E981F}">
      <dgm:prSet/>
      <dgm:spPr/>
      <dgm:t>
        <a:bodyPr/>
        <a:lstStyle/>
        <a:p>
          <a:r>
            <a:rPr lang="en-US" altLang="zh-CN" dirty="0" err="1" smtClean="0">
              <a:ea typeface="宋体" pitchFamily="2" charset="-122"/>
            </a:rPr>
            <a:t>Uso</a:t>
          </a:r>
          <a:r>
            <a:rPr lang="en-US" altLang="zh-CN" dirty="0" smtClean="0">
              <a:ea typeface="宋体" pitchFamily="2" charset="-122"/>
            </a:rPr>
            <a:t> de </a:t>
          </a:r>
          <a:r>
            <a:rPr lang="en-US" altLang="zh-CN" dirty="0" err="1" smtClean="0">
              <a:ea typeface="宋体" pitchFamily="2" charset="-122"/>
            </a:rPr>
            <a:t>las</a:t>
          </a:r>
          <a:r>
            <a:rPr lang="en-US" altLang="zh-CN" dirty="0" smtClean="0">
              <a:ea typeface="宋体" pitchFamily="2" charset="-122"/>
            </a:rPr>
            <a:t> TIC</a:t>
          </a:r>
        </a:p>
      </dgm:t>
    </dgm:pt>
    <dgm:pt modelId="{886D430F-9C40-4195-BC5E-4030D5440A41}" type="parTrans" cxnId="{A4940C8C-E565-4863-92CC-12DC24DBDBAA}">
      <dgm:prSet/>
      <dgm:spPr/>
      <dgm:t>
        <a:bodyPr/>
        <a:lstStyle/>
        <a:p>
          <a:endParaRPr lang="es-ES"/>
        </a:p>
      </dgm:t>
    </dgm:pt>
    <dgm:pt modelId="{BA2E4BCC-73C7-4E42-BFE7-B9A97395B52F}" type="sibTrans" cxnId="{A4940C8C-E565-4863-92CC-12DC24DBDBAA}">
      <dgm:prSet/>
      <dgm:spPr/>
      <dgm:t>
        <a:bodyPr/>
        <a:lstStyle/>
        <a:p>
          <a:endParaRPr lang="es-ES"/>
        </a:p>
      </dgm:t>
    </dgm:pt>
    <dgm:pt modelId="{3A83EA13-3020-4C69-9FDC-57FDBFBF0991}">
      <dgm:prSet/>
      <dgm:spPr/>
      <dgm:t>
        <a:bodyPr/>
        <a:lstStyle/>
        <a:p>
          <a:r>
            <a:rPr lang="en-US" altLang="zh-CN" dirty="0" err="1" smtClean="0">
              <a:ea typeface="宋体" pitchFamily="2" charset="-122"/>
            </a:rPr>
            <a:t>Flexibilidad</a:t>
          </a:r>
          <a:endParaRPr lang="zh-CN" altLang="en-US" dirty="0" smtClean="0">
            <a:ea typeface="宋体" pitchFamily="2" charset="-122"/>
          </a:endParaRPr>
        </a:p>
      </dgm:t>
    </dgm:pt>
    <dgm:pt modelId="{DA5AF924-FF33-40A8-A032-83933CE52302}" type="parTrans" cxnId="{0DB33022-66C6-40BD-A8BB-218BDF415198}">
      <dgm:prSet/>
      <dgm:spPr/>
      <dgm:t>
        <a:bodyPr/>
        <a:lstStyle/>
        <a:p>
          <a:endParaRPr lang="es-ES"/>
        </a:p>
      </dgm:t>
    </dgm:pt>
    <dgm:pt modelId="{B9DE9DE1-1544-437E-A1ED-3449AB166486}" type="sibTrans" cxnId="{0DB33022-66C6-40BD-A8BB-218BDF415198}">
      <dgm:prSet/>
      <dgm:spPr/>
      <dgm:t>
        <a:bodyPr/>
        <a:lstStyle/>
        <a:p>
          <a:endParaRPr lang="es-ES"/>
        </a:p>
      </dgm:t>
    </dgm:pt>
    <dgm:pt modelId="{6EEDDA18-00C9-4598-92BF-B0CC1B47F6B5}" type="pres">
      <dgm:prSet presAssocID="{A2DCCC44-AEE4-4FC8-8C5F-74CA17A316BF}" presName="linear" presStyleCnt="0">
        <dgm:presLayoutVars>
          <dgm:dir/>
          <dgm:resizeHandles val="exact"/>
        </dgm:presLayoutVars>
      </dgm:prSet>
      <dgm:spPr/>
      <dgm:t>
        <a:bodyPr/>
        <a:lstStyle/>
        <a:p>
          <a:endParaRPr lang="es-ES"/>
        </a:p>
      </dgm:t>
    </dgm:pt>
    <dgm:pt modelId="{C5979915-CF3E-4FFB-B236-13D03F85160A}" type="pres">
      <dgm:prSet presAssocID="{5ED1C65D-FCEB-4E87-AAE3-75FAFD96570E}" presName="comp" presStyleCnt="0"/>
      <dgm:spPr/>
    </dgm:pt>
    <dgm:pt modelId="{92BCD5C1-A44C-49B3-AC6E-698A0A5F40A5}" type="pres">
      <dgm:prSet presAssocID="{5ED1C65D-FCEB-4E87-AAE3-75FAFD96570E}" presName="box" presStyleLbl="node1" presStyleIdx="0" presStyleCnt="6"/>
      <dgm:spPr/>
      <dgm:t>
        <a:bodyPr/>
        <a:lstStyle/>
        <a:p>
          <a:endParaRPr lang="es-ES"/>
        </a:p>
      </dgm:t>
    </dgm:pt>
    <dgm:pt modelId="{EF7AC227-4BB9-4EED-8B4F-18DEAFAC6E69}" type="pres">
      <dgm:prSet presAssocID="{5ED1C65D-FCEB-4E87-AAE3-75FAFD96570E}" presName="img" presStyleLbl="fgImgPlace1" presStyleIdx="0" presStyleCnt="6"/>
      <dgm:spPr>
        <a:blipFill rotWithShape="1">
          <a:blip xmlns:r="http://schemas.openxmlformats.org/officeDocument/2006/relationships" r:embed="rId1"/>
          <a:stretch>
            <a:fillRect/>
          </a:stretch>
        </a:blipFill>
      </dgm:spPr>
      <dgm:t>
        <a:bodyPr/>
        <a:lstStyle/>
        <a:p>
          <a:endParaRPr lang="es-ES"/>
        </a:p>
      </dgm:t>
    </dgm:pt>
    <dgm:pt modelId="{E818FE4D-9F6C-4F05-ACB9-67CD88C4B444}" type="pres">
      <dgm:prSet presAssocID="{5ED1C65D-FCEB-4E87-AAE3-75FAFD96570E}" presName="text" presStyleLbl="node1" presStyleIdx="0" presStyleCnt="6">
        <dgm:presLayoutVars>
          <dgm:bulletEnabled val="1"/>
        </dgm:presLayoutVars>
      </dgm:prSet>
      <dgm:spPr/>
      <dgm:t>
        <a:bodyPr/>
        <a:lstStyle/>
        <a:p>
          <a:endParaRPr lang="es-ES"/>
        </a:p>
      </dgm:t>
    </dgm:pt>
    <dgm:pt modelId="{DA689FD2-F416-499A-A1A5-8E5ECC367F66}" type="pres">
      <dgm:prSet presAssocID="{303544F1-0177-418F-994A-BF8A06C7AEC7}" presName="spacer" presStyleCnt="0"/>
      <dgm:spPr/>
    </dgm:pt>
    <dgm:pt modelId="{19BBDAA9-7E8A-4ED6-92CE-69624434CC24}" type="pres">
      <dgm:prSet presAssocID="{6AA004C6-7817-4D2A-9DAA-CFB42E065205}" presName="comp" presStyleCnt="0"/>
      <dgm:spPr/>
    </dgm:pt>
    <dgm:pt modelId="{7D6302E7-BF89-41D1-8404-0A58B00CE813}" type="pres">
      <dgm:prSet presAssocID="{6AA004C6-7817-4D2A-9DAA-CFB42E065205}" presName="box" presStyleLbl="node1" presStyleIdx="1" presStyleCnt="6"/>
      <dgm:spPr/>
      <dgm:t>
        <a:bodyPr/>
        <a:lstStyle/>
        <a:p>
          <a:endParaRPr lang="es-ES"/>
        </a:p>
      </dgm:t>
    </dgm:pt>
    <dgm:pt modelId="{CF77E0CA-413A-445F-B5A8-92C2647A9DD4}" type="pres">
      <dgm:prSet presAssocID="{6AA004C6-7817-4D2A-9DAA-CFB42E065205}" presName="img" presStyleLbl="fgImgPlace1" presStyleIdx="1" presStyleCnt="6"/>
      <dgm:spPr>
        <a:blipFill rotWithShape="1">
          <a:blip xmlns:r="http://schemas.openxmlformats.org/officeDocument/2006/relationships" r:embed="rId2"/>
          <a:stretch>
            <a:fillRect/>
          </a:stretch>
        </a:blipFill>
      </dgm:spPr>
      <dgm:t>
        <a:bodyPr/>
        <a:lstStyle/>
        <a:p>
          <a:endParaRPr lang="es-ES"/>
        </a:p>
      </dgm:t>
    </dgm:pt>
    <dgm:pt modelId="{1B8B81A6-1D79-4D4B-B770-1A731242372D}" type="pres">
      <dgm:prSet presAssocID="{6AA004C6-7817-4D2A-9DAA-CFB42E065205}" presName="text" presStyleLbl="node1" presStyleIdx="1" presStyleCnt="6">
        <dgm:presLayoutVars>
          <dgm:bulletEnabled val="1"/>
        </dgm:presLayoutVars>
      </dgm:prSet>
      <dgm:spPr/>
      <dgm:t>
        <a:bodyPr/>
        <a:lstStyle/>
        <a:p>
          <a:endParaRPr lang="es-ES"/>
        </a:p>
      </dgm:t>
    </dgm:pt>
    <dgm:pt modelId="{5E286187-583E-4C5A-B2F3-10D53CEA1818}" type="pres">
      <dgm:prSet presAssocID="{0F43192C-7DD5-4270-A88C-2D447FC744F9}" presName="spacer" presStyleCnt="0"/>
      <dgm:spPr/>
    </dgm:pt>
    <dgm:pt modelId="{81299400-FF89-4212-9C8C-F208077ECCC8}" type="pres">
      <dgm:prSet presAssocID="{5550797B-F96E-4E7F-B597-0D9865EF9ACE}" presName="comp" presStyleCnt="0"/>
      <dgm:spPr/>
    </dgm:pt>
    <dgm:pt modelId="{F72A14D3-7CD0-4E8C-A048-6684ADCBF6B5}" type="pres">
      <dgm:prSet presAssocID="{5550797B-F96E-4E7F-B597-0D9865EF9ACE}" presName="box" presStyleLbl="node1" presStyleIdx="2" presStyleCnt="6"/>
      <dgm:spPr/>
      <dgm:t>
        <a:bodyPr/>
        <a:lstStyle/>
        <a:p>
          <a:endParaRPr lang="es-ES"/>
        </a:p>
      </dgm:t>
    </dgm:pt>
    <dgm:pt modelId="{AA8FB185-5D08-48F6-A622-14C61DD414AA}" type="pres">
      <dgm:prSet presAssocID="{5550797B-F96E-4E7F-B597-0D9865EF9ACE}" presName="img" presStyleLbl="fgImgPlace1" presStyleIdx="2" presStyleCnt="6"/>
      <dgm:spPr>
        <a:blipFill rotWithShape="1">
          <a:blip xmlns:r="http://schemas.openxmlformats.org/officeDocument/2006/relationships" r:embed="rId3"/>
          <a:stretch>
            <a:fillRect/>
          </a:stretch>
        </a:blipFill>
      </dgm:spPr>
      <dgm:t>
        <a:bodyPr/>
        <a:lstStyle/>
        <a:p>
          <a:endParaRPr lang="es-ES"/>
        </a:p>
      </dgm:t>
    </dgm:pt>
    <dgm:pt modelId="{1A251A21-C8F6-4B22-B646-91F4DCA59896}" type="pres">
      <dgm:prSet presAssocID="{5550797B-F96E-4E7F-B597-0D9865EF9ACE}" presName="text" presStyleLbl="node1" presStyleIdx="2" presStyleCnt="6">
        <dgm:presLayoutVars>
          <dgm:bulletEnabled val="1"/>
        </dgm:presLayoutVars>
      </dgm:prSet>
      <dgm:spPr/>
      <dgm:t>
        <a:bodyPr/>
        <a:lstStyle/>
        <a:p>
          <a:endParaRPr lang="es-ES"/>
        </a:p>
      </dgm:t>
    </dgm:pt>
    <dgm:pt modelId="{24E2021B-8D85-41A2-A52A-EEEF3E1FC4E6}" type="pres">
      <dgm:prSet presAssocID="{D1C6A371-8477-41EB-BD2B-D6138B77406B}" presName="spacer" presStyleCnt="0"/>
      <dgm:spPr/>
    </dgm:pt>
    <dgm:pt modelId="{E216D92D-898B-48F9-868F-BC726DF384F8}" type="pres">
      <dgm:prSet presAssocID="{9EC85C9B-D8CF-4085-B54C-4EEC2D4EEA38}" presName="comp" presStyleCnt="0"/>
      <dgm:spPr/>
    </dgm:pt>
    <dgm:pt modelId="{C455F3D6-0173-4F4D-8CAD-F0F7922F2275}" type="pres">
      <dgm:prSet presAssocID="{9EC85C9B-D8CF-4085-B54C-4EEC2D4EEA38}" presName="box" presStyleLbl="node1" presStyleIdx="3" presStyleCnt="6"/>
      <dgm:spPr/>
      <dgm:t>
        <a:bodyPr/>
        <a:lstStyle/>
        <a:p>
          <a:endParaRPr lang="es-ES"/>
        </a:p>
      </dgm:t>
    </dgm:pt>
    <dgm:pt modelId="{1A2AC9DD-F643-423D-994D-F319CEB90156}" type="pres">
      <dgm:prSet presAssocID="{9EC85C9B-D8CF-4085-B54C-4EEC2D4EEA38}" presName="img" presStyleLbl="fgImgPlace1" presStyleIdx="3" presStyleCnt="6"/>
      <dgm:spPr>
        <a:blipFill rotWithShape="1">
          <a:blip xmlns:r="http://schemas.openxmlformats.org/officeDocument/2006/relationships" r:embed="rId4"/>
          <a:stretch>
            <a:fillRect/>
          </a:stretch>
        </a:blipFill>
      </dgm:spPr>
      <dgm:t>
        <a:bodyPr/>
        <a:lstStyle/>
        <a:p>
          <a:endParaRPr lang="es-ES"/>
        </a:p>
      </dgm:t>
    </dgm:pt>
    <dgm:pt modelId="{38076980-7CE4-4C6D-84FB-D7C26C6EBC15}" type="pres">
      <dgm:prSet presAssocID="{9EC85C9B-D8CF-4085-B54C-4EEC2D4EEA38}" presName="text" presStyleLbl="node1" presStyleIdx="3" presStyleCnt="6">
        <dgm:presLayoutVars>
          <dgm:bulletEnabled val="1"/>
        </dgm:presLayoutVars>
      </dgm:prSet>
      <dgm:spPr/>
      <dgm:t>
        <a:bodyPr/>
        <a:lstStyle/>
        <a:p>
          <a:endParaRPr lang="es-ES"/>
        </a:p>
      </dgm:t>
    </dgm:pt>
    <dgm:pt modelId="{428AE8A0-42C9-4AFD-9A97-CF2351D0F3AC}" type="pres">
      <dgm:prSet presAssocID="{F1484C8F-7913-4A83-8473-238DFDFF31EB}" presName="spacer" presStyleCnt="0"/>
      <dgm:spPr/>
    </dgm:pt>
    <dgm:pt modelId="{2E5BBAE8-5E8F-4384-9D6B-AD59E59DDD9D}" type="pres">
      <dgm:prSet presAssocID="{5B3673FF-C109-4F10-8808-04E1C66E981F}" presName="comp" presStyleCnt="0"/>
      <dgm:spPr/>
    </dgm:pt>
    <dgm:pt modelId="{B6C6C7F8-3A3F-4A07-BDC1-7BB22B34596B}" type="pres">
      <dgm:prSet presAssocID="{5B3673FF-C109-4F10-8808-04E1C66E981F}" presName="box" presStyleLbl="node1" presStyleIdx="4" presStyleCnt="6"/>
      <dgm:spPr/>
      <dgm:t>
        <a:bodyPr/>
        <a:lstStyle/>
        <a:p>
          <a:endParaRPr lang="es-ES"/>
        </a:p>
      </dgm:t>
    </dgm:pt>
    <dgm:pt modelId="{FAEA8F58-4588-4DDE-AE20-53435A00B655}" type="pres">
      <dgm:prSet presAssocID="{5B3673FF-C109-4F10-8808-04E1C66E981F}" presName="img" presStyleLbl="fgImgPlace1" presStyleIdx="4" presStyleCnt="6"/>
      <dgm:spPr>
        <a:blipFill rotWithShape="1">
          <a:blip xmlns:r="http://schemas.openxmlformats.org/officeDocument/2006/relationships" r:embed="rId5"/>
          <a:stretch>
            <a:fillRect/>
          </a:stretch>
        </a:blipFill>
      </dgm:spPr>
      <dgm:t>
        <a:bodyPr/>
        <a:lstStyle/>
        <a:p>
          <a:endParaRPr lang="es-ES"/>
        </a:p>
      </dgm:t>
    </dgm:pt>
    <dgm:pt modelId="{CB7F64A2-7BAC-479F-BB1C-F0B17B4A5BF5}" type="pres">
      <dgm:prSet presAssocID="{5B3673FF-C109-4F10-8808-04E1C66E981F}" presName="text" presStyleLbl="node1" presStyleIdx="4" presStyleCnt="6">
        <dgm:presLayoutVars>
          <dgm:bulletEnabled val="1"/>
        </dgm:presLayoutVars>
      </dgm:prSet>
      <dgm:spPr/>
      <dgm:t>
        <a:bodyPr/>
        <a:lstStyle/>
        <a:p>
          <a:endParaRPr lang="es-ES"/>
        </a:p>
      </dgm:t>
    </dgm:pt>
    <dgm:pt modelId="{8FFFBAD2-AB6F-4612-80DA-2C6FECD5552C}" type="pres">
      <dgm:prSet presAssocID="{BA2E4BCC-73C7-4E42-BFE7-B9A97395B52F}" presName="spacer" presStyleCnt="0"/>
      <dgm:spPr/>
    </dgm:pt>
    <dgm:pt modelId="{9098B10F-A1E6-4A79-85C4-ED62DF19A1EF}" type="pres">
      <dgm:prSet presAssocID="{3A83EA13-3020-4C69-9FDC-57FDBFBF0991}" presName="comp" presStyleCnt="0"/>
      <dgm:spPr/>
    </dgm:pt>
    <dgm:pt modelId="{33172DFA-1D89-4EF7-BBC4-1D458AE58715}" type="pres">
      <dgm:prSet presAssocID="{3A83EA13-3020-4C69-9FDC-57FDBFBF0991}" presName="box" presStyleLbl="node1" presStyleIdx="5" presStyleCnt="6"/>
      <dgm:spPr/>
      <dgm:t>
        <a:bodyPr/>
        <a:lstStyle/>
        <a:p>
          <a:endParaRPr lang="es-ES"/>
        </a:p>
      </dgm:t>
    </dgm:pt>
    <dgm:pt modelId="{6447C36A-828C-46BE-ADC6-097C9D55659D}" type="pres">
      <dgm:prSet presAssocID="{3A83EA13-3020-4C69-9FDC-57FDBFBF0991}" presName="img" presStyleLbl="fgImgPlace1" presStyleIdx="5" presStyleCnt="6"/>
      <dgm:spPr>
        <a:blipFill rotWithShape="1">
          <a:blip xmlns:r="http://schemas.openxmlformats.org/officeDocument/2006/relationships" r:embed="rId6"/>
          <a:stretch>
            <a:fillRect/>
          </a:stretch>
        </a:blipFill>
      </dgm:spPr>
      <dgm:t>
        <a:bodyPr/>
        <a:lstStyle/>
        <a:p>
          <a:endParaRPr lang="es-ES"/>
        </a:p>
      </dgm:t>
    </dgm:pt>
    <dgm:pt modelId="{8EED162C-1D55-4812-86E4-DBE7B2D9E861}" type="pres">
      <dgm:prSet presAssocID="{3A83EA13-3020-4C69-9FDC-57FDBFBF0991}" presName="text" presStyleLbl="node1" presStyleIdx="5" presStyleCnt="6">
        <dgm:presLayoutVars>
          <dgm:bulletEnabled val="1"/>
        </dgm:presLayoutVars>
      </dgm:prSet>
      <dgm:spPr/>
      <dgm:t>
        <a:bodyPr/>
        <a:lstStyle/>
        <a:p>
          <a:endParaRPr lang="es-ES"/>
        </a:p>
      </dgm:t>
    </dgm:pt>
  </dgm:ptLst>
  <dgm:cxnLst>
    <dgm:cxn modelId="{376A30B1-E364-4BE6-96EB-398BC9C3A0F4}" type="presOf" srcId="{9EC85C9B-D8CF-4085-B54C-4EEC2D4EEA38}" destId="{C455F3D6-0173-4F4D-8CAD-F0F7922F2275}" srcOrd="0" destOrd="0" presId="urn:microsoft.com/office/officeart/2005/8/layout/vList4#4"/>
    <dgm:cxn modelId="{479FCCC7-1C8F-4A43-AD29-3DBF98B2E34E}" type="presOf" srcId="{3A83EA13-3020-4C69-9FDC-57FDBFBF0991}" destId="{33172DFA-1D89-4EF7-BBC4-1D458AE58715}" srcOrd="0" destOrd="0" presId="urn:microsoft.com/office/officeart/2005/8/layout/vList4#4"/>
    <dgm:cxn modelId="{A0403359-9945-44CC-95D5-EDE41EC2D408}" srcId="{A2DCCC44-AEE4-4FC8-8C5F-74CA17A316BF}" destId="{6AA004C6-7817-4D2A-9DAA-CFB42E065205}" srcOrd="1" destOrd="0" parTransId="{0F230F1F-A0DB-4409-883B-96A10C67657C}" sibTransId="{0F43192C-7DD5-4270-A88C-2D447FC744F9}"/>
    <dgm:cxn modelId="{0DB33022-66C6-40BD-A8BB-218BDF415198}" srcId="{A2DCCC44-AEE4-4FC8-8C5F-74CA17A316BF}" destId="{3A83EA13-3020-4C69-9FDC-57FDBFBF0991}" srcOrd="5" destOrd="0" parTransId="{DA5AF924-FF33-40A8-A032-83933CE52302}" sibTransId="{B9DE9DE1-1544-437E-A1ED-3449AB166486}"/>
    <dgm:cxn modelId="{A4940C8C-E565-4863-92CC-12DC24DBDBAA}" srcId="{A2DCCC44-AEE4-4FC8-8C5F-74CA17A316BF}" destId="{5B3673FF-C109-4F10-8808-04E1C66E981F}" srcOrd="4" destOrd="0" parTransId="{886D430F-9C40-4195-BC5E-4030D5440A41}" sibTransId="{BA2E4BCC-73C7-4E42-BFE7-B9A97395B52F}"/>
    <dgm:cxn modelId="{F856F00C-3770-4B3E-9C93-0218B2074CE5}" type="presOf" srcId="{5550797B-F96E-4E7F-B597-0D9865EF9ACE}" destId="{1A251A21-C8F6-4B22-B646-91F4DCA59896}" srcOrd="1" destOrd="0" presId="urn:microsoft.com/office/officeart/2005/8/layout/vList4#4"/>
    <dgm:cxn modelId="{33A44AB7-2519-4403-A86C-4AE4D5EBBFEA}" type="presOf" srcId="{5550797B-F96E-4E7F-B597-0D9865EF9ACE}" destId="{F72A14D3-7CD0-4E8C-A048-6684ADCBF6B5}" srcOrd="0" destOrd="0" presId="urn:microsoft.com/office/officeart/2005/8/layout/vList4#4"/>
    <dgm:cxn modelId="{850E6216-5EE0-46EC-8920-DE3B0816C0C8}" type="presOf" srcId="{3A83EA13-3020-4C69-9FDC-57FDBFBF0991}" destId="{8EED162C-1D55-4812-86E4-DBE7B2D9E861}" srcOrd="1" destOrd="0" presId="urn:microsoft.com/office/officeart/2005/8/layout/vList4#4"/>
    <dgm:cxn modelId="{4E4EE900-F581-4A51-8942-23EED1E2C164}" type="presOf" srcId="{5ED1C65D-FCEB-4E87-AAE3-75FAFD96570E}" destId="{92BCD5C1-A44C-49B3-AC6E-698A0A5F40A5}" srcOrd="0" destOrd="0" presId="urn:microsoft.com/office/officeart/2005/8/layout/vList4#4"/>
    <dgm:cxn modelId="{D9C20633-C5AE-4838-B301-DFA553BE69CE}" type="presOf" srcId="{6AA004C6-7817-4D2A-9DAA-CFB42E065205}" destId="{7D6302E7-BF89-41D1-8404-0A58B00CE813}" srcOrd="0" destOrd="0" presId="urn:microsoft.com/office/officeart/2005/8/layout/vList4#4"/>
    <dgm:cxn modelId="{851DC978-1361-4713-9F6B-063F0E432341}" srcId="{A2DCCC44-AEE4-4FC8-8C5F-74CA17A316BF}" destId="{5ED1C65D-FCEB-4E87-AAE3-75FAFD96570E}" srcOrd="0" destOrd="0" parTransId="{6518A931-F18E-4C9D-9A01-585CD8ED495F}" sibTransId="{303544F1-0177-418F-994A-BF8A06C7AEC7}"/>
    <dgm:cxn modelId="{0D668F4F-EE54-4A6B-81B3-EF3E32D3C6A7}" type="presOf" srcId="{5ED1C65D-FCEB-4E87-AAE3-75FAFD96570E}" destId="{E818FE4D-9F6C-4F05-ACB9-67CD88C4B444}" srcOrd="1" destOrd="0" presId="urn:microsoft.com/office/officeart/2005/8/layout/vList4#4"/>
    <dgm:cxn modelId="{AA6F00E6-1708-430A-BBA3-5432B7413BAF}" type="presOf" srcId="{6AA004C6-7817-4D2A-9DAA-CFB42E065205}" destId="{1B8B81A6-1D79-4D4B-B770-1A731242372D}" srcOrd="1" destOrd="0" presId="urn:microsoft.com/office/officeart/2005/8/layout/vList4#4"/>
    <dgm:cxn modelId="{01EF917E-DA4D-4698-8991-7198A9B61D69}" type="presOf" srcId="{5B3673FF-C109-4F10-8808-04E1C66E981F}" destId="{CB7F64A2-7BAC-479F-BB1C-F0B17B4A5BF5}" srcOrd="1" destOrd="0" presId="urn:microsoft.com/office/officeart/2005/8/layout/vList4#4"/>
    <dgm:cxn modelId="{E46D119F-9488-40FE-9817-3B7A6CFB6D2B}" srcId="{A2DCCC44-AEE4-4FC8-8C5F-74CA17A316BF}" destId="{5550797B-F96E-4E7F-B597-0D9865EF9ACE}" srcOrd="2" destOrd="0" parTransId="{794EF5E2-2F73-491C-BD8E-B4B3CB5FDBE4}" sibTransId="{D1C6A371-8477-41EB-BD2B-D6138B77406B}"/>
    <dgm:cxn modelId="{CB875CF3-79F5-43F3-A3BB-0399290AB6EF}" type="presOf" srcId="{9EC85C9B-D8CF-4085-B54C-4EEC2D4EEA38}" destId="{38076980-7CE4-4C6D-84FB-D7C26C6EBC15}" srcOrd="1" destOrd="0" presId="urn:microsoft.com/office/officeart/2005/8/layout/vList4#4"/>
    <dgm:cxn modelId="{467A2AC6-AC50-4380-8464-08EA008752D4}" srcId="{A2DCCC44-AEE4-4FC8-8C5F-74CA17A316BF}" destId="{9EC85C9B-D8CF-4085-B54C-4EEC2D4EEA38}" srcOrd="3" destOrd="0" parTransId="{C15C5314-01C4-439E-A42B-EED43C60F432}" sibTransId="{F1484C8F-7913-4A83-8473-238DFDFF31EB}"/>
    <dgm:cxn modelId="{99C0793B-AB49-4878-A6C6-7D31CEDE8B5C}" type="presOf" srcId="{5B3673FF-C109-4F10-8808-04E1C66E981F}" destId="{B6C6C7F8-3A3F-4A07-BDC1-7BB22B34596B}" srcOrd="0" destOrd="0" presId="urn:microsoft.com/office/officeart/2005/8/layout/vList4#4"/>
    <dgm:cxn modelId="{CA4D4448-8A7F-4769-B320-227687FD4E2F}" type="presOf" srcId="{A2DCCC44-AEE4-4FC8-8C5F-74CA17A316BF}" destId="{6EEDDA18-00C9-4598-92BF-B0CC1B47F6B5}" srcOrd="0" destOrd="0" presId="urn:microsoft.com/office/officeart/2005/8/layout/vList4#4"/>
    <dgm:cxn modelId="{D3641C28-5D8C-4574-B930-FDDC653516DF}" type="presParOf" srcId="{6EEDDA18-00C9-4598-92BF-B0CC1B47F6B5}" destId="{C5979915-CF3E-4FFB-B236-13D03F85160A}" srcOrd="0" destOrd="0" presId="urn:microsoft.com/office/officeart/2005/8/layout/vList4#4"/>
    <dgm:cxn modelId="{ACC657F5-2642-4410-A063-E37F4985FAE2}" type="presParOf" srcId="{C5979915-CF3E-4FFB-B236-13D03F85160A}" destId="{92BCD5C1-A44C-49B3-AC6E-698A0A5F40A5}" srcOrd="0" destOrd="0" presId="urn:microsoft.com/office/officeart/2005/8/layout/vList4#4"/>
    <dgm:cxn modelId="{3EE8A82F-2C9D-417F-8704-1A3ECA4F8D62}" type="presParOf" srcId="{C5979915-CF3E-4FFB-B236-13D03F85160A}" destId="{EF7AC227-4BB9-4EED-8B4F-18DEAFAC6E69}" srcOrd="1" destOrd="0" presId="urn:microsoft.com/office/officeart/2005/8/layout/vList4#4"/>
    <dgm:cxn modelId="{2C0D45DC-DB30-4484-8454-10DABEE710A1}" type="presParOf" srcId="{C5979915-CF3E-4FFB-B236-13D03F85160A}" destId="{E818FE4D-9F6C-4F05-ACB9-67CD88C4B444}" srcOrd="2" destOrd="0" presId="urn:microsoft.com/office/officeart/2005/8/layout/vList4#4"/>
    <dgm:cxn modelId="{538ABF40-CE05-4B71-B1E4-876085628B2A}" type="presParOf" srcId="{6EEDDA18-00C9-4598-92BF-B0CC1B47F6B5}" destId="{DA689FD2-F416-499A-A1A5-8E5ECC367F66}" srcOrd="1" destOrd="0" presId="urn:microsoft.com/office/officeart/2005/8/layout/vList4#4"/>
    <dgm:cxn modelId="{DB694B86-B6E2-4EC1-970B-F65A2827C1D8}" type="presParOf" srcId="{6EEDDA18-00C9-4598-92BF-B0CC1B47F6B5}" destId="{19BBDAA9-7E8A-4ED6-92CE-69624434CC24}" srcOrd="2" destOrd="0" presId="urn:microsoft.com/office/officeart/2005/8/layout/vList4#4"/>
    <dgm:cxn modelId="{3A5786DE-9B32-4E6D-9198-66276F8506EE}" type="presParOf" srcId="{19BBDAA9-7E8A-4ED6-92CE-69624434CC24}" destId="{7D6302E7-BF89-41D1-8404-0A58B00CE813}" srcOrd="0" destOrd="0" presId="urn:microsoft.com/office/officeart/2005/8/layout/vList4#4"/>
    <dgm:cxn modelId="{AEAE8179-3BCA-4B5A-8076-172AA5AA0C2E}" type="presParOf" srcId="{19BBDAA9-7E8A-4ED6-92CE-69624434CC24}" destId="{CF77E0CA-413A-445F-B5A8-92C2647A9DD4}" srcOrd="1" destOrd="0" presId="urn:microsoft.com/office/officeart/2005/8/layout/vList4#4"/>
    <dgm:cxn modelId="{CD5A6A0A-8CE5-4167-90D7-532DDCF85252}" type="presParOf" srcId="{19BBDAA9-7E8A-4ED6-92CE-69624434CC24}" destId="{1B8B81A6-1D79-4D4B-B770-1A731242372D}" srcOrd="2" destOrd="0" presId="urn:microsoft.com/office/officeart/2005/8/layout/vList4#4"/>
    <dgm:cxn modelId="{4FD8487D-140C-4F69-91AB-FB203B50BE04}" type="presParOf" srcId="{6EEDDA18-00C9-4598-92BF-B0CC1B47F6B5}" destId="{5E286187-583E-4C5A-B2F3-10D53CEA1818}" srcOrd="3" destOrd="0" presId="urn:microsoft.com/office/officeart/2005/8/layout/vList4#4"/>
    <dgm:cxn modelId="{0BFCC635-460E-4989-838A-69BE0A5756E4}" type="presParOf" srcId="{6EEDDA18-00C9-4598-92BF-B0CC1B47F6B5}" destId="{81299400-FF89-4212-9C8C-F208077ECCC8}" srcOrd="4" destOrd="0" presId="urn:microsoft.com/office/officeart/2005/8/layout/vList4#4"/>
    <dgm:cxn modelId="{8C41D225-BA3E-4586-8325-F8A47CD72950}" type="presParOf" srcId="{81299400-FF89-4212-9C8C-F208077ECCC8}" destId="{F72A14D3-7CD0-4E8C-A048-6684ADCBF6B5}" srcOrd="0" destOrd="0" presId="urn:microsoft.com/office/officeart/2005/8/layout/vList4#4"/>
    <dgm:cxn modelId="{AF8D2862-3D11-4022-98B1-56D819958AC6}" type="presParOf" srcId="{81299400-FF89-4212-9C8C-F208077ECCC8}" destId="{AA8FB185-5D08-48F6-A622-14C61DD414AA}" srcOrd="1" destOrd="0" presId="urn:microsoft.com/office/officeart/2005/8/layout/vList4#4"/>
    <dgm:cxn modelId="{2326EC4A-86D4-4DF6-907E-703FEFEB61A9}" type="presParOf" srcId="{81299400-FF89-4212-9C8C-F208077ECCC8}" destId="{1A251A21-C8F6-4B22-B646-91F4DCA59896}" srcOrd="2" destOrd="0" presId="urn:microsoft.com/office/officeart/2005/8/layout/vList4#4"/>
    <dgm:cxn modelId="{20BBF2D7-86B5-468D-A31A-BBB97B2126CA}" type="presParOf" srcId="{6EEDDA18-00C9-4598-92BF-B0CC1B47F6B5}" destId="{24E2021B-8D85-41A2-A52A-EEEF3E1FC4E6}" srcOrd="5" destOrd="0" presId="urn:microsoft.com/office/officeart/2005/8/layout/vList4#4"/>
    <dgm:cxn modelId="{692991EA-C91E-4DCD-BBBC-6A2EC1479888}" type="presParOf" srcId="{6EEDDA18-00C9-4598-92BF-B0CC1B47F6B5}" destId="{E216D92D-898B-48F9-868F-BC726DF384F8}" srcOrd="6" destOrd="0" presId="urn:microsoft.com/office/officeart/2005/8/layout/vList4#4"/>
    <dgm:cxn modelId="{2B399F2B-9E9E-43A9-B904-78DABAE22294}" type="presParOf" srcId="{E216D92D-898B-48F9-868F-BC726DF384F8}" destId="{C455F3D6-0173-4F4D-8CAD-F0F7922F2275}" srcOrd="0" destOrd="0" presId="urn:microsoft.com/office/officeart/2005/8/layout/vList4#4"/>
    <dgm:cxn modelId="{DCA4584B-52CE-48CD-9B68-5529853B252A}" type="presParOf" srcId="{E216D92D-898B-48F9-868F-BC726DF384F8}" destId="{1A2AC9DD-F643-423D-994D-F319CEB90156}" srcOrd="1" destOrd="0" presId="urn:microsoft.com/office/officeart/2005/8/layout/vList4#4"/>
    <dgm:cxn modelId="{7F0DECC0-3A4A-44A3-B42A-C4217CAF9709}" type="presParOf" srcId="{E216D92D-898B-48F9-868F-BC726DF384F8}" destId="{38076980-7CE4-4C6D-84FB-D7C26C6EBC15}" srcOrd="2" destOrd="0" presId="urn:microsoft.com/office/officeart/2005/8/layout/vList4#4"/>
    <dgm:cxn modelId="{6D5F83EA-DD99-43E5-85C2-81FF05734842}" type="presParOf" srcId="{6EEDDA18-00C9-4598-92BF-B0CC1B47F6B5}" destId="{428AE8A0-42C9-4AFD-9A97-CF2351D0F3AC}" srcOrd="7" destOrd="0" presId="urn:microsoft.com/office/officeart/2005/8/layout/vList4#4"/>
    <dgm:cxn modelId="{29A37F4C-974A-4420-982A-64749E092F2A}" type="presParOf" srcId="{6EEDDA18-00C9-4598-92BF-B0CC1B47F6B5}" destId="{2E5BBAE8-5E8F-4384-9D6B-AD59E59DDD9D}" srcOrd="8" destOrd="0" presId="urn:microsoft.com/office/officeart/2005/8/layout/vList4#4"/>
    <dgm:cxn modelId="{DFC0D085-2B67-4F70-8487-43979980F6C6}" type="presParOf" srcId="{2E5BBAE8-5E8F-4384-9D6B-AD59E59DDD9D}" destId="{B6C6C7F8-3A3F-4A07-BDC1-7BB22B34596B}" srcOrd="0" destOrd="0" presId="urn:microsoft.com/office/officeart/2005/8/layout/vList4#4"/>
    <dgm:cxn modelId="{85A4DD4E-4C94-4FDC-AFD1-86FBA6282850}" type="presParOf" srcId="{2E5BBAE8-5E8F-4384-9D6B-AD59E59DDD9D}" destId="{FAEA8F58-4588-4DDE-AE20-53435A00B655}" srcOrd="1" destOrd="0" presId="urn:microsoft.com/office/officeart/2005/8/layout/vList4#4"/>
    <dgm:cxn modelId="{00F540FE-7D6B-4173-A63B-1A0E9BEF68B2}" type="presParOf" srcId="{2E5BBAE8-5E8F-4384-9D6B-AD59E59DDD9D}" destId="{CB7F64A2-7BAC-479F-BB1C-F0B17B4A5BF5}" srcOrd="2" destOrd="0" presId="urn:microsoft.com/office/officeart/2005/8/layout/vList4#4"/>
    <dgm:cxn modelId="{F8C85355-3391-4770-ACD4-6E88A5D22298}" type="presParOf" srcId="{6EEDDA18-00C9-4598-92BF-B0CC1B47F6B5}" destId="{8FFFBAD2-AB6F-4612-80DA-2C6FECD5552C}" srcOrd="9" destOrd="0" presId="urn:microsoft.com/office/officeart/2005/8/layout/vList4#4"/>
    <dgm:cxn modelId="{6830F87B-77E9-4A61-9CEF-6724B04735DE}" type="presParOf" srcId="{6EEDDA18-00C9-4598-92BF-B0CC1B47F6B5}" destId="{9098B10F-A1E6-4A79-85C4-ED62DF19A1EF}" srcOrd="10" destOrd="0" presId="urn:microsoft.com/office/officeart/2005/8/layout/vList4#4"/>
    <dgm:cxn modelId="{F8970051-F07E-427B-8C80-B2B13C93C3EE}" type="presParOf" srcId="{9098B10F-A1E6-4A79-85C4-ED62DF19A1EF}" destId="{33172DFA-1D89-4EF7-BBC4-1D458AE58715}" srcOrd="0" destOrd="0" presId="urn:microsoft.com/office/officeart/2005/8/layout/vList4#4"/>
    <dgm:cxn modelId="{3577FD33-51D1-4FA1-A7E7-4E7B7DE633CC}" type="presParOf" srcId="{9098B10F-A1E6-4A79-85C4-ED62DF19A1EF}" destId="{6447C36A-828C-46BE-ADC6-097C9D55659D}" srcOrd="1" destOrd="0" presId="urn:microsoft.com/office/officeart/2005/8/layout/vList4#4"/>
    <dgm:cxn modelId="{E702C34F-D850-41C1-A659-6C2E156FBDDF}" type="presParOf" srcId="{9098B10F-A1E6-4A79-85C4-ED62DF19A1EF}" destId="{8EED162C-1D55-4812-86E4-DBE7B2D9E861}" srcOrd="2" destOrd="0" presId="urn:microsoft.com/office/officeart/2005/8/layout/vList4#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3727C-4A44-4DBC-93F0-7EE5A1BC15A2}"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es-ES"/>
        </a:p>
      </dgm:t>
    </dgm:pt>
    <dgm:pt modelId="{82B2093A-6816-44F1-9575-50B5CB5C17CE}">
      <dgm:prSet phldrT="[Texto]" custT="1"/>
      <dgm:spPr/>
      <dgm:t>
        <a:bodyPr/>
        <a:lstStyle/>
        <a:p>
          <a:r>
            <a:rPr lang="en-US" altLang="zh-CN" sz="1800" b="1" dirty="0" err="1" smtClean="0"/>
            <a:t>Estudiante</a:t>
          </a:r>
          <a:r>
            <a:rPr lang="en-US" altLang="zh-CN" sz="1800" dirty="0" smtClean="0"/>
            <a:t> </a:t>
          </a:r>
          <a:r>
            <a:rPr lang="en-US" altLang="zh-CN" sz="1800" dirty="0" err="1" smtClean="0"/>
            <a:t>como</a:t>
          </a:r>
          <a:r>
            <a:rPr lang="en-US" altLang="zh-CN" sz="1800" dirty="0" smtClean="0"/>
            <a:t> el </a:t>
          </a:r>
          <a:r>
            <a:rPr lang="en-US" altLang="zh-CN" sz="1800" dirty="0" err="1" smtClean="0"/>
            <a:t>centro</a:t>
          </a:r>
          <a:r>
            <a:rPr lang="en-US" altLang="zh-CN" sz="1800" dirty="0" smtClean="0"/>
            <a:t> de los </a:t>
          </a:r>
          <a:r>
            <a:rPr lang="en-US" altLang="zh-CN" sz="1800" dirty="0" err="1" smtClean="0"/>
            <a:t>procesos</a:t>
          </a:r>
          <a:r>
            <a:rPr lang="en-US" altLang="zh-CN" sz="1800" dirty="0" smtClean="0"/>
            <a:t>, </a:t>
          </a:r>
          <a:r>
            <a:rPr lang="en-US" altLang="zh-CN" sz="1800" dirty="0" err="1" smtClean="0"/>
            <a:t>convirtiéndose</a:t>
          </a:r>
          <a:r>
            <a:rPr lang="en-US" altLang="zh-CN" sz="1800" dirty="0" smtClean="0"/>
            <a:t> </a:t>
          </a:r>
          <a:r>
            <a:rPr lang="en-US" altLang="zh-CN" sz="1800" dirty="0" err="1" smtClean="0"/>
            <a:t>en</a:t>
          </a:r>
          <a:r>
            <a:rPr lang="en-US" altLang="zh-CN" sz="1800" dirty="0" smtClean="0"/>
            <a:t> </a:t>
          </a:r>
          <a:r>
            <a:rPr lang="en-US" altLang="zh-CN" sz="1800" dirty="0" err="1" smtClean="0"/>
            <a:t>agente</a:t>
          </a:r>
          <a:r>
            <a:rPr lang="en-US" altLang="zh-CN" sz="1800" dirty="0" smtClean="0"/>
            <a:t> principal </a:t>
          </a:r>
          <a:r>
            <a:rPr lang="en-US" altLang="zh-CN" sz="1800" dirty="0" err="1" smtClean="0"/>
            <a:t>en</a:t>
          </a:r>
          <a:r>
            <a:rPr lang="en-US" altLang="zh-CN" sz="1800" dirty="0" smtClean="0"/>
            <a:t> la </a:t>
          </a:r>
          <a:r>
            <a:rPr lang="en-US" altLang="zh-CN" sz="1800" dirty="0" err="1" smtClean="0"/>
            <a:t>construcción</a:t>
          </a:r>
          <a:r>
            <a:rPr lang="en-US" altLang="zh-CN" sz="1800" dirty="0" smtClean="0"/>
            <a:t> de </a:t>
          </a:r>
          <a:r>
            <a:rPr lang="en-US" altLang="zh-CN" sz="1800" dirty="0" err="1" smtClean="0"/>
            <a:t>su</a:t>
          </a:r>
          <a:r>
            <a:rPr lang="en-US" altLang="zh-CN" sz="1800" dirty="0" smtClean="0"/>
            <a:t> </a:t>
          </a:r>
          <a:r>
            <a:rPr lang="en-US" altLang="zh-CN" sz="1800" dirty="0" err="1" smtClean="0"/>
            <a:t>propio</a:t>
          </a:r>
          <a:r>
            <a:rPr lang="en-US" altLang="zh-CN" sz="1800" dirty="0" smtClean="0"/>
            <a:t> </a:t>
          </a:r>
          <a:r>
            <a:rPr lang="en-US" altLang="zh-CN" sz="1800" dirty="0" err="1" smtClean="0"/>
            <a:t>aprendizaje</a:t>
          </a:r>
          <a:r>
            <a:rPr lang="en-US" altLang="zh-CN" sz="1800" dirty="0" smtClean="0"/>
            <a:t>. </a:t>
          </a:r>
          <a:endParaRPr lang="es-ES" sz="1800" dirty="0"/>
        </a:p>
      </dgm:t>
    </dgm:pt>
    <dgm:pt modelId="{B7573D19-F950-4DFB-AD38-CE1ACF9DEC43}" type="parTrans" cxnId="{7FE4DDD4-1B27-475B-86D2-EDDEFA89FA0D}">
      <dgm:prSet/>
      <dgm:spPr/>
      <dgm:t>
        <a:bodyPr/>
        <a:lstStyle/>
        <a:p>
          <a:endParaRPr lang="es-ES"/>
        </a:p>
      </dgm:t>
    </dgm:pt>
    <dgm:pt modelId="{26EDAB14-DF7F-400D-828C-AC3C4E1EA6D1}" type="sibTrans" cxnId="{7FE4DDD4-1B27-475B-86D2-EDDEFA89FA0D}">
      <dgm:prSet/>
      <dgm:spPr/>
      <dgm:t>
        <a:bodyPr/>
        <a:lstStyle/>
        <a:p>
          <a:endParaRPr lang="es-ES"/>
        </a:p>
      </dgm:t>
    </dgm:pt>
    <dgm:pt modelId="{1C1B3AD5-5883-418D-A741-442D75FBE75A}">
      <dgm:prSet custT="1"/>
      <dgm:spPr/>
      <dgm:t>
        <a:bodyPr/>
        <a:lstStyle/>
        <a:p>
          <a:r>
            <a:rPr lang="en-US" altLang="zh-CN" sz="1800" b="1" dirty="0" err="1" smtClean="0"/>
            <a:t>Metodologías</a:t>
          </a:r>
          <a:r>
            <a:rPr lang="en-US" altLang="zh-CN" sz="1800" b="1" dirty="0" smtClean="0"/>
            <a:t> </a:t>
          </a:r>
          <a:r>
            <a:rPr lang="en-US" altLang="zh-CN" sz="1800" b="1" dirty="0" err="1" smtClean="0"/>
            <a:t>activas</a:t>
          </a:r>
          <a:r>
            <a:rPr lang="en-US" altLang="zh-CN" sz="1800" dirty="0" smtClean="0"/>
            <a:t>, </a:t>
          </a:r>
          <a:r>
            <a:rPr lang="en-US" altLang="zh-CN" sz="1800" dirty="0" err="1" smtClean="0"/>
            <a:t>empleo</a:t>
          </a:r>
          <a:r>
            <a:rPr lang="en-US" altLang="zh-CN" sz="1800" dirty="0" smtClean="0"/>
            <a:t> de </a:t>
          </a:r>
          <a:r>
            <a:rPr lang="en-US" altLang="zh-CN" sz="1800" dirty="0" err="1" smtClean="0"/>
            <a:t>estudios</a:t>
          </a:r>
          <a:r>
            <a:rPr lang="en-US" altLang="zh-CN" sz="1800" dirty="0" smtClean="0"/>
            <a:t> de </a:t>
          </a:r>
          <a:r>
            <a:rPr lang="en-US" altLang="zh-CN" sz="1800" dirty="0" err="1" smtClean="0"/>
            <a:t>casos</a:t>
          </a:r>
          <a:r>
            <a:rPr lang="en-US" altLang="zh-CN" sz="1800" dirty="0" smtClean="0"/>
            <a:t>, </a:t>
          </a:r>
          <a:r>
            <a:rPr lang="en-US" altLang="zh-CN" sz="1800" dirty="0" err="1" smtClean="0"/>
            <a:t>aprendizaje</a:t>
          </a:r>
          <a:r>
            <a:rPr lang="en-US" altLang="zh-CN" sz="1800" dirty="0" smtClean="0"/>
            <a:t> </a:t>
          </a:r>
          <a:r>
            <a:rPr lang="en-US" altLang="zh-CN" sz="1800" dirty="0" err="1" smtClean="0"/>
            <a:t>basado</a:t>
          </a:r>
          <a:r>
            <a:rPr lang="en-US" altLang="zh-CN" sz="1800" dirty="0" smtClean="0"/>
            <a:t> </a:t>
          </a:r>
          <a:r>
            <a:rPr lang="en-US" altLang="zh-CN" sz="1800" dirty="0" err="1" smtClean="0"/>
            <a:t>en</a:t>
          </a:r>
          <a:r>
            <a:rPr lang="en-US" altLang="zh-CN" sz="1800" dirty="0" smtClean="0"/>
            <a:t> </a:t>
          </a:r>
          <a:r>
            <a:rPr lang="en-US" altLang="zh-CN" sz="1800" dirty="0" err="1" smtClean="0"/>
            <a:t>problemas</a:t>
          </a:r>
          <a:r>
            <a:rPr lang="en-US" altLang="zh-CN" sz="1800" dirty="0" smtClean="0"/>
            <a:t>, </a:t>
          </a:r>
          <a:r>
            <a:rPr lang="en-US" altLang="zh-CN" sz="1800" dirty="0" err="1" smtClean="0"/>
            <a:t>trabajo</a:t>
          </a:r>
          <a:r>
            <a:rPr lang="en-US" altLang="zh-CN" sz="1800" dirty="0" smtClean="0"/>
            <a:t> </a:t>
          </a:r>
          <a:r>
            <a:rPr lang="en-US" altLang="zh-CN" sz="1800" dirty="0" err="1" smtClean="0"/>
            <a:t>en</a:t>
          </a:r>
          <a:r>
            <a:rPr lang="en-US" altLang="zh-CN" sz="1800" dirty="0" smtClean="0"/>
            <a:t> </a:t>
          </a:r>
          <a:r>
            <a:rPr lang="en-US" altLang="zh-CN" sz="1800" dirty="0" err="1" smtClean="0"/>
            <a:t>grupo</a:t>
          </a:r>
          <a:r>
            <a:rPr lang="en-US" altLang="zh-CN" sz="1800" dirty="0" smtClean="0"/>
            <a:t>, </a:t>
          </a:r>
          <a:r>
            <a:rPr lang="en-US" altLang="zh-CN" sz="1800" dirty="0" err="1" smtClean="0"/>
            <a:t>tutorías</a:t>
          </a:r>
          <a:r>
            <a:rPr lang="en-US" altLang="zh-CN" sz="1800" dirty="0" smtClean="0"/>
            <a:t> entre </a:t>
          </a:r>
          <a:r>
            <a:rPr lang="en-US" altLang="zh-CN" sz="1800" dirty="0" err="1" smtClean="0"/>
            <a:t>compañeros</a:t>
          </a:r>
          <a:r>
            <a:rPr lang="en-US" altLang="zh-CN" sz="1800" dirty="0" smtClean="0"/>
            <a:t>, etc. </a:t>
          </a:r>
        </a:p>
      </dgm:t>
    </dgm:pt>
    <dgm:pt modelId="{B3AFACC6-54E4-40E3-B493-42CED5EAF015}" type="parTrans" cxnId="{25753897-8704-411F-92EC-A33D8485175A}">
      <dgm:prSet/>
      <dgm:spPr/>
      <dgm:t>
        <a:bodyPr/>
        <a:lstStyle/>
        <a:p>
          <a:endParaRPr lang="es-ES"/>
        </a:p>
      </dgm:t>
    </dgm:pt>
    <dgm:pt modelId="{B49EF6FF-5086-4584-B4C7-18A3A2315B93}" type="sibTrans" cxnId="{25753897-8704-411F-92EC-A33D8485175A}">
      <dgm:prSet/>
      <dgm:spPr/>
      <dgm:t>
        <a:bodyPr/>
        <a:lstStyle/>
        <a:p>
          <a:endParaRPr lang="es-ES"/>
        </a:p>
      </dgm:t>
    </dgm:pt>
    <dgm:pt modelId="{8A18235D-80A1-4D43-BDF7-46C876007CB2}">
      <dgm:prSet custT="1"/>
      <dgm:spPr/>
      <dgm:t>
        <a:bodyPr/>
        <a:lstStyle/>
        <a:p>
          <a:r>
            <a:rPr lang="en-US" altLang="zh-CN" sz="1800" b="1" dirty="0" err="1" smtClean="0"/>
            <a:t>Profesor</a:t>
          </a:r>
          <a:r>
            <a:rPr lang="en-US" altLang="zh-CN" sz="1800" b="1" dirty="0" smtClean="0"/>
            <a:t>/tutor</a:t>
          </a:r>
          <a:r>
            <a:rPr lang="en-US" altLang="zh-CN" sz="1800" dirty="0" smtClean="0"/>
            <a:t> </a:t>
          </a:r>
          <a:r>
            <a:rPr lang="en-US" altLang="zh-CN" sz="1800" dirty="0" err="1" smtClean="0"/>
            <a:t>como</a:t>
          </a:r>
          <a:r>
            <a:rPr lang="en-US" altLang="zh-CN" sz="1800" dirty="0" smtClean="0"/>
            <a:t> </a:t>
          </a:r>
          <a:r>
            <a:rPr lang="en-US" altLang="zh-CN" sz="1800" dirty="0" err="1" smtClean="0"/>
            <a:t>agente</a:t>
          </a:r>
          <a:r>
            <a:rPr lang="en-US" altLang="zh-CN" sz="1800" dirty="0" smtClean="0"/>
            <a:t> </a:t>
          </a:r>
          <a:r>
            <a:rPr lang="en-US" altLang="zh-CN" sz="1800" dirty="0" err="1" smtClean="0"/>
            <a:t>facilitador</a:t>
          </a:r>
          <a:r>
            <a:rPr lang="en-US" altLang="zh-CN" sz="1800" dirty="0" smtClean="0"/>
            <a:t> de </a:t>
          </a:r>
          <a:r>
            <a:rPr lang="en-US" altLang="zh-CN" sz="1800" dirty="0" err="1" smtClean="0"/>
            <a:t>todo</a:t>
          </a:r>
          <a:r>
            <a:rPr lang="en-US" altLang="zh-CN" sz="1800" dirty="0" smtClean="0"/>
            <a:t> el </a:t>
          </a:r>
          <a:r>
            <a:rPr lang="en-US" altLang="zh-CN" sz="1800" dirty="0" err="1" smtClean="0"/>
            <a:t>proceso</a:t>
          </a:r>
          <a:r>
            <a:rPr lang="en-US" altLang="zh-CN" sz="1800" dirty="0" smtClean="0"/>
            <a:t>, </a:t>
          </a:r>
          <a:r>
            <a:rPr lang="en-US" altLang="zh-CN" sz="1800" dirty="0" err="1" smtClean="0"/>
            <a:t>guía</a:t>
          </a:r>
          <a:r>
            <a:rPr lang="en-US" altLang="zh-CN" sz="1800" dirty="0" smtClean="0"/>
            <a:t>, </a:t>
          </a:r>
          <a:r>
            <a:rPr lang="en-US" altLang="zh-CN" sz="1800" dirty="0" err="1" smtClean="0"/>
            <a:t>orienta</a:t>
          </a:r>
          <a:r>
            <a:rPr lang="en-US" altLang="zh-CN" sz="1800" dirty="0" smtClean="0"/>
            <a:t>, etc. </a:t>
          </a:r>
        </a:p>
      </dgm:t>
    </dgm:pt>
    <dgm:pt modelId="{00A06854-032A-4F66-AF38-ECD740872E00}" type="parTrans" cxnId="{B144401A-35DA-4848-8585-CEF6845FBB52}">
      <dgm:prSet/>
      <dgm:spPr/>
      <dgm:t>
        <a:bodyPr/>
        <a:lstStyle/>
        <a:p>
          <a:endParaRPr lang="es-ES"/>
        </a:p>
      </dgm:t>
    </dgm:pt>
    <dgm:pt modelId="{88BD5629-186E-479A-AF93-F146F06BA97C}" type="sibTrans" cxnId="{B144401A-35DA-4848-8585-CEF6845FBB52}">
      <dgm:prSet/>
      <dgm:spPr/>
      <dgm:t>
        <a:bodyPr/>
        <a:lstStyle/>
        <a:p>
          <a:endParaRPr lang="es-ES"/>
        </a:p>
      </dgm:t>
    </dgm:pt>
    <dgm:pt modelId="{220A2675-BE4C-4B84-96EC-376022992A01}">
      <dgm:prSet custT="1"/>
      <dgm:spPr/>
      <dgm:t>
        <a:bodyPr/>
        <a:lstStyle/>
        <a:p>
          <a:r>
            <a:rPr lang="en-US" altLang="zh-CN" sz="1600" b="1" dirty="0" err="1" smtClean="0"/>
            <a:t>Tareas</a:t>
          </a:r>
          <a:r>
            <a:rPr lang="en-US" altLang="zh-CN" sz="1600" b="1" dirty="0" smtClean="0"/>
            <a:t>/</a:t>
          </a:r>
          <a:r>
            <a:rPr lang="en-US" altLang="zh-CN" sz="1600" b="1" dirty="0" err="1" smtClean="0"/>
            <a:t>actividades</a:t>
          </a:r>
          <a:r>
            <a:rPr lang="en-US" altLang="zh-CN" sz="1600" dirty="0" smtClean="0"/>
            <a:t>, </a:t>
          </a:r>
          <a:r>
            <a:rPr lang="en-US" altLang="zh-CN" sz="1600" dirty="0" err="1" smtClean="0"/>
            <a:t>como</a:t>
          </a:r>
          <a:r>
            <a:rPr lang="en-US" altLang="zh-CN" sz="1600" dirty="0" smtClean="0"/>
            <a:t> </a:t>
          </a:r>
          <a:r>
            <a:rPr lang="en-US" altLang="zh-CN" sz="1600" dirty="0" err="1" smtClean="0"/>
            <a:t>elemento</a:t>
          </a:r>
          <a:r>
            <a:rPr lang="en-US" altLang="zh-CN" sz="1600" dirty="0" smtClean="0"/>
            <a:t> fundamental para </a:t>
          </a:r>
          <a:r>
            <a:rPr lang="en-US" altLang="zh-CN" sz="1600" dirty="0" err="1" smtClean="0"/>
            <a:t>dar</a:t>
          </a:r>
          <a:r>
            <a:rPr lang="en-US" altLang="zh-CN" sz="1600" dirty="0" smtClean="0"/>
            <a:t> </a:t>
          </a:r>
          <a:r>
            <a:rPr lang="en-US" altLang="zh-CN" sz="1600" b="1" dirty="0" err="1" smtClean="0"/>
            <a:t>interactividad</a:t>
          </a:r>
          <a:r>
            <a:rPr lang="en-US" altLang="zh-CN" sz="1600" dirty="0" smtClean="0"/>
            <a:t> a los </a:t>
          </a:r>
          <a:r>
            <a:rPr lang="en-US" altLang="zh-CN" sz="1600" dirty="0" err="1" smtClean="0"/>
            <a:t>contenidos</a:t>
          </a:r>
          <a:r>
            <a:rPr lang="en-US" altLang="zh-CN" sz="1600" dirty="0" smtClean="0"/>
            <a:t>. Se </a:t>
          </a:r>
          <a:r>
            <a:rPr lang="en-US" altLang="zh-CN" sz="1600" dirty="0" err="1" smtClean="0"/>
            <a:t>pueden</a:t>
          </a:r>
          <a:r>
            <a:rPr lang="en-US" altLang="zh-CN" sz="1600" dirty="0" smtClean="0"/>
            <a:t> </a:t>
          </a:r>
          <a:r>
            <a:rPr lang="en-US" altLang="zh-CN" sz="1600" dirty="0" err="1" smtClean="0"/>
            <a:t>programar</a:t>
          </a:r>
          <a:r>
            <a:rPr lang="en-US" altLang="zh-CN" sz="1600" dirty="0" smtClean="0"/>
            <a:t> de </a:t>
          </a:r>
          <a:r>
            <a:rPr lang="en-US" altLang="zh-CN" sz="1600" dirty="0" err="1" smtClean="0"/>
            <a:t>diversos</a:t>
          </a:r>
          <a:r>
            <a:rPr lang="en-US" altLang="zh-CN" sz="1600" dirty="0" smtClean="0"/>
            <a:t> </a:t>
          </a:r>
          <a:r>
            <a:rPr lang="en-US" altLang="zh-CN" sz="1600" dirty="0" err="1" smtClean="0"/>
            <a:t>tipos</a:t>
          </a:r>
          <a:r>
            <a:rPr lang="en-US" altLang="zh-CN" sz="1600" dirty="0" smtClean="0"/>
            <a:t>: </a:t>
          </a:r>
          <a:r>
            <a:rPr lang="en-US" altLang="zh-CN" sz="1600" dirty="0" err="1" smtClean="0"/>
            <a:t>autoevaluación</a:t>
          </a:r>
          <a:r>
            <a:rPr lang="en-US" altLang="zh-CN" sz="1600" dirty="0" smtClean="0"/>
            <a:t>, </a:t>
          </a:r>
          <a:r>
            <a:rPr lang="en-US" altLang="zh-CN" sz="1600" dirty="0" err="1" smtClean="0"/>
            <a:t>individuales</a:t>
          </a:r>
          <a:r>
            <a:rPr lang="en-US" altLang="zh-CN" sz="1600" dirty="0" smtClean="0"/>
            <a:t>, </a:t>
          </a:r>
          <a:r>
            <a:rPr lang="en-US" altLang="zh-CN" sz="1600" dirty="0" err="1" smtClean="0"/>
            <a:t>en</a:t>
          </a:r>
          <a:r>
            <a:rPr lang="en-US" altLang="zh-CN" sz="1600" dirty="0" smtClean="0"/>
            <a:t> </a:t>
          </a:r>
          <a:r>
            <a:rPr lang="en-US" altLang="zh-CN" sz="1600" dirty="0" err="1" smtClean="0"/>
            <a:t>grupo</a:t>
          </a:r>
          <a:r>
            <a:rPr lang="en-US" altLang="zh-CN" sz="1600" dirty="0" smtClean="0"/>
            <a:t>, etc. </a:t>
          </a:r>
        </a:p>
      </dgm:t>
    </dgm:pt>
    <dgm:pt modelId="{CABF5142-F5A3-420F-9D34-CE4C5E7364CA}" type="parTrans" cxnId="{06A1D7C5-F2D0-4940-A070-EC484411F53A}">
      <dgm:prSet/>
      <dgm:spPr/>
      <dgm:t>
        <a:bodyPr/>
        <a:lstStyle/>
        <a:p>
          <a:endParaRPr lang="es-ES"/>
        </a:p>
      </dgm:t>
    </dgm:pt>
    <dgm:pt modelId="{0677EA99-3CBA-4F53-8D91-CD701F5FE2B1}" type="sibTrans" cxnId="{06A1D7C5-F2D0-4940-A070-EC484411F53A}">
      <dgm:prSet/>
      <dgm:spPr/>
      <dgm:t>
        <a:bodyPr/>
        <a:lstStyle/>
        <a:p>
          <a:endParaRPr lang="es-ES"/>
        </a:p>
      </dgm:t>
    </dgm:pt>
    <dgm:pt modelId="{31256704-D48F-4C86-BB47-B6FF71AB85AD}">
      <dgm:prSet/>
      <dgm:spPr/>
      <dgm:t>
        <a:bodyPr/>
        <a:lstStyle/>
        <a:p>
          <a:r>
            <a:rPr lang="en-US" altLang="zh-CN" b="1" dirty="0" err="1" smtClean="0"/>
            <a:t>Uso</a:t>
          </a:r>
          <a:r>
            <a:rPr lang="en-US" altLang="zh-CN" b="1" dirty="0" smtClean="0"/>
            <a:t> de las TIC</a:t>
          </a:r>
          <a:r>
            <a:rPr lang="en-US" altLang="zh-CN" dirty="0" smtClean="0"/>
            <a:t> y de las </a:t>
          </a:r>
          <a:r>
            <a:rPr lang="en-US" altLang="zh-CN" dirty="0" err="1" smtClean="0"/>
            <a:t>diferentes</a:t>
          </a:r>
          <a:r>
            <a:rPr lang="en-US" altLang="zh-CN" dirty="0" smtClean="0"/>
            <a:t> </a:t>
          </a:r>
          <a:r>
            <a:rPr lang="en-US" altLang="zh-CN" dirty="0" err="1" smtClean="0"/>
            <a:t>herramientas</a:t>
          </a:r>
          <a:r>
            <a:rPr lang="en-US" altLang="zh-CN" dirty="0" smtClean="0"/>
            <a:t> de </a:t>
          </a:r>
          <a:r>
            <a:rPr lang="en-US" altLang="zh-CN" dirty="0" err="1" smtClean="0"/>
            <a:t>comunicación</a:t>
          </a:r>
          <a:r>
            <a:rPr lang="en-US" altLang="zh-CN" dirty="0" smtClean="0"/>
            <a:t> (correo, </a:t>
          </a:r>
          <a:r>
            <a:rPr lang="en-US" altLang="zh-CN" dirty="0" err="1" smtClean="0"/>
            <a:t>foro</a:t>
          </a:r>
          <a:r>
            <a:rPr lang="en-US" altLang="zh-CN" dirty="0" smtClean="0"/>
            <a:t>, chats) para resolver </a:t>
          </a:r>
          <a:r>
            <a:rPr lang="en-US" altLang="zh-CN" dirty="0" err="1" smtClean="0"/>
            <a:t>dudas</a:t>
          </a:r>
          <a:r>
            <a:rPr lang="en-US" altLang="zh-CN" dirty="0" smtClean="0"/>
            <a:t>, </a:t>
          </a:r>
          <a:r>
            <a:rPr lang="en-US" altLang="zh-CN" dirty="0" err="1" smtClean="0"/>
            <a:t>fomentar</a:t>
          </a:r>
          <a:r>
            <a:rPr lang="en-US" altLang="zh-CN" dirty="0" smtClean="0"/>
            <a:t> las </a:t>
          </a:r>
          <a:r>
            <a:rPr lang="en-US" altLang="zh-CN" dirty="0" err="1" smtClean="0"/>
            <a:t>relaciones</a:t>
          </a:r>
          <a:r>
            <a:rPr lang="en-US" altLang="zh-CN" dirty="0" smtClean="0"/>
            <a:t> entre </a:t>
          </a:r>
          <a:r>
            <a:rPr lang="en-US" altLang="zh-CN" dirty="0" err="1" smtClean="0"/>
            <a:t>todos</a:t>
          </a:r>
          <a:r>
            <a:rPr lang="en-US" altLang="zh-CN" dirty="0" smtClean="0"/>
            <a:t> los </a:t>
          </a:r>
          <a:r>
            <a:rPr lang="en-US" altLang="zh-CN" dirty="0" err="1" smtClean="0"/>
            <a:t>participantes</a:t>
          </a:r>
          <a:r>
            <a:rPr lang="en-US" altLang="zh-CN" dirty="0" smtClean="0"/>
            <a:t> </a:t>
          </a:r>
          <a:r>
            <a:rPr lang="en-US" altLang="zh-CN" dirty="0" err="1" smtClean="0"/>
            <a:t>en</a:t>
          </a:r>
          <a:r>
            <a:rPr lang="en-US" altLang="zh-CN" dirty="0" smtClean="0"/>
            <a:t> la </a:t>
          </a:r>
          <a:r>
            <a:rPr lang="en-US" altLang="zh-CN" dirty="0" err="1" smtClean="0"/>
            <a:t>acción</a:t>
          </a:r>
          <a:r>
            <a:rPr lang="en-US" altLang="zh-CN" dirty="0" smtClean="0"/>
            <a:t> </a:t>
          </a:r>
          <a:r>
            <a:rPr lang="en-US" altLang="zh-CN" dirty="0" err="1" smtClean="0"/>
            <a:t>formativa</a:t>
          </a:r>
          <a:r>
            <a:rPr lang="en-US" altLang="zh-CN" dirty="0" smtClean="0"/>
            <a:t> (</a:t>
          </a:r>
          <a:r>
            <a:rPr lang="en-US" altLang="zh-CN" dirty="0" err="1" smtClean="0"/>
            <a:t>alumnos</a:t>
          </a:r>
          <a:r>
            <a:rPr lang="en-US" altLang="zh-CN" dirty="0" smtClean="0"/>
            <a:t> y </a:t>
          </a:r>
          <a:r>
            <a:rPr lang="en-US" altLang="zh-CN" dirty="0" err="1" smtClean="0"/>
            <a:t>profesores</a:t>
          </a:r>
          <a:r>
            <a:rPr lang="en-US" altLang="zh-CN" dirty="0" smtClean="0"/>
            <a:t>), para </a:t>
          </a:r>
          <a:r>
            <a:rPr lang="en-US" altLang="zh-CN" dirty="0" err="1" smtClean="0"/>
            <a:t>crear</a:t>
          </a:r>
          <a:r>
            <a:rPr lang="en-US" altLang="zh-CN" dirty="0" smtClean="0"/>
            <a:t> </a:t>
          </a:r>
          <a:r>
            <a:rPr lang="en-US" altLang="zh-CN" dirty="0" err="1" smtClean="0"/>
            <a:t>una</a:t>
          </a:r>
          <a:r>
            <a:rPr lang="en-US" altLang="zh-CN" dirty="0" smtClean="0"/>
            <a:t> </a:t>
          </a:r>
          <a:r>
            <a:rPr lang="en-US" altLang="zh-CN" dirty="0" err="1" smtClean="0"/>
            <a:t>verdadera</a:t>
          </a:r>
          <a:r>
            <a:rPr lang="en-US" altLang="zh-CN" dirty="0" smtClean="0"/>
            <a:t> </a:t>
          </a:r>
          <a:r>
            <a:rPr lang="en-US" altLang="zh-CN" dirty="0" err="1" smtClean="0"/>
            <a:t>comunidad</a:t>
          </a:r>
          <a:r>
            <a:rPr lang="en-US" altLang="zh-CN" dirty="0" smtClean="0"/>
            <a:t> de </a:t>
          </a:r>
          <a:r>
            <a:rPr lang="en-US" altLang="zh-CN" dirty="0" err="1" smtClean="0"/>
            <a:t>aprendizaje</a:t>
          </a:r>
          <a:r>
            <a:rPr lang="en-US" altLang="zh-CN" dirty="0" smtClean="0"/>
            <a:t>. </a:t>
          </a:r>
        </a:p>
      </dgm:t>
    </dgm:pt>
    <dgm:pt modelId="{1F06358F-22FE-493C-AFC8-8475A591C8A0}" type="parTrans" cxnId="{609B6997-241A-4CAE-B92A-AC591B175036}">
      <dgm:prSet/>
      <dgm:spPr/>
      <dgm:t>
        <a:bodyPr/>
        <a:lstStyle/>
        <a:p>
          <a:endParaRPr lang="es-ES"/>
        </a:p>
      </dgm:t>
    </dgm:pt>
    <dgm:pt modelId="{8D87402E-CD28-44B2-ABE1-E65BD683C816}" type="sibTrans" cxnId="{609B6997-241A-4CAE-B92A-AC591B175036}">
      <dgm:prSet/>
      <dgm:spPr/>
      <dgm:t>
        <a:bodyPr/>
        <a:lstStyle/>
        <a:p>
          <a:endParaRPr lang="es-ES"/>
        </a:p>
      </dgm:t>
    </dgm:pt>
    <dgm:pt modelId="{D72C7D9E-3B73-4223-B498-BFAE96FD1C67}">
      <dgm:prSet/>
      <dgm:spPr/>
      <dgm:t>
        <a:bodyPr/>
        <a:lstStyle/>
        <a:p>
          <a:r>
            <a:rPr lang="en-US" altLang="zh-CN" b="1" dirty="0" err="1" smtClean="0"/>
            <a:t>Flexibilidad</a:t>
          </a:r>
          <a:r>
            <a:rPr lang="en-US" altLang="zh-CN" dirty="0" smtClean="0"/>
            <a:t>, </a:t>
          </a:r>
          <a:r>
            <a:rPr lang="en-US" altLang="zh-CN" dirty="0" err="1" smtClean="0"/>
            <a:t>enseñanza</a:t>
          </a:r>
          <a:r>
            <a:rPr lang="en-US" altLang="zh-CN" dirty="0" smtClean="0"/>
            <a:t> </a:t>
          </a:r>
          <a:r>
            <a:rPr lang="en-US" altLang="zh-CN" dirty="0" err="1" smtClean="0"/>
            <a:t>adaptada</a:t>
          </a:r>
          <a:r>
            <a:rPr lang="en-US" altLang="zh-CN" dirty="0" smtClean="0"/>
            <a:t> al </a:t>
          </a:r>
          <a:r>
            <a:rPr lang="en-US" altLang="zh-CN" dirty="0" err="1" smtClean="0"/>
            <a:t>ritmo</a:t>
          </a:r>
          <a:r>
            <a:rPr lang="en-US" altLang="zh-CN" dirty="0" smtClean="0"/>
            <a:t> de </a:t>
          </a:r>
          <a:r>
            <a:rPr lang="en-US" altLang="zh-CN" dirty="0" err="1" smtClean="0"/>
            <a:t>aprendizaje</a:t>
          </a:r>
          <a:r>
            <a:rPr lang="en-US" altLang="zh-CN" dirty="0" smtClean="0"/>
            <a:t> de los </a:t>
          </a:r>
          <a:r>
            <a:rPr lang="en-US" altLang="zh-CN" dirty="0" err="1" smtClean="0"/>
            <a:t>estudiantes</a:t>
          </a:r>
          <a:r>
            <a:rPr lang="en-US" altLang="zh-CN" dirty="0" smtClean="0"/>
            <a:t>. </a:t>
          </a:r>
          <a:r>
            <a:rPr lang="en-US" altLang="zh-CN" dirty="0" smtClean="0"/>
            <a:t>Se </a:t>
          </a:r>
          <a:r>
            <a:rPr lang="en-US" altLang="zh-CN" dirty="0" err="1" smtClean="0"/>
            <a:t>estudia</a:t>
          </a:r>
          <a:r>
            <a:rPr lang="en-US" altLang="zh-CN" dirty="0" smtClean="0"/>
            <a:t> a </a:t>
          </a:r>
          <a:r>
            <a:rPr lang="en-US" altLang="zh-CN" dirty="0" err="1" smtClean="0"/>
            <a:t>cualquier</a:t>
          </a:r>
          <a:r>
            <a:rPr lang="en-US" altLang="zh-CN" dirty="0" smtClean="0"/>
            <a:t> </a:t>
          </a:r>
          <a:r>
            <a:rPr lang="en-US" altLang="zh-CN" dirty="0" err="1" smtClean="0"/>
            <a:t>hora</a:t>
          </a:r>
          <a:r>
            <a:rPr lang="en-US" altLang="zh-CN" dirty="0" smtClean="0"/>
            <a:t>, en </a:t>
          </a:r>
          <a:r>
            <a:rPr lang="en-US" altLang="zh-CN" dirty="0" err="1" smtClean="0"/>
            <a:t>cualquier</a:t>
          </a:r>
          <a:r>
            <a:rPr lang="en-US" altLang="zh-CN" dirty="0" smtClean="0"/>
            <a:t> </a:t>
          </a:r>
          <a:r>
            <a:rPr lang="en-US" altLang="zh-CN" dirty="0" err="1" smtClean="0"/>
            <a:t>lugar</a:t>
          </a:r>
          <a:r>
            <a:rPr lang="en-US" altLang="zh-CN" dirty="0" smtClean="0"/>
            <a:t> y con </a:t>
          </a:r>
          <a:r>
            <a:rPr lang="en-US" altLang="zh-CN" dirty="0" err="1" smtClean="0"/>
            <a:t>cualquier</a:t>
          </a:r>
          <a:r>
            <a:rPr lang="en-US" altLang="zh-CN" dirty="0" smtClean="0"/>
            <a:t> </a:t>
          </a:r>
          <a:r>
            <a:rPr lang="en-US" altLang="zh-CN" dirty="0" err="1" smtClean="0"/>
            <a:t>dispositivo</a:t>
          </a:r>
          <a:r>
            <a:rPr lang="en-US" altLang="zh-CN" dirty="0" smtClean="0"/>
            <a:t>.</a:t>
          </a:r>
          <a:endParaRPr lang="en-US" altLang="zh-CN" dirty="0" smtClean="0"/>
        </a:p>
      </dgm:t>
    </dgm:pt>
    <dgm:pt modelId="{D779FFA6-8873-41BA-87F2-4ED6424A182C}" type="parTrans" cxnId="{83324259-B5BD-4F86-8592-CAAAAFECC921}">
      <dgm:prSet/>
      <dgm:spPr/>
      <dgm:t>
        <a:bodyPr/>
        <a:lstStyle/>
        <a:p>
          <a:endParaRPr lang="es-ES"/>
        </a:p>
      </dgm:t>
    </dgm:pt>
    <dgm:pt modelId="{EA271669-F32B-41DE-B00A-0BC372D2964D}" type="sibTrans" cxnId="{83324259-B5BD-4F86-8592-CAAAAFECC921}">
      <dgm:prSet/>
      <dgm:spPr/>
      <dgm:t>
        <a:bodyPr/>
        <a:lstStyle/>
        <a:p>
          <a:endParaRPr lang="es-ES"/>
        </a:p>
      </dgm:t>
    </dgm:pt>
    <dgm:pt modelId="{3659BBB5-4AE9-41D7-B72C-B87C79DB6DB4}" type="pres">
      <dgm:prSet presAssocID="{9073727C-4A44-4DBC-93F0-7EE5A1BC15A2}" presName="Name0" presStyleCnt="0">
        <dgm:presLayoutVars>
          <dgm:dir/>
          <dgm:resizeHandles val="exact"/>
        </dgm:presLayoutVars>
      </dgm:prSet>
      <dgm:spPr/>
      <dgm:t>
        <a:bodyPr/>
        <a:lstStyle/>
        <a:p>
          <a:endParaRPr lang="es-ES"/>
        </a:p>
      </dgm:t>
    </dgm:pt>
    <dgm:pt modelId="{17619A59-F29F-4C66-9409-D5A31C491B4F}" type="pres">
      <dgm:prSet presAssocID="{82B2093A-6816-44F1-9575-50B5CB5C17CE}" presName="composite" presStyleCnt="0"/>
      <dgm:spPr/>
    </dgm:pt>
    <dgm:pt modelId="{8BF583E3-CCA3-4367-B148-B480F5F3FC0A}" type="pres">
      <dgm:prSet presAssocID="{82B2093A-6816-44F1-9575-50B5CB5C17CE}" presName="rect1" presStyleLbl="trAlignAcc1" presStyleIdx="0" presStyleCnt="6">
        <dgm:presLayoutVars>
          <dgm:bulletEnabled val="1"/>
        </dgm:presLayoutVars>
      </dgm:prSet>
      <dgm:spPr/>
      <dgm:t>
        <a:bodyPr/>
        <a:lstStyle/>
        <a:p>
          <a:endParaRPr lang="es-ES"/>
        </a:p>
      </dgm:t>
    </dgm:pt>
    <dgm:pt modelId="{C8986118-3895-4F39-9E5F-E12AB9624920}" type="pres">
      <dgm:prSet presAssocID="{82B2093A-6816-44F1-9575-50B5CB5C17CE}" presName="rect2" presStyleLbl="fgImgPlace1" presStyleIdx="0" presStyleCnt="6"/>
      <dgm:spPr>
        <a:blipFill rotWithShape="1">
          <a:blip xmlns:r="http://schemas.openxmlformats.org/officeDocument/2006/relationships" r:embed="rId1"/>
          <a:stretch>
            <a:fillRect/>
          </a:stretch>
        </a:blipFill>
      </dgm:spPr>
    </dgm:pt>
    <dgm:pt modelId="{0DA64B37-C297-4532-89CF-C7BD0D7167CF}" type="pres">
      <dgm:prSet presAssocID="{26EDAB14-DF7F-400D-828C-AC3C4E1EA6D1}" presName="sibTrans" presStyleCnt="0"/>
      <dgm:spPr/>
    </dgm:pt>
    <dgm:pt modelId="{D54AAE5F-9B7D-44D1-B007-311F13CF825C}" type="pres">
      <dgm:prSet presAssocID="{1C1B3AD5-5883-418D-A741-442D75FBE75A}" presName="composite" presStyleCnt="0"/>
      <dgm:spPr/>
    </dgm:pt>
    <dgm:pt modelId="{D8D39A97-7CF6-42D2-B64C-1C384BF0E43E}" type="pres">
      <dgm:prSet presAssocID="{1C1B3AD5-5883-418D-A741-442D75FBE75A}" presName="rect1" presStyleLbl="trAlignAcc1" presStyleIdx="1" presStyleCnt="6">
        <dgm:presLayoutVars>
          <dgm:bulletEnabled val="1"/>
        </dgm:presLayoutVars>
      </dgm:prSet>
      <dgm:spPr/>
      <dgm:t>
        <a:bodyPr/>
        <a:lstStyle/>
        <a:p>
          <a:endParaRPr lang="es-ES"/>
        </a:p>
      </dgm:t>
    </dgm:pt>
    <dgm:pt modelId="{1D371327-ADA4-46AF-96AC-922665329F47}" type="pres">
      <dgm:prSet presAssocID="{1C1B3AD5-5883-418D-A741-442D75FBE75A}" presName="rect2" presStyleLbl="fgImgPlace1" presStyleIdx="1" presStyleCnt="6"/>
      <dgm:spPr>
        <a:blipFill rotWithShape="1">
          <a:blip xmlns:r="http://schemas.openxmlformats.org/officeDocument/2006/relationships" r:embed="rId2"/>
          <a:stretch>
            <a:fillRect/>
          </a:stretch>
        </a:blipFill>
      </dgm:spPr>
    </dgm:pt>
    <dgm:pt modelId="{DEFA4F5C-30B5-4AB3-9542-88CFC8C74A11}" type="pres">
      <dgm:prSet presAssocID="{B49EF6FF-5086-4584-B4C7-18A3A2315B93}" presName="sibTrans" presStyleCnt="0"/>
      <dgm:spPr/>
    </dgm:pt>
    <dgm:pt modelId="{357B966B-A5F3-494C-B50C-4B97088F57F2}" type="pres">
      <dgm:prSet presAssocID="{8A18235D-80A1-4D43-BDF7-46C876007CB2}" presName="composite" presStyleCnt="0"/>
      <dgm:spPr/>
    </dgm:pt>
    <dgm:pt modelId="{21D3029A-DB4F-4C34-97CE-2FD68B31B169}" type="pres">
      <dgm:prSet presAssocID="{8A18235D-80A1-4D43-BDF7-46C876007CB2}" presName="rect1" presStyleLbl="trAlignAcc1" presStyleIdx="2" presStyleCnt="6">
        <dgm:presLayoutVars>
          <dgm:bulletEnabled val="1"/>
        </dgm:presLayoutVars>
      </dgm:prSet>
      <dgm:spPr/>
      <dgm:t>
        <a:bodyPr/>
        <a:lstStyle/>
        <a:p>
          <a:endParaRPr lang="es-ES"/>
        </a:p>
      </dgm:t>
    </dgm:pt>
    <dgm:pt modelId="{A8941172-AF94-49A2-BD94-853986630CB8}" type="pres">
      <dgm:prSet presAssocID="{8A18235D-80A1-4D43-BDF7-46C876007CB2}" presName="rect2" presStyleLbl="fgImgPlace1" presStyleIdx="2" presStyleCnt="6"/>
      <dgm:spPr>
        <a:blipFill rotWithShape="1">
          <a:blip xmlns:r="http://schemas.openxmlformats.org/officeDocument/2006/relationships" r:embed="rId3"/>
          <a:stretch>
            <a:fillRect/>
          </a:stretch>
        </a:blipFill>
      </dgm:spPr>
    </dgm:pt>
    <dgm:pt modelId="{15F47D45-AFEF-400D-A17F-F5C0C0BBC456}" type="pres">
      <dgm:prSet presAssocID="{88BD5629-186E-479A-AF93-F146F06BA97C}" presName="sibTrans" presStyleCnt="0"/>
      <dgm:spPr/>
    </dgm:pt>
    <dgm:pt modelId="{AFF5DCDB-5E5A-4882-A297-52307281FC2C}" type="pres">
      <dgm:prSet presAssocID="{220A2675-BE4C-4B84-96EC-376022992A01}" presName="composite" presStyleCnt="0"/>
      <dgm:spPr/>
    </dgm:pt>
    <dgm:pt modelId="{809CF666-C059-4BEB-A81F-2E8422E2B58C}" type="pres">
      <dgm:prSet presAssocID="{220A2675-BE4C-4B84-96EC-376022992A01}" presName="rect1" presStyleLbl="trAlignAcc1" presStyleIdx="3" presStyleCnt="6">
        <dgm:presLayoutVars>
          <dgm:bulletEnabled val="1"/>
        </dgm:presLayoutVars>
      </dgm:prSet>
      <dgm:spPr/>
      <dgm:t>
        <a:bodyPr/>
        <a:lstStyle/>
        <a:p>
          <a:endParaRPr lang="es-ES"/>
        </a:p>
      </dgm:t>
    </dgm:pt>
    <dgm:pt modelId="{9E9D000A-2931-4F83-BDEC-E1A320773AA6}" type="pres">
      <dgm:prSet presAssocID="{220A2675-BE4C-4B84-96EC-376022992A01}" presName="rect2" presStyleLbl="fgImgPlace1" presStyleIdx="3" presStyleCnt="6"/>
      <dgm:spPr>
        <a:blipFill rotWithShape="1">
          <a:blip xmlns:r="http://schemas.openxmlformats.org/officeDocument/2006/relationships" r:embed="rId4"/>
          <a:stretch>
            <a:fillRect/>
          </a:stretch>
        </a:blipFill>
      </dgm:spPr>
    </dgm:pt>
    <dgm:pt modelId="{ED34C98E-C56E-4ADA-9A09-0BEF2B462F8D}" type="pres">
      <dgm:prSet presAssocID="{0677EA99-3CBA-4F53-8D91-CD701F5FE2B1}" presName="sibTrans" presStyleCnt="0"/>
      <dgm:spPr/>
    </dgm:pt>
    <dgm:pt modelId="{DF04F6A7-AC86-485D-83D9-3C2A0BC57710}" type="pres">
      <dgm:prSet presAssocID="{31256704-D48F-4C86-BB47-B6FF71AB85AD}" presName="composite" presStyleCnt="0"/>
      <dgm:spPr/>
    </dgm:pt>
    <dgm:pt modelId="{C157C08F-0521-4808-93C2-56110647384E}" type="pres">
      <dgm:prSet presAssocID="{31256704-D48F-4C86-BB47-B6FF71AB85AD}" presName="rect1" presStyleLbl="trAlignAcc1" presStyleIdx="4" presStyleCnt="6">
        <dgm:presLayoutVars>
          <dgm:bulletEnabled val="1"/>
        </dgm:presLayoutVars>
      </dgm:prSet>
      <dgm:spPr/>
      <dgm:t>
        <a:bodyPr/>
        <a:lstStyle/>
        <a:p>
          <a:endParaRPr lang="es-ES"/>
        </a:p>
      </dgm:t>
    </dgm:pt>
    <dgm:pt modelId="{E45FDD5E-4E0B-41B9-BAA9-E343F74473E9}" type="pres">
      <dgm:prSet presAssocID="{31256704-D48F-4C86-BB47-B6FF71AB85AD}" presName="rect2" presStyleLbl="fgImgPlace1" presStyleIdx="4" presStyleCnt="6"/>
      <dgm:spPr>
        <a:blipFill rotWithShape="1">
          <a:blip xmlns:r="http://schemas.openxmlformats.org/officeDocument/2006/relationships" r:embed="rId5"/>
          <a:stretch>
            <a:fillRect/>
          </a:stretch>
        </a:blipFill>
      </dgm:spPr>
    </dgm:pt>
    <dgm:pt modelId="{38CD1DB6-21CC-42F9-91B7-A97149F8FD53}" type="pres">
      <dgm:prSet presAssocID="{8D87402E-CD28-44B2-ABE1-E65BD683C816}" presName="sibTrans" presStyleCnt="0"/>
      <dgm:spPr/>
    </dgm:pt>
    <dgm:pt modelId="{85F735A7-2F1A-470B-AB37-3713175B0ED7}" type="pres">
      <dgm:prSet presAssocID="{D72C7D9E-3B73-4223-B498-BFAE96FD1C67}" presName="composite" presStyleCnt="0"/>
      <dgm:spPr/>
    </dgm:pt>
    <dgm:pt modelId="{7594D1B7-3B74-4A4C-AF64-20860836F5A4}" type="pres">
      <dgm:prSet presAssocID="{D72C7D9E-3B73-4223-B498-BFAE96FD1C67}" presName="rect1" presStyleLbl="trAlignAcc1" presStyleIdx="5" presStyleCnt="6">
        <dgm:presLayoutVars>
          <dgm:bulletEnabled val="1"/>
        </dgm:presLayoutVars>
      </dgm:prSet>
      <dgm:spPr/>
      <dgm:t>
        <a:bodyPr/>
        <a:lstStyle/>
        <a:p>
          <a:endParaRPr lang="es-ES"/>
        </a:p>
      </dgm:t>
    </dgm:pt>
    <dgm:pt modelId="{9C3E47AB-5119-4464-84A5-8DBD25F49DB0}" type="pres">
      <dgm:prSet presAssocID="{D72C7D9E-3B73-4223-B498-BFAE96FD1C67}" presName="rect2" presStyleLbl="fgImgPlace1" presStyleIdx="5" presStyleCnt="6"/>
      <dgm:spPr>
        <a:blipFill rotWithShape="1">
          <a:blip xmlns:r="http://schemas.openxmlformats.org/officeDocument/2006/relationships" r:embed="rId6"/>
          <a:stretch>
            <a:fillRect/>
          </a:stretch>
        </a:blipFill>
      </dgm:spPr>
    </dgm:pt>
  </dgm:ptLst>
  <dgm:cxnLst>
    <dgm:cxn modelId="{25753897-8704-411F-92EC-A33D8485175A}" srcId="{9073727C-4A44-4DBC-93F0-7EE5A1BC15A2}" destId="{1C1B3AD5-5883-418D-A741-442D75FBE75A}" srcOrd="1" destOrd="0" parTransId="{B3AFACC6-54E4-40E3-B493-42CED5EAF015}" sibTransId="{B49EF6FF-5086-4584-B4C7-18A3A2315B93}"/>
    <dgm:cxn modelId="{EEEC1688-CE9A-499E-808B-BE293CDFF73A}" type="presOf" srcId="{220A2675-BE4C-4B84-96EC-376022992A01}" destId="{809CF666-C059-4BEB-A81F-2E8422E2B58C}" srcOrd="0" destOrd="0" presId="urn:microsoft.com/office/officeart/2008/layout/PictureStrips"/>
    <dgm:cxn modelId="{B144401A-35DA-4848-8585-CEF6845FBB52}" srcId="{9073727C-4A44-4DBC-93F0-7EE5A1BC15A2}" destId="{8A18235D-80A1-4D43-BDF7-46C876007CB2}" srcOrd="2" destOrd="0" parTransId="{00A06854-032A-4F66-AF38-ECD740872E00}" sibTransId="{88BD5629-186E-479A-AF93-F146F06BA97C}"/>
    <dgm:cxn modelId="{06A1D7C5-F2D0-4940-A070-EC484411F53A}" srcId="{9073727C-4A44-4DBC-93F0-7EE5A1BC15A2}" destId="{220A2675-BE4C-4B84-96EC-376022992A01}" srcOrd="3" destOrd="0" parTransId="{CABF5142-F5A3-420F-9D34-CE4C5E7364CA}" sibTransId="{0677EA99-3CBA-4F53-8D91-CD701F5FE2B1}"/>
    <dgm:cxn modelId="{605A90D5-F5EC-48F4-B561-F46FA26866D8}" type="presOf" srcId="{1C1B3AD5-5883-418D-A741-442D75FBE75A}" destId="{D8D39A97-7CF6-42D2-B64C-1C384BF0E43E}" srcOrd="0" destOrd="0" presId="urn:microsoft.com/office/officeart/2008/layout/PictureStrips"/>
    <dgm:cxn modelId="{83324259-B5BD-4F86-8592-CAAAAFECC921}" srcId="{9073727C-4A44-4DBC-93F0-7EE5A1BC15A2}" destId="{D72C7D9E-3B73-4223-B498-BFAE96FD1C67}" srcOrd="5" destOrd="0" parTransId="{D779FFA6-8873-41BA-87F2-4ED6424A182C}" sibTransId="{EA271669-F32B-41DE-B00A-0BC372D2964D}"/>
    <dgm:cxn modelId="{7AC0594C-95F1-4C8E-8D5B-B1817E553DB6}" type="presOf" srcId="{31256704-D48F-4C86-BB47-B6FF71AB85AD}" destId="{C157C08F-0521-4808-93C2-56110647384E}" srcOrd="0" destOrd="0" presId="urn:microsoft.com/office/officeart/2008/layout/PictureStrips"/>
    <dgm:cxn modelId="{19DCD466-572B-4C87-990A-1142E8906A68}" type="presOf" srcId="{D72C7D9E-3B73-4223-B498-BFAE96FD1C67}" destId="{7594D1B7-3B74-4A4C-AF64-20860836F5A4}" srcOrd="0" destOrd="0" presId="urn:microsoft.com/office/officeart/2008/layout/PictureStrips"/>
    <dgm:cxn modelId="{63013B56-C580-431A-91E2-43C6ED83451C}" type="presOf" srcId="{82B2093A-6816-44F1-9575-50B5CB5C17CE}" destId="{8BF583E3-CCA3-4367-B148-B480F5F3FC0A}" srcOrd="0" destOrd="0" presId="urn:microsoft.com/office/officeart/2008/layout/PictureStrips"/>
    <dgm:cxn modelId="{917BFEA5-B851-4D85-AC69-D12B3663F3A0}" type="presOf" srcId="{8A18235D-80A1-4D43-BDF7-46C876007CB2}" destId="{21D3029A-DB4F-4C34-97CE-2FD68B31B169}" srcOrd="0" destOrd="0" presId="urn:microsoft.com/office/officeart/2008/layout/PictureStrips"/>
    <dgm:cxn modelId="{7FE4DDD4-1B27-475B-86D2-EDDEFA89FA0D}" srcId="{9073727C-4A44-4DBC-93F0-7EE5A1BC15A2}" destId="{82B2093A-6816-44F1-9575-50B5CB5C17CE}" srcOrd="0" destOrd="0" parTransId="{B7573D19-F950-4DFB-AD38-CE1ACF9DEC43}" sibTransId="{26EDAB14-DF7F-400D-828C-AC3C4E1EA6D1}"/>
    <dgm:cxn modelId="{609B6997-241A-4CAE-B92A-AC591B175036}" srcId="{9073727C-4A44-4DBC-93F0-7EE5A1BC15A2}" destId="{31256704-D48F-4C86-BB47-B6FF71AB85AD}" srcOrd="4" destOrd="0" parTransId="{1F06358F-22FE-493C-AFC8-8475A591C8A0}" sibTransId="{8D87402E-CD28-44B2-ABE1-E65BD683C816}"/>
    <dgm:cxn modelId="{3F8BD41B-55D3-48E8-8F23-3F28E3DBF36C}" type="presOf" srcId="{9073727C-4A44-4DBC-93F0-7EE5A1BC15A2}" destId="{3659BBB5-4AE9-41D7-B72C-B87C79DB6DB4}" srcOrd="0" destOrd="0" presId="urn:microsoft.com/office/officeart/2008/layout/PictureStrips"/>
    <dgm:cxn modelId="{88E340A9-50F2-478C-B7B2-45F43F35B848}" type="presParOf" srcId="{3659BBB5-4AE9-41D7-B72C-B87C79DB6DB4}" destId="{17619A59-F29F-4C66-9409-D5A31C491B4F}" srcOrd="0" destOrd="0" presId="urn:microsoft.com/office/officeart/2008/layout/PictureStrips"/>
    <dgm:cxn modelId="{1EC0C678-887A-42D2-BA39-550172CA43B4}" type="presParOf" srcId="{17619A59-F29F-4C66-9409-D5A31C491B4F}" destId="{8BF583E3-CCA3-4367-B148-B480F5F3FC0A}" srcOrd="0" destOrd="0" presId="urn:microsoft.com/office/officeart/2008/layout/PictureStrips"/>
    <dgm:cxn modelId="{CFC7CAEF-DC7A-404B-9055-91D51C765058}" type="presParOf" srcId="{17619A59-F29F-4C66-9409-D5A31C491B4F}" destId="{C8986118-3895-4F39-9E5F-E12AB9624920}" srcOrd="1" destOrd="0" presId="urn:microsoft.com/office/officeart/2008/layout/PictureStrips"/>
    <dgm:cxn modelId="{F7A31A03-5E8A-4F08-84D7-B46FA4DE43D3}" type="presParOf" srcId="{3659BBB5-4AE9-41D7-B72C-B87C79DB6DB4}" destId="{0DA64B37-C297-4532-89CF-C7BD0D7167CF}" srcOrd="1" destOrd="0" presId="urn:microsoft.com/office/officeart/2008/layout/PictureStrips"/>
    <dgm:cxn modelId="{AAE01F85-206F-4547-A7EC-E70ACE6CEF70}" type="presParOf" srcId="{3659BBB5-4AE9-41D7-B72C-B87C79DB6DB4}" destId="{D54AAE5F-9B7D-44D1-B007-311F13CF825C}" srcOrd="2" destOrd="0" presId="urn:microsoft.com/office/officeart/2008/layout/PictureStrips"/>
    <dgm:cxn modelId="{11B0DBD6-578B-4194-98C9-883B47A8396A}" type="presParOf" srcId="{D54AAE5F-9B7D-44D1-B007-311F13CF825C}" destId="{D8D39A97-7CF6-42D2-B64C-1C384BF0E43E}" srcOrd="0" destOrd="0" presId="urn:microsoft.com/office/officeart/2008/layout/PictureStrips"/>
    <dgm:cxn modelId="{A8EABC44-E8D2-43B6-9DC5-614D48CB7823}" type="presParOf" srcId="{D54AAE5F-9B7D-44D1-B007-311F13CF825C}" destId="{1D371327-ADA4-46AF-96AC-922665329F47}" srcOrd="1" destOrd="0" presId="urn:microsoft.com/office/officeart/2008/layout/PictureStrips"/>
    <dgm:cxn modelId="{4C93F0C8-C0E3-46DA-9A22-0EB92384A92F}" type="presParOf" srcId="{3659BBB5-4AE9-41D7-B72C-B87C79DB6DB4}" destId="{DEFA4F5C-30B5-4AB3-9542-88CFC8C74A11}" srcOrd="3" destOrd="0" presId="urn:microsoft.com/office/officeart/2008/layout/PictureStrips"/>
    <dgm:cxn modelId="{1DD01B96-828B-422F-A699-70806CFECE46}" type="presParOf" srcId="{3659BBB5-4AE9-41D7-B72C-B87C79DB6DB4}" destId="{357B966B-A5F3-494C-B50C-4B97088F57F2}" srcOrd="4" destOrd="0" presId="urn:microsoft.com/office/officeart/2008/layout/PictureStrips"/>
    <dgm:cxn modelId="{40D867BE-A0D1-493D-B0F0-E081CA4709FB}" type="presParOf" srcId="{357B966B-A5F3-494C-B50C-4B97088F57F2}" destId="{21D3029A-DB4F-4C34-97CE-2FD68B31B169}" srcOrd="0" destOrd="0" presId="urn:microsoft.com/office/officeart/2008/layout/PictureStrips"/>
    <dgm:cxn modelId="{840F5973-E828-4215-8988-AEBDB6DB7DBB}" type="presParOf" srcId="{357B966B-A5F3-494C-B50C-4B97088F57F2}" destId="{A8941172-AF94-49A2-BD94-853986630CB8}" srcOrd="1" destOrd="0" presId="urn:microsoft.com/office/officeart/2008/layout/PictureStrips"/>
    <dgm:cxn modelId="{EDDE9C48-C916-4510-BF9F-02C6469D0B37}" type="presParOf" srcId="{3659BBB5-4AE9-41D7-B72C-B87C79DB6DB4}" destId="{15F47D45-AFEF-400D-A17F-F5C0C0BBC456}" srcOrd="5" destOrd="0" presId="urn:microsoft.com/office/officeart/2008/layout/PictureStrips"/>
    <dgm:cxn modelId="{425606B1-A1C2-42B0-8DA4-C77CEF31DA9D}" type="presParOf" srcId="{3659BBB5-4AE9-41D7-B72C-B87C79DB6DB4}" destId="{AFF5DCDB-5E5A-4882-A297-52307281FC2C}" srcOrd="6" destOrd="0" presId="urn:microsoft.com/office/officeart/2008/layout/PictureStrips"/>
    <dgm:cxn modelId="{D024013E-B49A-4730-9D20-B326C92BED32}" type="presParOf" srcId="{AFF5DCDB-5E5A-4882-A297-52307281FC2C}" destId="{809CF666-C059-4BEB-A81F-2E8422E2B58C}" srcOrd="0" destOrd="0" presId="urn:microsoft.com/office/officeart/2008/layout/PictureStrips"/>
    <dgm:cxn modelId="{1825BEA7-B507-4CF7-8CC6-A242B62145EA}" type="presParOf" srcId="{AFF5DCDB-5E5A-4882-A297-52307281FC2C}" destId="{9E9D000A-2931-4F83-BDEC-E1A320773AA6}" srcOrd="1" destOrd="0" presId="urn:microsoft.com/office/officeart/2008/layout/PictureStrips"/>
    <dgm:cxn modelId="{57CB902A-AAA4-4FAA-B06D-C1D62BFB46B8}" type="presParOf" srcId="{3659BBB5-4AE9-41D7-B72C-B87C79DB6DB4}" destId="{ED34C98E-C56E-4ADA-9A09-0BEF2B462F8D}" srcOrd="7" destOrd="0" presId="urn:microsoft.com/office/officeart/2008/layout/PictureStrips"/>
    <dgm:cxn modelId="{983021B4-7222-4E4C-92DF-1891F84DAD21}" type="presParOf" srcId="{3659BBB5-4AE9-41D7-B72C-B87C79DB6DB4}" destId="{DF04F6A7-AC86-485D-83D9-3C2A0BC57710}" srcOrd="8" destOrd="0" presId="urn:microsoft.com/office/officeart/2008/layout/PictureStrips"/>
    <dgm:cxn modelId="{6EFEB180-6C71-4D2A-B822-91A93BE2EACF}" type="presParOf" srcId="{DF04F6A7-AC86-485D-83D9-3C2A0BC57710}" destId="{C157C08F-0521-4808-93C2-56110647384E}" srcOrd="0" destOrd="0" presId="urn:microsoft.com/office/officeart/2008/layout/PictureStrips"/>
    <dgm:cxn modelId="{43E70C5D-710B-4373-9D06-59079DE7D140}" type="presParOf" srcId="{DF04F6A7-AC86-485D-83D9-3C2A0BC57710}" destId="{E45FDD5E-4E0B-41B9-BAA9-E343F74473E9}" srcOrd="1" destOrd="0" presId="urn:microsoft.com/office/officeart/2008/layout/PictureStrips"/>
    <dgm:cxn modelId="{6209F94C-7099-4B3E-A64E-309C4F80FC2F}" type="presParOf" srcId="{3659BBB5-4AE9-41D7-B72C-B87C79DB6DB4}" destId="{38CD1DB6-21CC-42F9-91B7-A97149F8FD53}" srcOrd="9" destOrd="0" presId="urn:microsoft.com/office/officeart/2008/layout/PictureStrips"/>
    <dgm:cxn modelId="{5478E66B-2395-4ABB-A835-C099CBF6D0F0}" type="presParOf" srcId="{3659BBB5-4AE9-41D7-B72C-B87C79DB6DB4}" destId="{85F735A7-2F1A-470B-AB37-3713175B0ED7}" srcOrd="10" destOrd="0" presId="urn:microsoft.com/office/officeart/2008/layout/PictureStrips"/>
    <dgm:cxn modelId="{BF5857B2-4D19-4A0A-8DB5-EE2B1E22743E}" type="presParOf" srcId="{85F735A7-2F1A-470B-AB37-3713175B0ED7}" destId="{7594D1B7-3B74-4A4C-AF64-20860836F5A4}" srcOrd="0" destOrd="0" presId="urn:microsoft.com/office/officeart/2008/layout/PictureStrips"/>
    <dgm:cxn modelId="{3621459C-63A6-468D-99D0-30F577AF5EED}" type="presParOf" srcId="{85F735A7-2F1A-470B-AB37-3713175B0ED7}" destId="{9C3E47AB-5119-4464-84A5-8DBD25F49DB0}" srcOrd="1" destOrd="0" presId="urn:microsoft.com/office/officeart/2008/layout/PictureStrip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DC5F5-207B-44AA-AF0C-76C012D14160}" type="doc">
      <dgm:prSet loTypeId="urn:microsoft.com/office/officeart/2005/8/layout/list1" loCatId="list" qsTypeId="urn:microsoft.com/office/officeart/2005/8/quickstyle/3d2#2" qsCatId="3D" csTypeId="urn:microsoft.com/office/officeart/2005/8/colors/accent2_1" csCatId="accent2" phldr="1"/>
      <dgm:spPr/>
      <dgm:t>
        <a:bodyPr/>
        <a:lstStyle/>
        <a:p>
          <a:endParaRPr lang="es-ES"/>
        </a:p>
      </dgm:t>
    </dgm:pt>
    <dgm:pt modelId="{DF0CD36C-5F73-4C14-9F82-1AEA05D2BAC6}">
      <dgm:prSet phldrT="[Texto]" custT="1"/>
      <dgm:spPr/>
      <dgm:t>
        <a:bodyPr/>
        <a:lstStyle/>
        <a:p>
          <a:r>
            <a:rPr lang="es-ES_tradnl" sz="2400" b="1" dirty="0" smtClean="0">
              <a:latin typeface="Times New Roman" pitchFamily="18" charset="0"/>
              <a:cs typeface="Arial" charset="0"/>
            </a:rPr>
            <a:t>Alto grado </a:t>
          </a:r>
          <a:r>
            <a:rPr lang="es-ES_tradnl" sz="2400" b="1" dirty="0" err="1" smtClean="0">
              <a:latin typeface="Times New Roman" pitchFamily="18" charset="0"/>
              <a:cs typeface="Arial" charset="0"/>
            </a:rPr>
            <a:t>presencialidad</a:t>
          </a:r>
          <a:endParaRPr lang="es-ES" sz="2400" dirty="0"/>
        </a:p>
      </dgm:t>
    </dgm:pt>
    <dgm:pt modelId="{FE5C6382-3072-44B9-96E9-E0C6840CF0BF}" type="parTrans" cxnId="{ED153318-0DF5-4ACF-9B66-6FCDBF4D0E4D}">
      <dgm:prSet/>
      <dgm:spPr/>
      <dgm:t>
        <a:bodyPr/>
        <a:lstStyle/>
        <a:p>
          <a:endParaRPr lang="es-ES" sz="2400"/>
        </a:p>
      </dgm:t>
    </dgm:pt>
    <dgm:pt modelId="{F84E586A-1FA8-4E2D-A952-39344F4D66EE}" type="sibTrans" cxnId="{ED153318-0DF5-4ACF-9B66-6FCDBF4D0E4D}">
      <dgm:prSet/>
      <dgm:spPr/>
      <dgm:t>
        <a:bodyPr/>
        <a:lstStyle/>
        <a:p>
          <a:endParaRPr lang="es-ES" sz="2400"/>
        </a:p>
      </dgm:t>
    </dgm:pt>
    <dgm:pt modelId="{6AD96CF6-DCE5-4BAF-9018-EF3E6ECCDBE9}">
      <dgm:prSet phldrT="[Texto]" custT="1"/>
      <dgm:spPr/>
      <dgm:t>
        <a:bodyPr/>
        <a:lstStyle/>
        <a:p>
          <a:r>
            <a:rPr lang="es-ES" altLang="zh-CN" sz="2400" b="1" dirty="0" smtClean="0">
              <a:latin typeface="Times New Roman" pitchFamily="18" charset="0"/>
              <a:ea typeface="宋体" pitchFamily="2" charset="-122"/>
              <a:cs typeface="Arial" charset="0"/>
            </a:rPr>
            <a:t>Profesor-estudiante en el mismo espacio</a:t>
          </a:r>
          <a:endParaRPr lang="es-ES" sz="2400" dirty="0"/>
        </a:p>
      </dgm:t>
    </dgm:pt>
    <dgm:pt modelId="{70ACA22F-1B0B-4BDB-BCE4-B30DE8B54553}" type="parTrans" cxnId="{02A73BDA-3693-4D5D-84FA-3A000736BF0E}">
      <dgm:prSet/>
      <dgm:spPr/>
      <dgm:t>
        <a:bodyPr/>
        <a:lstStyle/>
        <a:p>
          <a:endParaRPr lang="es-ES" sz="2400"/>
        </a:p>
      </dgm:t>
    </dgm:pt>
    <dgm:pt modelId="{17A80F21-A8BB-4AA3-9B90-5543C811E993}" type="sibTrans" cxnId="{02A73BDA-3693-4D5D-84FA-3A000736BF0E}">
      <dgm:prSet/>
      <dgm:spPr/>
      <dgm:t>
        <a:bodyPr/>
        <a:lstStyle/>
        <a:p>
          <a:endParaRPr lang="es-ES" sz="2400"/>
        </a:p>
      </dgm:t>
    </dgm:pt>
    <dgm:pt modelId="{46D9AADB-E16A-490E-8AB2-E918E3EF0AFC}">
      <dgm:prSet phldrT="[Texto]" custT="1"/>
      <dgm:spPr/>
      <dgm:t>
        <a:bodyPr/>
        <a:lstStyle/>
        <a:p>
          <a:r>
            <a:rPr lang="es-ES" altLang="zh-CN" sz="2400" b="1" dirty="0" smtClean="0">
              <a:latin typeface="Times New Roman" pitchFamily="18" charset="0"/>
              <a:ea typeface="宋体" pitchFamily="2" charset="-122"/>
              <a:cs typeface="Arial" charset="0"/>
            </a:rPr>
            <a:t>Relación síncrona exclusiva</a:t>
          </a:r>
          <a:endParaRPr lang="es-ES" sz="2400" dirty="0"/>
        </a:p>
      </dgm:t>
    </dgm:pt>
    <dgm:pt modelId="{AA09FC17-0BF9-4149-B0B9-BBCE18020E45}" type="parTrans" cxnId="{55877BAA-EB0F-49CE-A328-8C7EF4D504E7}">
      <dgm:prSet/>
      <dgm:spPr/>
      <dgm:t>
        <a:bodyPr/>
        <a:lstStyle/>
        <a:p>
          <a:endParaRPr lang="es-ES" sz="2400"/>
        </a:p>
      </dgm:t>
    </dgm:pt>
    <dgm:pt modelId="{8203303F-7B06-4B2E-B09C-612D512164C3}" type="sibTrans" cxnId="{55877BAA-EB0F-49CE-A328-8C7EF4D504E7}">
      <dgm:prSet/>
      <dgm:spPr/>
      <dgm:t>
        <a:bodyPr/>
        <a:lstStyle/>
        <a:p>
          <a:endParaRPr lang="es-ES" sz="2400"/>
        </a:p>
      </dgm:t>
    </dgm:pt>
    <dgm:pt modelId="{B913B7E5-941A-4824-8C16-FEF840933B8B}">
      <dgm:prSet phldrT="[Texto]" custT="1"/>
      <dgm:spPr/>
      <dgm:t>
        <a:bodyPr/>
        <a:lstStyle/>
        <a:p>
          <a:r>
            <a:rPr lang="es-ES" altLang="zh-CN" sz="2400" b="1" dirty="0" smtClean="0">
              <a:latin typeface="Times New Roman" pitchFamily="18" charset="0"/>
              <a:ea typeface="宋体" pitchFamily="2" charset="-122"/>
              <a:cs typeface="Arial" charset="0"/>
            </a:rPr>
            <a:t>Estudiante no controla espacio, ni tiempo, ni determinados ritmos.</a:t>
          </a:r>
          <a:endParaRPr lang="es-ES" sz="2400" dirty="0"/>
        </a:p>
      </dgm:t>
    </dgm:pt>
    <dgm:pt modelId="{E0F97A8D-05C0-4CE1-AF84-B58C58325B09}" type="parTrans" cxnId="{98105A46-71A1-41D6-B817-C7F85589828F}">
      <dgm:prSet/>
      <dgm:spPr/>
      <dgm:t>
        <a:bodyPr/>
        <a:lstStyle/>
        <a:p>
          <a:endParaRPr lang="es-ES" sz="2400"/>
        </a:p>
      </dgm:t>
    </dgm:pt>
    <dgm:pt modelId="{96B5DE83-F4BF-404B-962A-3DEDDEC16AC3}" type="sibTrans" cxnId="{98105A46-71A1-41D6-B817-C7F85589828F}">
      <dgm:prSet/>
      <dgm:spPr/>
      <dgm:t>
        <a:bodyPr/>
        <a:lstStyle/>
        <a:p>
          <a:endParaRPr lang="es-ES" sz="2400"/>
        </a:p>
      </dgm:t>
    </dgm:pt>
    <dgm:pt modelId="{821720DD-2677-4BF3-B837-F53CD2408794}">
      <dgm:prSet phldrT="[Texto]" custT="1"/>
      <dgm:spPr/>
      <dgm:t>
        <a:bodyPr/>
        <a:lstStyle/>
        <a:p>
          <a:r>
            <a:rPr lang="es-ES" altLang="zh-CN" sz="2400" b="1" dirty="0" smtClean="0">
              <a:latin typeface="Times New Roman" pitchFamily="18" charset="0"/>
              <a:ea typeface="宋体" pitchFamily="2" charset="-122"/>
              <a:cs typeface="Arial" charset="0"/>
            </a:rPr>
            <a:t>Única comunicación, tutoría presencial</a:t>
          </a:r>
          <a:endParaRPr lang="es-ES" sz="2400" dirty="0"/>
        </a:p>
      </dgm:t>
    </dgm:pt>
    <dgm:pt modelId="{45AB2B77-234B-43D2-8A13-2FD8F1051347}" type="parTrans" cxnId="{3EAB4247-DE1F-43B4-970D-B95D5A16AE8A}">
      <dgm:prSet/>
      <dgm:spPr/>
      <dgm:t>
        <a:bodyPr/>
        <a:lstStyle/>
        <a:p>
          <a:endParaRPr lang="es-ES" sz="2400"/>
        </a:p>
      </dgm:t>
    </dgm:pt>
    <dgm:pt modelId="{18AD67E8-F799-4F38-8218-DFC58326F42B}" type="sibTrans" cxnId="{3EAB4247-DE1F-43B4-970D-B95D5A16AE8A}">
      <dgm:prSet/>
      <dgm:spPr/>
      <dgm:t>
        <a:bodyPr/>
        <a:lstStyle/>
        <a:p>
          <a:endParaRPr lang="es-ES" sz="2400"/>
        </a:p>
      </dgm:t>
    </dgm:pt>
    <dgm:pt modelId="{4FC707E7-A276-4F97-9E55-1715237143E5}">
      <dgm:prSet phldrT="[Texto]" custT="1"/>
      <dgm:spPr/>
      <dgm:t>
        <a:bodyPr/>
        <a:lstStyle/>
        <a:p>
          <a:r>
            <a:rPr lang="es-ES" altLang="zh-CN" sz="2400" b="1" dirty="0" smtClean="0">
              <a:latin typeface="Times New Roman" pitchFamily="18" charset="0"/>
              <a:ea typeface="宋体" pitchFamily="2" charset="-122"/>
              <a:cs typeface="Arial" charset="0"/>
            </a:rPr>
            <a:t>Comunicación sólo unidireccional</a:t>
          </a:r>
          <a:endParaRPr lang="es-ES" sz="2400" dirty="0"/>
        </a:p>
      </dgm:t>
    </dgm:pt>
    <dgm:pt modelId="{A3AC1BF9-C52F-450E-940B-52865DA0C7DB}" type="parTrans" cxnId="{B84ABAEA-0A32-4E89-B459-52FAF9DAAE0E}">
      <dgm:prSet/>
      <dgm:spPr/>
      <dgm:t>
        <a:bodyPr/>
        <a:lstStyle/>
        <a:p>
          <a:endParaRPr lang="es-ES" sz="2400"/>
        </a:p>
      </dgm:t>
    </dgm:pt>
    <dgm:pt modelId="{304C1747-3BBD-494F-9EB8-425DEE92F5F7}" type="sibTrans" cxnId="{B84ABAEA-0A32-4E89-B459-52FAF9DAAE0E}">
      <dgm:prSet/>
      <dgm:spPr/>
      <dgm:t>
        <a:bodyPr/>
        <a:lstStyle/>
        <a:p>
          <a:endParaRPr lang="es-ES" sz="2400"/>
        </a:p>
      </dgm:t>
    </dgm:pt>
    <dgm:pt modelId="{F821148A-7372-4475-B2CA-963BBAE4352F}">
      <dgm:prSet phldrT="[Texto]" custT="1"/>
      <dgm:spPr/>
      <dgm:t>
        <a:bodyPr/>
        <a:lstStyle/>
        <a:p>
          <a:r>
            <a:rPr lang="es-ES" altLang="zh-CN" sz="2400" b="1" dirty="0" smtClean="0">
              <a:latin typeface="Times New Roman" pitchFamily="18" charset="0"/>
              <a:ea typeface="宋体" pitchFamily="2" charset="-122"/>
              <a:cs typeface="Arial" charset="0"/>
            </a:rPr>
            <a:t>Insuficiente apoyo institucional</a:t>
          </a:r>
          <a:endParaRPr lang="es-ES" sz="2400" dirty="0"/>
        </a:p>
      </dgm:t>
    </dgm:pt>
    <dgm:pt modelId="{FBB79AF0-7FAB-4D36-A857-13D462977684}" type="parTrans" cxnId="{3E17808D-9D7D-4396-9069-C1703EF2D074}">
      <dgm:prSet/>
      <dgm:spPr/>
      <dgm:t>
        <a:bodyPr/>
        <a:lstStyle/>
        <a:p>
          <a:endParaRPr lang="es-ES" sz="2400"/>
        </a:p>
      </dgm:t>
    </dgm:pt>
    <dgm:pt modelId="{B754ABA4-4902-44BE-A120-ABCEE3A5A93D}" type="sibTrans" cxnId="{3E17808D-9D7D-4396-9069-C1703EF2D074}">
      <dgm:prSet/>
      <dgm:spPr/>
      <dgm:t>
        <a:bodyPr/>
        <a:lstStyle/>
        <a:p>
          <a:endParaRPr lang="es-ES" sz="2400"/>
        </a:p>
      </dgm:t>
    </dgm:pt>
    <dgm:pt modelId="{F4599140-DDAD-4704-AFB2-A79AF99FA4E6}" type="pres">
      <dgm:prSet presAssocID="{99CDC5F5-207B-44AA-AF0C-76C012D14160}" presName="linear" presStyleCnt="0">
        <dgm:presLayoutVars>
          <dgm:dir/>
          <dgm:animLvl val="lvl"/>
          <dgm:resizeHandles val="exact"/>
        </dgm:presLayoutVars>
      </dgm:prSet>
      <dgm:spPr/>
      <dgm:t>
        <a:bodyPr/>
        <a:lstStyle/>
        <a:p>
          <a:endParaRPr lang="en-US"/>
        </a:p>
      </dgm:t>
    </dgm:pt>
    <dgm:pt modelId="{00F2F75A-9EAD-45DB-8FC0-E6FD137EA82F}" type="pres">
      <dgm:prSet presAssocID="{DF0CD36C-5F73-4C14-9F82-1AEA05D2BAC6}" presName="parentLin" presStyleCnt="0"/>
      <dgm:spPr/>
      <dgm:t>
        <a:bodyPr/>
        <a:lstStyle/>
        <a:p>
          <a:endParaRPr lang="en-US"/>
        </a:p>
      </dgm:t>
    </dgm:pt>
    <dgm:pt modelId="{4E09363D-D6B4-4A49-8634-6AD37EB10CEA}" type="pres">
      <dgm:prSet presAssocID="{DF0CD36C-5F73-4C14-9F82-1AEA05D2BAC6}" presName="parentLeftMargin" presStyleLbl="node1" presStyleIdx="0" presStyleCnt="7"/>
      <dgm:spPr/>
      <dgm:t>
        <a:bodyPr/>
        <a:lstStyle/>
        <a:p>
          <a:endParaRPr lang="en-US"/>
        </a:p>
      </dgm:t>
    </dgm:pt>
    <dgm:pt modelId="{D4F60CD5-876A-48BC-8A7E-45C7C38B3289}" type="pres">
      <dgm:prSet presAssocID="{DF0CD36C-5F73-4C14-9F82-1AEA05D2BAC6}" presName="parentText" presStyleLbl="node1" presStyleIdx="0" presStyleCnt="7">
        <dgm:presLayoutVars>
          <dgm:chMax val="0"/>
          <dgm:bulletEnabled val="1"/>
        </dgm:presLayoutVars>
      </dgm:prSet>
      <dgm:spPr/>
      <dgm:t>
        <a:bodyPr/>
        <a:lstStyle/>
        <a:p>
          <a:endParaRPr lang="es-ES"/>
        </a:p>
      </dgm:t>
    </dgm:pt>
    <dgm:pt modelId="{0B78B71D-EDB4-4F66-BCFA-47E9ACBD03C5}" type="pres">
      <dgm:prSet presAssocID="{DF0CD36C-5F73-4C14-9F82-1AEA05D2BAC6}" presName="negativeSpace" presStyleCnt="0"/>
      <dgm:spPr/>
      <dgm:t>
        <a:bodyPr/>
        <a:lstStyle/>
        <a:p>
          <a:endParaRPr lang="en-US"/>
        </a:p>
      </dgm:t>
    </dgm:pt>
    <dgm:pt modelId="{B9DC9EF1-19AB-4FC5-9B86-D93543F2C6B2}" type="pres">
      <dgm:prSet presAssocID="{DF0CD36C-5F73-4C14-9F82-1AEA05D2BAC6}" presName="childText" presStyleLbl="conFgAcc1" presStyleIdx="0" presStyleCnt="7">
        <dgm:presLayoutVars>
          <dgm:bulletEnabled val="1"/>
        </dgm:presLayoutVars>
      </dgm:prSet>
      <dgm:spPr/>
      <dgm:t>
        <a:bodyPr/>
        <a:lstStyle/>
        <a:p>
          <a:endParaRPr lang="en-US"/>
        </a:p>
      </dgm:t>
    </dgm:pt>
    <dgm:pt modelId="{1782AE5A-37DC-4EB6-A51C-771118FE990E}" type="pres">
      <dgm:prSet presAssocID="{F84E586A-1FA8-4E2D-A952-39344F4D66EE}" presName="spaceBetweenRectangles" presStyleCnt="0"/>
      <dgm:spPr/>
      <dgm:t>
        <a:bodyPr/>
        <a:lstStyle/>
        <a:p>
          <a:endParaRPr lang="en-US"/>
        </a:p>
      </dgm:t>
    </dgm:pt>
    <dgm:pt modelId="{9F8D00A5-B734-4B8F-9910-FFC27B6F2A2D}" type="pres">
      <dgm:prSet presAssocID="{6AD96CF6-DCE5-4BAF-9018-EF3E6ECCDBE9}" presName="parentLin" presStyleCnt="0"/>
      <dgm:spPr/>
      <dgm:t>
        <a:bodyPr/>
        <a:lstStyle/>
        <a:p>
          <a:endParaRPr lang="en-US"/>
        </a:p>
      </dgm:t>
    </dgm:pt>
    <dgm:pt modelId="{B0453769-C8F5-4182-9EF1-23A68D083AC6}" type="pres">
      <dgm:prSet presAssocID="{6AD96CF6-DCE5-4BAF-9018-EF3E6ECCDBE9}" presName="parentLeftMargin" presStyleLbl="node1" presStyleIdx="0" presStyleCnt="7"/>
      <dgm:spPr/>
      <dgm:t>
        <a:bodyPr/>
        <a:lstStyle/>
        <a:p>
          <a:endParaRPr lang="en-US"/>
        </a:p>
      </dgm:t>
    </dgm:pt>
    <dgm:pt modelId="{09D78C4A-D936-406E-A3D7-02C155AEEC20}" type="pres">
      <dgm:prSet presAssocID="{6AD96CF6-DCE5-4BAF-9018-EF3E6ECCDBE9}" presName="parentText" presStyleLbl="node1" presStyleIdx="1" presStyleCnt="7">
        <dgm:presLayoutVars>
          <dgm:chMax val="0"/>
          <dgm:bulletEnabled val="1"/>
        </dgm:presLayoutVars>
      </dgm:prSet>
      <dgm:spPr/>
      <dgm:t>
        <a:bodyPr/>
        <a:lstStyle/>
        <a:p>
          <a:endParaRPr lang="es-ES"/>
        </a:p>
      </dgm:t>
    </dgm:pt>
    <dgm:pt modelId="{E11F82F1-2B4F-4C36-BBFA-4B53EE887613}" type="pres">
      <dgm:prSet presAssocID="{6AD96CF6-DCE5-4BAF-9018-EF3E6ECCDBE9}" presName="negativeSpace" presStyleCnt="0"/>
      <dgm:spPr/>
      <dgm:t>
        <a:bodyPr/>
        <a:lstStyle/>
        <a:p>
          <a:endParaRPr lang="en-US"/>
        </a:p>
      </dgm:t>
    </dgm:pt>
    <dgm:pt modelId="{1B38CE5F-2D97-45DA-977C-47C2AAC66D0A}" type="pres">
      <dgm:prSet presAssocID="{6AD96CF6-DCE5-4BAF-9018-EF3E6ECCDBE9}" presName="childText" presStyleLbl="conFgAcc1" presStyleIdx="1" presStyleCnt="7">
        <dgm:presLayoutVars>
          <dgm:bulletEnabled val="1"/>
        </dgm:presLayoutVars>
      </dgm:prSet>
      <dgm:spPr/>
      <dgm:t>
        <a:bodyPr/>
        <a:lstStyle/>
        <a:p>
          <a:endParaRPr lang="en-US"/>
        </a:p>
      </dgm:t>
    </dgm:pt>
    <dgm:pt modelId="{39017C48-7E17-420B-A079-18EA0BB19002}" type="pres">
      <dgm:prSet presAssocID="{17A80F21-A8BB-4AA3-9B90-5543C811E993}" presName="spaceBetweenRectangles" presStyleCnt="0"/>
      <dgm:spPr/>
      <dgm:t>
        <a:bodyPr/>
        <a:lstStyle/>
        <a:p>
          <a:endParaRPr lang="en-US"/>
        </a:p>
      </dgm:t>
    </dgm:pt>
    <dgm:pt modelId="{DF94AD1C-6583-43FB-AC5D-35BBB0F8A423}" type="pres">
      <dgm:prSet presAssocID="{46D9AADB-E16A-490E-8AB2-E918E3EF0AFC}" presName="parentLin" presStyleCnt="0"/>
      <dgm:spPr/>
      <dgm:t>
        <a:bodyPr/>
        <a:lstStyle/>
        <a:p>
          <a:endParaRPr lang="en-US"/>
        </a:p>
      </dgm:t>
    </dgm:pt>
    <dgm:pt modelId="{01B11E34-DDC0-4AF6-A4F5-23E86F8C22CF}" type="pres">
      <dgm:prSet presAssocID="{46D9AADB-E16A-490E-8AB2-E918E3EF0AFC}" presName="parentLeftMargin" presStyleLbl="node1" presStyleIdx="1" presStyleCnt="7"/>
      <dgm:spPr/>
      <dgm:t>
        <a:bodyPr/>
        <a:lstStyle/>
        <a:p>
          <a:endParaRPr lang="en-US"/>
        </a:p>
      </dgm:t>
    </dgm:pt>
    <dgm:pt modelId="{A34E865D-D856-4658-9288-2BD9A8E84E7C}" type="pres">
      <dgm:prSet presAssocID="{46D9AADB-E16A-490E-8AB2-E918E3EF0AFC}" presName="parentText" presStyleLbl="node1" presStyleIdx="2" presStyleCnt="7">
        <dgm:presLayoutVars>
          <dgm:chMax val="0"/>
          <dgm:bulletEnabled val="1"/>
        </dgm:presLayoutVars>
      </dgm:prSet>
      <dgm:spPr/>
      <dgm:t>
        <a:bodyPr/>
        <a:lstStyle/>
        <a:p>
          <a:endParaRPr lang="es-ES"/>
        </a:p>
      </dgm:t>
    </dgm:pt>
    <dgm:pt modelId="{46AA0FC1-08E2-4F4E-80F6-4BAC2816212E}" type="pres">
      <dgm:prSet presAssocID="{46D9AADB-E16A-490E-8AB2-E918E3EF0AFC}" presName="negativeSpace" presStyleCnt="0"/>
      <dgm:spPr/>
      <dgm:t>
        <a:bodyPr/>
        <a:lstStyle/>
        <a:p>
          <a:endParaRPr lang="en-US"/>
        </a:p>
      </dgm:t>
    </dgm:pt>
    <dgm:pt modelId="{2ADC7832-13ED-4EB3-99C8-B753AFC8FC84}" type="pres">
      <dgm:prSet presAssocID="{46D9AADB-E16A-490E-8AB2-E918E3EF0AFC}" presName="childText" presStyleLbl="conFgAcc1" presStyleIdx="2" presStyleCnt="7">
        <dgm:presLayoutVars>
          <dgm:bulletEnabled val="1"/>
        </dgm:presLayoutVars>
      </dgm:prSet>
      <dgm:spPr/>
      <dgm:t>
        <a:bodyPr/>
        <a:lstStyle/>
        <a:p>
          <a:endParaRPr lang="en-US"/>
        </a:p>
      </dgm:t>
    </dgm:pt>
    <dgm:pt modelId="{DE210C9C-B1EF-46C1-A550-051BF481AB39}" type="pres">
      <dgm:prSet presAssocID="{8203303F-7B06-4B2E-B09C-612D512164C3}" presName="spaceBetweenRectangles" presStyleCnt="0"/>
      <dgm:spPr/>
      <dgm:t>
        <a:bodyPr/>
        <a:lstStyle/>
        <a:p>
          <a:endParaRPr lang="en-US"/>
        </a:p>
      </dgm:t>
    </dgm:pt>
    <dgm:pt modelId="{299B72DA-B051-4FB0-B009-0F690278DDF5}" type="pres">
      <dgm:prSet presAssocID="{B913B7E5-941A-4824-8C16-FEF840933B8B}" presName="parentLin" presStyleCnt="0"/>
      <dgm:spPr/>
      <dgm:t>
        <a:bodyPr/>
        <a:lstStyle/>
        <a:p>
          <a:endParaRPr lang="en-US"/>
        </a:p>
      </dgm:t>
    </dgm:pt>
    <dgm:pt modelId="{5848C75B-5F4A-45DC-BE16-B32C3B77E27C}" type="pres">
      <dgm:prSet presAssocID="{B913B7E5-941A-4824-8C16-FEF840933B8B}" presName="parentLeftMargin" presStyleLbl="node1" presStyleIdx="2" presStyleCnt="7"/>
      <dgm:spPr/>
      <dgm:t>
        <a:bodyPr/>
        <a:lstStyle/>
        <a:p>
          <a:endParaRPr lang="en-US"/>
        </a:p>
      </dgm:t>
    </dgm:pt>
    <dgm:pt modelId="{912FD18F-5369-4B3A-9DF1-72ADF11581B0}" type="pres">
      <dgm:prSet presAssocID="{B913B7E5-941A-4824-8C16-FEF840933B8B}" presName="parentText" presStyleLbl="node1" presStyleIdx="3" presStyleCnt="7">
        <dgm:presLayoutVars>
          <dgm:chMax val="0"/>
          <dgm:bulletEnabled val="1"/>
        </dgm:presLayoutVars>
      </dgm:prSet>
      <dgm:spPr/>
      <dgm:t>
        <a:bodyPr/>
        <a:lstStyle/>
        <a:p>
          <a:endParaRPr lang="es-ES"/>
        </a:p>
      </dgm:t>
    </dgm:pt>
    <dgm:pt modelId="{D3742ACF-AEA0-4184-9490-ACEEE333443A}" type="pres">
      <dgm:prSet presAssocID="{B913B7E5-941A-4824-8C16-FEF840933B8B}" presName="negativeSpace" presStyleCnt="0"/>
      <dgm:spPr/>
      <dgm:t>
        <a:bodyPr/>
        <a:lstStyle/>
        <a:p>
          <a:endParaRPr lang="en-US"/>
        </a:p>
      </dgm:t>
    </dgm:pt>
    <dgm:pt modelId="{DC39852A-3CEA-41B1-9580-91EBC7C16417}" type="pres">
      <dgm:prSet presAssocID="{B913B7E5-941A-4824-8C16-FEF840933B8B}" presName="childText" presStyleLbl="conFgAcc1" presStyleIdx="3" presStyleCnt="7">
        <dgm:presLayoutVars>
          <dgm:bulletEnabled val="1"/>
        </dgm:presLayoutVars>
      </dgm:prSet>
      <dgm:spPr/>
      <dgm:t>
        <a:bodyPr/>
        <a:lstStyle/>
        <a:p>
          <a:endParaRPr lang="en-US"/>
        </a:p>
      </dgm:t>
    </dgm:pt>
    <dgm:pt modelId="{4BD83C40-5AEA-4E25-A705-E04804166B17}" type="pres">
      <dgm:prSet presAssocID="{96B5DE83-F4BF-404B-962A-3DEDDEC16AC3}" presName="spaceBetweenRectangles" presStyleCnt="0"/>
      <dgm:spPr/>
      <dgm:t>
        <a:bodyPr/>
        <a:lstStyle/>
        <a:p>
          <a:endParaRPr lang="en-US"/>
        </a:p>
      </dgm:t>
    </dgm:pt>
    <dgm:pt modelId="{AE00F8BF-4712-4870-91A9-7553A6919E09}" type="pres">
      <dgm:prSet presAssocID="{821720DD-2677-4BF3-B837-F53CD2408794}" presName="parentLin" presStyleCnt="0"/>
      <dgm:spPr/>
      <dgm:t>
        <a:bodyPr/>
        <a:lstStyle/>
        <a:p>
          <a:endParaRPr lang="en-US"/>
        </a:p>
      </dgm:t>
    </dgm:pt>
    <dgm:pt modelId="{0B1793A5-055B-4CC5-A6A3-60545F79A26A}" type="pres">
      <dgm:prSet presAssocID="{821720DD-2677-4BF3-B837-F53CD2408794}" presName="parentLeftMargin" presStyleLbl="node1" presStyleIdx="3" presStyleCnt="7"/>
      <dgm:spPr/>
      <dgm:t>
        <a:bodyPr/>
        <a:lstStyle/>
        <a:p>
          <a:endParaRPr lang="en-US"/>
        </a:p>
      </dgm:t>
    </dgm:pt>
    <dgm:pt modelId="{4E167773-54E9-4B2C-BBF1-646ED54F110B}" type="pres">
      <dgm:prSet presAssocID="{821720DD-2677-4BF3-B837-F53CD2408794}" presName="parentText" presStyleLbl="node1" presStyleIdx="4" presStyleCnt="7">
        <dgm:presLayoutVars>
          <dgm:chMax val="0"/>
          <dgm:bulletEnabled val="1"/>
        </dgm:presLayoutVars>
      </dgm:prSet>
      <dgm:spPr/>
      <dgm:t>
        <a:bodyPr/>
        <a:lstStyle/>
        <a:p>
          <a:endParaRPr lang="es-ES"/>
        </a:p>
      </dgm:t>
    </dgm:pt>
    <dgm:pt modelId="{B66D932A-DA25-4A1B-A1D8-27194E1A056A}" type="pres">
      <dgm:prSet presAssocID="{821720DD-2677-4BF3-B837-F53CD2408794}" presName="negativeSpace" presStyleCnt="0"/>
      <dgm:spPr/>
      <dgm:t>
        <a:bodyPr/>
        <a:lstStyle/>
        <a:p>
          <a:endParaRPr lang="en-US"/>
        </a:p>
      </dgm:t>
    </dgm:pt>
    <dgm:pt modelId="{7B05139E-8165-488E-B8B8-B36E76A5E1B0}" type="pres">
      <dgm:prSet presAssocID="{821720DD-2677-4BF3-B837-F53CD2408794}" presName="childText" presStyleLbl="conFgAcc1" presStyleIdx="4" presStyleCnt="7">
        <dgm:presLayoutVars>
          <dgm:bulletEnabled val="1"/>
        </dgm:presLayoutVars>
      </dgm:prSet>
      <dgm:spPr/>
      <dgm:t>
        <a:bodyPr/>
        <a:lstStyle/>
        <a:p>
          <a:endParaRPr lang="en-US"/>
        </a:p>
      </dgm:t>
    </dgm:pt>
    <dgm:pt modelId="{28B3B4CC-EAEB-4A54-A575-B8A88E7880E9}" type="pres">
      <dgm:prSet presAssocID="{18AD67E8-F799-4F38-8218-DFC58326F42B}" presName="spaceBetweenRectangles" presStyleCnt="0"/>
      <dgm:spPr/>
      <dgm:t>
        <a:bodyPr/>
        <a:lstStyle/>
        <a:p>
          <a:endParaRPr lang="en-US"/>
        </a:p>
      </dgm:t>
    </dgm:pt>
    <dgm:pt modelId="{F696B1F6-F8B3-4A04-BD3B-0CF2F7CA4E7C}" type="pres">
      <dgm:prSet presAssocID="{4FC707E7-A276-4F97-9E55-1715237143E5}" presName="parentLin" presStyleCnt="0"/>
      <dgm:spPr/>
      <dgm:t>
        <a:bodyPr/>
        <a:lstStyle/>
        <a:p>
          <a:endParaRPr lang="en-US"/>
        </a:p>
      </dgm:t>
    </dgm:pt>
    <dgm:pt modelId="{22C783C5-54BD-4172-B378-C0C24BAFB808}" type="pres">
      <dgm:prSet presAssocID="{4FC707E7-A276-4F97-9E55-1715237143E5}" presName="parentLeftMargin" presStyleLbl="node1" presStyleIdx="4" presStyleCnt="7"/>
      <dgm:spPr/>
      <dgm:t>
        <a:bodyPr/>
        <a:lstStyle/>
        <a:p>
          <a:endParaRPr lang="en-US"/>
        </a:p>
      </dgm:t>
    </dgm:pt>
    <dgm:pt modelId="{2371512A-B3CD-490B-9BC8-C0442A80FAA8}" type="pres">
      <dgm:prSet presAssocID="{4FC707E7-A276-4F97-9E55-1715237143E5}" presName="parentText" presStyleLbl="node1" presStyleIdx="5" presStyleCnt="7">
        <dgm:presLayoutVars>
          <dgm:chMax val="0"/>
          <dgm:bulletEnabled val="1"/>
        </dgm:presLayoutVars>
      </dgm:prSet>
      <dgm:spPr/>
      <dgm:t>
        <a:bodyPr/>
        <a:lstStyle/>
        <a:p>
          <a:endParaRPr lang="es-ES"/>
        </a:p>
      </dgm:t>
    </dgm:pt>
    <dgm:pt modelId="{E5EF09FD-F0F9-4A4A-8617-CD8D2A862C0D}" type="pres">
      <dgm:prSet presAssocID="{4FC707E7-A276-4F97-9E55-1715237143E5}" presName="negativeSpace" presStyleCnt="0"/>
      <dgm:spPr/>
      <dgm:t>
        <a:bodyPr/>
        <a:lstStyle/>
        <a:p>
          <a:endParaRPr lang="en-US"/>
        </a:p>
      </dgm:t>
    </dgm:pt>
    <dgm:pt modelId="{4817C073-AEAE-410F-9DE7-71D616953BFD}" type="pres">
      <dgm:prSet presAssocID="{4FC707E7-A276-4F97-9E55-1715237143E5}" presName="childText" presStyleLbl="conFgAcc1" presStyleIdx="5" presStyleCnt="7">
        <dgm:presLayoutVars>
          <dgm:bulletEnabled val="1"/>
        </dgm:presLayoutVars>
      </dgm:prSet>
      <dgm:spPr/>
      <dgm:t>
        <a:bodyPr/>
        <a:lstStyle/>
        <a:p>
          <a:endParaRPr lang="en-US"/>
        </a:p>
      </dgm:t>
    </dgm:pt>
    <dgm:pt modelId="{4020AB67-04D3-4DDD-A7D7-FB887DE1EA03}" type="pres">
      <dgm:prSet presAssocID="{304C1747-3BBD-494F-9EB8-425DEE92F5F7}" presName="spaceBetweenRectangles" presStyleCnt="0"/>
      <dgm:spPr/>
      <dgm:t>
        <a:bodyPr/>
        <a:lstStyle/>
        <a:p>
          <a:endParaRPr lang="en-US"/>
        </a:p>
      </dgm:t>
    </dgm:pt>
    <dgm:pt modelId="{A0F4AFA9-4905-4AC8-B937-4C0B59E4014F}" type="pres">
      <dgm:prSet presAssocID="{F821148A-7372-4475-B2CA-963BBAE4352F}" presName="parentLin" presStyleCnt="0"/>
      <dgm:spPr/>
      <dgm:t>
        <a:bodyPr/>
        <a:lstStyle/>
        <a:p>
          <a:endParaRPr lang="en-US"/>
        </a:p>
      </dgm:t>
    </dgm:pt>
    <dgm:pt modelId="{B5945943-6992-4424-A7F5-2D3EC1BE51A9}" type="pres">
      <dgm:prSet presAssocID="{F821148A-7372-4475-B2CA-963BBAE4352F}" presName="parentLeftMargin" presStyleLbl="node1" presStyleIdx="5" presStyleCnt="7"/>
      <dgm:spPr/>
      <dgm:t>
        <a:bodyPr/>
        <a:lstStyle/>
        <a:p>
          <a:endParaRPr lang="en-US"/>
        </a:p>
      </dgm:t>
    </dgm:pt>
    <dgm:pt modelId="{B1521104-F735-4618-8D28-AF7DF33FFE02}" type="pres">
      <dgm:prSet presAssocID="{F821148A-7372-4475-B2CA-963BBAE4352F}" presName="parentText" presStyleLbl="node1" presStyleIdx="6" presStyleCnt="7">
        <dgm:presLayoutVars>
          <dgm:chMax val="0"/>
          <dgm:bulletEnabled val="1"/>
        </dgm:presLayoutVars>
      </dgm:prSet>
      <dgm:spPr/>
      <dgm:t>
        <a:bodyPr/>
        <a:lstStyle/>
        <a:p>
          <a:endParaRPr lang="es-ES"/>
        </a:p>
      </dgm:t>
    </dgm:pt>
    <dgm:pt modelId="{726D8CAB-81F7-400A-85F3-2568AC428531}" type="pres">
      <dgm:prSet presAssocID="{F821148A-7372-4475-B2CA-963BBAE4352F}" presName="negativeSpace" presStyleCnt="0"/>
      <dgm:spPr/>
      <dgm:t>
        <a:bodyPr/>
        <a:lstStyle/>
        <a:p>
          <a:endParaRPr lang="en-US"/>
        </a:p>
      </dgm:t>
    </dgm:pt>
    <dgm:pt modelId="{5B84C74E-29CD-4A35-8650-7463D8F49828}" type="pres">
      <dgm:prSet presAssocID="{F821148A-7372-4475-B2CA-963BBAE4352F}" presName="childText" presStyleLbl="conFgAcc1" presStyleIdx="6" presStyleCnt="7">
        <dgm:presLayoutVars>
          <dgm:bulletEnabled val="1"/>
        </dgm:presLayoutVars>
      </dgm:prSet>
      <dgm:spPr/>
      <dgm:t>
        <a:bodyPr/>
        <a:lstStyle/>
        <a:p>
          <a:endParaRPr lang="en-US"/>
        </a:p>
      </dgm:t>
    </dgm:pt>
  </dgm:ptLst>
  <dgm:cxnLst>
    <dgm:cxn modelId="{4B9FA4AF-5E00-4497-826E-331DF4565453}" type="presOf" srcId="{DF0CD36C-5F73-4C14-9F82-1AEA05D2BAC6}" destId="{D4F60CD5-876A-48BC-8A7E-45C7C38B3289}" srcOrd="1" destOrd="0" presId="urn:microsoft.com/office/officeart/2005/8/layout/list1"/>
    <dgm:cxn modelId="{02A73BDA-3693-4D5D-84FA-3A000736BF0E}" srcId="{99CDC5F5-207B-44AA-AF0C-76C012D14160}" destId="{6AD96CF6-DCE5-4BAF-9018-EF3E6ECCDBE9}" srcOrd="1" destOrd="0" parTransId="{70ACA22F-1B0B-4BDB-BCE4-B30DE8B54553}" sibTransId="{17A80F21-A8BB-4AA3-9B90-5543C811E993}"/>
    <dgm:cxn modelId="{71112DD7-A90E-45BE-8285-81F0C6CDEC6C}" type="presOf" srcId="{4FC707E7-A276-4F97-9E55-1715237143E5}" destId="{22C783C5-54BD-4172-B378-C0C24BAFB808}" srcOrd="0" destOrd="0" presId="urn:microsoft.com/office/officeart/2005/8/layout/list1"/>
    <dgm:cxn modelId="{A1E69782-6544-4958-A691-20DC0FAC1E51}" type="presOf" srcId="{B913B7E5-941A-4824-8C16-FEF840933B8B}" destId="{912FD18F-5369-4B3A-9DF1-72ADF11581B0}" srcOrd="1" destOrd="0" presId="urn:microsoft.com/office/officeart/2005/8/layout/list1"/>
    <dgm:cxn modelId="{67CC1837-1974-4BE2-975B-E2D3D6283759}" type="presOf" srcId="{821720DD-2677-4BF3-B837-F53CD2408794}" destId="{4E167773-54E9-4B2C-BBF1-646ED54F110B}" srcOrd="1" destOrd="0" presId="urn:microsoft.com/office/officeart/2005/8/layout/list1"/>
    <dgm:cxn modelId="{55877BAA-EB0F-49CE-A328-8C7EF4D504E7}" srcId="{99CDC5F5-207B-44AA-AF0C-76C012D14160}" destId="{46D9AADB-E16A-490E-8AB2-E918E3EF0AFC}" srcOrd="2" destOrd="0" parTransId="{AA09FC17-0BF9-4149-B0B9-BBCE18020E45}" sibTransId="{8203303F-7B06-4B2E-B09C-612D512164C3}"/>
    <dgm:cxn modelId="{2BE58244-9451-4312-9337-63EF13A08E94}" type="presOf" srcId="{DF0CD36C-5F73-4C14-9F82-1AEA05D2BAC6}" destId="{4E09363D-D6B4-4A49-8634-6AD37EB10CEA}" srcOrd="0" destOrd="0" presId="urn:microsoft.com/office/officeart/2005/8/layout/list1"/>
    <dgm:cxn modelId="{BA6896B4-3630-416B-993C-4EF496DE8B95}" type="presOf" srcId="{99CDC5F5-207B-44AA-AF0C-76C012D14160}" destId="{F4599140-DDAD-4704-AFB2-A79AF99FA4E6}" srcOrd="0" destOrd="0" presId="urn:microsoft.com/office/officeart/2005/8/layout/list1"/>
    <dgm:cxn modelId="{98105A46-71A1-41D6-B817-C7F85589828F}" srcId="{99CDC5F5-207B-44AA-AF0C-76C012D14160}" destId="{B913B7E5-941A-4824-8C16-FEF840933B8B}" srcOrd="3" destOrd="0" parTransId="{E0F97A8D-05C0-4CE1-AF84-B58C58325B09}" sibTransId="{96B5DE83-F4BF-404B-962A-3DEDDEC16AC3}"/>
    <dgm:cxn modelId="{4B1A2203-432C-4E3F-9826-ED1405098144}" type="presOf" srcId="{46D9AADB-E16A-490E-8AB2-E918E3EF0AFC}" destId="{01B11E34-DDC0-4AF6-A4F5-23E86F8C22CF}" srcOrd="0" destOrd="0" presId="urn:microsoft.com/office/officeart/2005/8/layout/list1"/>
    <dgm:cxn modelId="{74097A11-FFA4-4D5E-954B-F7C1E39A707A}" type="presOf" srcId="{F821148A-7372-4475-B2CA-963BBAE4352F}" destId="{B5945943-6992-4424-A7F5-2D3EC1BE51A9}" srcOrd="0" destOrd="0" presId="urn:microsoft.com/office/officeart/2005/8/layout/list1"/>
    <dgm:cxn modelId="{3E17808D-9D7D-4396-9069-C1703EF2D074}" srcId="{99CDC5F5-207B-44AA-AF0C-76C012D14160}" destId="{F821148A-7372-4475-B2CA-963BBAE4352F}" srcOrd="6" destOrd="0" parTransId="{FBB79AF0-7FAB-4D36-A857-13D462977684}" sibTransId="{B754ABA4-4902-44BE-A120-ABCEE3A5A93D}"/>
    <dgm:cxn modelId="{B76FE6CF-6373-497B-8E1D-5C2353681462}" type="presOf" srcId="{821720DD-2677-4BF3-B837-F53CD2408794}" destId="{0B1793A5-055B-4CC5-A6A3-60545F79A26A}" srcOrd="0" destOrd="0" presId="urn:microsoft.com/office/officeart/2005/8/layout/list1"/>
    <dgm:cxn modelId="{9A300E05-AB64-41F9-A99D-B61C2F7FF4CF}" type="presOf" srcId="{6AD96CF6-DCE5-4BAF-9018-EF3E6ECCDBE9}" destId="{09D78C4A-D936-406E-A3D7-02C155AEEC20}" srcOrd="1" destOrd="0" presId="urn:microsoft.com/office/officeart/2005/8/layout/list1"/>
    <dgm:cxn modelId="{ED153318-0DF5-4ACF-9B66-6FCDBF4D0E4D}" srcId="{99CDC5F5-207B-44AA-AF0C-76C012D14160}" destId="{DF0CD36C-5F73-4C14-9F82-1AEA05D2BAC6}" srcOrd="0" destOrd="0" parTransId="{FE5C6382-3072-44B9-96E9-E0C6840CF0BF}" sibTransId="{F84E586A-1FA8-4E2D-A952-39344F4D66EE}"/>
    <dgm:cxn modelId="{3EAB4247-DE1F-43B4-970D-B95D5A16AE8A}" srcId="{99CDC5F5-207B-44AA-AF0C-76C012D14160}" destId="{821720DD-2677-4BF3-B837-F53CD2408794}" srcOrd="4" destOrd="0" parTransId="{45AB2B77-234B-43D2-8A13-2FD8F1051347}" sibTransId="{18AD67E8-F799-4F38-8218-DFC58326F42B}"/>
    <dgm:cxn modelId="{502F6FB2-A73C-4413-98D0-2358E15EB18F}" type="presOf" srcId="{4FC707E7-A276-4F97-9E55-1715237143E5}" destId="{2371512A-B3CD-490B-9BC8-C0442A80FAA8}" srcOrd="1" destOrd="0" presId="urn:microsoft.com/office/officeart/2005/8/layout/list1"/>
    <dgm:cxn modelId="{61EE63BA-B792-493E-BFB1-BA05142875BD}" type="presOf" srcId="{F821148A-7372-4475-B2CA-963BBAE4352F}" destId="{B1521104-F735-4618-8D28-AF7DF33FFE02}" srcOrd="1" destOrd="0" presId="urn:microsoft.com/office/officeart/2005/8/layout/list1"/>
    <dgm:cxn modelId="{B84ABAEA-0A32-4E89-B459-52FAF9DAAE0E}" srcId="{99CDC5F5-207B-44AA-AF0C-76C012D14160}" destId="{4FC707E7-A276-4F97-9E55-1715237143E5}" srcOrd="5" destOrd="0" parTransId="{A3AC1BF9-C52F-450E-940B-52865DA0C7DB}" sibTransId="{304C1747-3BBD-494F-9EB8-425DEE92F5F7}"/>
    <dgm:cxn modelId="{A22105C5-6FB6-4104-859E-1CB7B87A7861}" type="presOf" srcId="{6AD96CF6-DCE5-4BAF-9018-EF3E6ECCDBE9}" destId="{B0453769-C8F5-4182-9EF1-23A68D083AC6}" srcOrd="0" destOrd="0" presId="urn:microsoft.com/office/officeart/2005/8/layout/list1"/>
    <dgm:cxn modelId="{CACEFF00-CE25-44DB-98F1-37C87FB0298F}" type="presOf" srcId="{46D9AADB-E16A-490E-8AB2-E918E3EF0AFC}" destId="{A34E865D-D856-4658-9288-2BD9A8E84E7C}" srcOrd="1" destOrd="0" presId="urn:microsoft.com/office/officeart/2005/8/layout/list1"/>
    <dgm:cxn modelId="{F626534C-507C-4941-82EB-78D25F2DF1C4}" type="presOf" srcId="{B913B7E5-941A-4824-8C16-FEF840933B8B}" destId="{5848C75B-5F4A-45DC-BE16-B32C3B77E27C}" srcOrd="0" destOrd="0" presId="urn:microsoft.com/office/officeart/2005/8/layout/list1"/>
    <dgm:cxn modelId="{9A02EC87-4051-46F5-9C37-256F82992B46}" type="presParOf" srcId="{F4599140-DDAD-4704-AFB2-A79AF99FA4E6}" destId="{00F2F75A-9EAD-45DB-8FC0-E6FD137EA82F}" srcOrd="0" destOrd="0" presId="urn:microsoft.com/office/officeart/2005/8/layout/list1"/>
    <dgm:cxn modelId="{D578D664-BA20-4278-89D0-FF7A79AEC014}" type="presParOf" srcId="{00F2F75A-9EAD-45DB-8FC0-E6FD137EA82F}" destId="{4E09363D-D6B4-4A49-8634-6AD37EB10CEA}" srcOrd="0" destOrd="0" presId="urn:microsoft.com/office/officeart/2005/8/layout/list1"/>
    <dgm:cxn modelId="{896B43A6-22E3-4CBA-9D30-07618D9375B4}" type="presParOf" srcId="{00F2F75A-9EAD-45DB-8FC0-E6FD137EA82F}" destId="{D4F60CD5-876A-48BC-8A7E-45C7C38B3289}" srcOrd="1" destOrd="0" presId="urn:microsoft.com/office/officeart/2005/8/layout/list1"/>
    <dgm:cxn modelId="{90DB2BF6-296F-40E1-AB21-1AA660D81DF8}" type="presParOf" srcId="{F4599140-DDAD-4704-AFB2-A79AF99FA4E6}" destId="{0B78B71D-EDB4-4F66-BCFA-47E9ACBD03C5}" srcOrd="1" destOrd="0" presId="urn:microsoft.com/office/officeart/2005/8/layout/list1"/>
    <dgm:cxn modelId="{98B3B5FF-3533-4D95-9607-43D3285BB517}" type="presParOf" srcId="{F4599140-DDAD-4704-AFB2-A79AF99FA4E6}" destId="{B9DC9EF1-19AB-4FC5-9B86-D93543F2C6B2}" srcOrd="2" destOrd="0" presId="urn:microsoft.com/office/officeart/2005/8/layout/list1"/>
    <dgm:cxn modelId="{3E2617A7-6E6A-4E6A-9999-6BEB0850974B}" type="presParOf" srcId="{F4599140-DDAD-4704-AFB2-A79AF99FA4E6}" destId="{1782AE5A-37DC-4EB6-A51C-771118FE990E}" srcOrd="3" destOrd="0" presId="urn:microsoft.com/office/officeart/2005/8/layout/list1"/>
    <dgm:cxn modelId="{B9127041-93AE-4B56-91E3-C847621BE253}" type="presParOf" srcId="{F4599140-DDAD-4704-AFB2-A79AF99FA4E6}" destId="{9F8D00A5-B734-4B8F-9910-FFC27B6F2A2D}" srcOrd="4" destOrd="0" presId="urn:microsoft.com/office/officeart/2005/8/layout/list1"/>
    <dgm:cxn modelId="{FF4D7670-EB8A-44FD-BC5B-A0CCA9886A9D}" type="presParOf" srcId="{9F8D00A5-B734-4B8F-9910-FFC27B6F2A2D}" destId="{B0453769-C8F5-4182-9EF1-23A68D083AC6}" srcOrd="0" destOrd="0" presId="urn:microsoft.com/office/officeart/2005/8/layout/list1"/>
    <dgm:cxn modelId="{54BD6BE3-023E-413C-8186-95464BA55D5E}" type="presParOf" srcId="{9F8D00A5-B734-4B8F-9910-FFC27B6F2A2D}" destId="{09D78C4A-D936-406E-A3D7-02C155AEEC20}" srcOrd="1" destOrd="0" presId="urn:microsoft.com/office/officeart/2005/8/layout/list1"/>
    <dgm:cxn modelId="{E54984E8-03F8-44BF-8D15-46BCB65910EF}" type="presParOf" srcId="{F4599140-DDAD-4704-AFB2-A79AF99FA4E6}" destId="{E11F82F1-2B4F-4C36-BBFA-4B53EE887613}" srcOrd="5" destOrd="0" presId="urn:microsoft.com/office/officeart/2005/8/layout/list1"/>
    <dgm:cxn modelId="{B3AA3C43-3AF2-49A5-8F5C-AEC252C8BB72}" type="presParOf" srcId="{F4599140-DDAD-4704-AFB2-A79AF99FA4E6}" destId="{1B38CE5F-2D97-45DA-977C-47C2AAC66D0A}" srcOrd="6" destOrd="0" presId="urn:microsoft.com/office/officeart/2005/8/layout/list1"/>
    <dgm:cxn modelId="{9B633176-9798-48F5-829D-438970CC8E1A}" type="presParOf" srcId="{F4599140-DDAD-4704-AFB2-A79AF99FA4E6}" destId="{39017C48-7E17-420B-A079-18EA0BB19002}" srcOrd="7" destOrd="0" presId="urn:microsoft.com/office/officeart/2005/8/layout/list1"/>
    <dgm:cxn modelId="{7C52926A-AEE9-4A00-8F51-2313CF421BEE}" type="presParOf" srcId="{F4599140-DDAD-4704-AFB2-A79AF99FA4E6}" destId="{DF94AD1C-6583-43FB-AC5D-35BBB0F8A423}" srcOrd="8" destOrd="0" presId="urn:microsoft.com/office/officeart/2005/8/layout/list1"/>
    <dgm:cxn modelId="{B7836AF1-FA68-47F1-A540-6AC90998C250}" type="presParOf" srcId="{DF94AD1C-6583-43FB-AC5D-35BBB0F8A423}" destId="{01B11E34-DDC0-4AF6-A4F5-23E86F8C22CF}" srcOrd="0" destOrd="0" presId="urn:microsoft.com/office/officeart/2005/8/layout/list1"/>
    <dgm:cxn modelId="{F67C3209-53FF-45D8-9C12-70D9507E8667}" type="presParOf" srcId="{DF94AD1C-6583-43FB-AC5D-35BBB0F8A423}" destId="{A34E865D-D856-4658-9288-2BD9A8E84E7C}" srcOrd="1" destOrd="0" presId="urn:microsoft.com/office/officeart/2005/8/layout/list1"/>
    <dgm:cxn modelId="{F2138257-78B0-44CF-8E48-CC75CA48300D}" type="presParOf" srcId="{F4599140-DDAD-4704-AFB2-A79AF99FA4E6}" destId="{46AA0FC1-08E2-4F4E-80F6-4BAC2816212E}" srcOrd="9" destOrd="0" presId="urn:microsoft.com/office/officeart/2005/8/layout/list1"/>
    <dgm:cxn modelId="{97EB686E-04D3-4550-A07E-722E24762A69}" type="presParOf" srcId="{F4599140-DDAD-4704-AFB2-A79AF99FA4E6}" destId="{2ADC7832-13ED-4EB3-99C8-B753AFC8FC84}" srcOrd="10" destOrd="0" presId="urn:microsoft.com/office/officeart/2005/8/layout/list1"/>
    <dgm:cxn modelId="{2DF61D60-E493-4B53-9C11-4B8C91B12358}" type="presParOf" srcId="{F4599140-DDAD-4704-AFB2-A79AF99FA4E6}" destId="{DE210C9C-B1EF-46C1-A550-051BF481AB39}" srcOrd="11" destOrd="0" presId="urn:microsoft.com/office/officeart/2005/8/layout/list1"/>
    <dgm:cxn modelId="{0C3E3B3E-7B51-41A0-ADD6-710B05FE31A5}" type="presParOf" srcId="{F4599140-DDAD-4704-AFB2-A79AF99FA4E6}" destId="{299B72DA-B051-4FB0-B009-0F690278DDF5}" srcOrd="12" destOrd="0" presId="urn:microsoft.com/office/officeart/2005/8/layout/list1"/>
    <dgm:cxn modelId="{D3EA9A02-1F8C-4F63-A761-BC93706901AB}" type="presParOf" srcId="{299B72DA-B051-4FB0-B009-0F690278DDF5}" destId="{5848C75B-5F4A-45DC-BE16-B32C3B77E27C}" srcOrd="0" destOrd="0" presId="urn:microsoft.com/office/officeart/2005/8/layout/list1"/>
    <dgm:cxn modelId="{F7E042C1-AAAA-4C23-97A2-7A169622052D}" type="presParOf" srcId="{299B72DA-B051-4FB0-B009-0F690278DDF5}" destId="{912FD18F-5369-4B3A-9DF1-72ADF11581B0}" srcOrd="1" destOrd="0" presId="urn:microsoft.com/office/officeart/2005/8/layout/list1"/>
    <dgm:cxn modelId="{43B7BC1A-73A7-402F-A036-FB4D6AA764A8}" type="presParOf" srcId="{F4599140-DDAD-4704-AFB2-A79AF99FA4E6}" destId="{D3742ACF-AEA0-4184-9490-ACEEE333443A}" srcOrd="13" destOrd="0" presId="urn:microsoft.com/office/officeart/2005/8/layout/list1"/>
    <dgm:cxn modelId="{57139A93-62BF-41A6-AE85-D1DCCA792D52}" type="presParOf" srcId="{F4599140-DDAD-4704-AFB2-A79AF99FA4E6}" destId="{DC39852A-3CEA-41B1-9580-91EBC7C16417}" srcOrd="14" destOrd="0" presId="urn:microsoft.com/office/officeart/2005/8/layout/list1"/>
    <dgm:cxn modelId="{A8D0B6D5-18FB-40BD-8C77-0A2D67289A3B}" type="presParOf" srcId="{F4599140-DDAD-4704-AFB2-A79AF99FA4E6}" destId="{4BD83C40-5AEA-4E25-A705-E04804166B17}" srcOrd="15" destOrd="0" presId="urn:microsoft.com/office/officeart/2005/8/layout/list1"/>
    <dgm:cxn modelId="{D11D3157-8613-4FDF-8DF7-68FBC11D366E}" type="presParOf" srcId="{F4599140-DDAD-4704-AFB2-A79AF99FA4E6}" destId="{AE00F8BF-4712-4870-91A9-7553A6919E09}" srcOrd="16" destOrd="0" presId="urn:microsoft.com/office/officeart/2005/8/layout/list1"/>
    <dgm:cxn modelId="{8B29CFB2-72B7-40B1-8D94-67314F557E12}" type="presParOf" srcId="{AE00F8BF-4712-4870-91A9-7553A6919E09}" destId="{0B1793A5-055B-4CC5-A6A3-60545F79A26A}" srcOrd="0" destOrd="0" presId="urn:microsoft.com/office/officeart/2005/8/layout/list1"/>
    <dgm:cxn modelId="{6B98A97B-1746-4BD7-8C42-BD837AA16E20}" type="presParOf" srcId="{AE00F8BF-4712-4870-91A9-7553A6919E09}" destId="{4E167773-54E9-4B2C-BBF1-646ED54F110B}" srcOrd="1" destOrd="0" presId="urn:microsoft.com/office/officeart/2005/8/layout/list1"/>
    <dgm:cxn modelId="{1FEFE718-7D72-4BD9-B141-893CB4EA76E9}" type="presParOf" srcId="{F4599140-DDAD-4704-AFB2-A79AF99FA4E6}" destId="{B66D932A-DA25-4A1B-A1D8-27194E1A056A}" srcOrd="17" destOrd="0" presId="urn:microsoft.com/office/officeart/2005/8/layout/list1"/>
    <dgm:cxn modelId="{44D01A09-6BE1-4943-971D-4A2690C35725}" type="presParOf" srcId="{F4599140-DDAD-4704-AFB2-A79AF99FA4E6}" destId="{7B05139E-8165-488E-B8B8-B36E76A5E1B0}" srcOrd="18" destOrd="0" presId="urn:microsoft.com/office/officeart/2005/8/layout/list1"/>
    <dgm:cxn modelId="{3CB146FC-6ED1-47B4-96AF-6EF9ADA42DE9}" type="presParOf" srcId="{F4599140-DDAD-4704-AFB2-A79AF99FA4E6}" destId="{28B3B4CC-EAEB-4A54-A575-B8A88E7880E9}" srcOrd="19" destOrd="0" presId="urn:microsoft.com/office/officeart/2005/8/layout/list1"/>
    <dgm:cxn modelId="{4247FCCD-1501-4DDB-8D8C-D4CE2E8A8EE9}" type="presParOf" srcId="{F4599140-DDAD-4704-AFB2-A79AF99FA4E6}" destId="{F696B1F6-F8B3-4A04-BD3B-0CF2F7CA4E7C}" srcOrd="20" destOrd="0" presId="urn:microsoft.com/office/officeart/2005/8/layout/list1"/>
    <dgm:cxn modelId="{4634C13E-201C-4C0F-8F61-68345FC1C993}" type="presParOf" srcId="{F696B1F6-F8B3-4A04-BD3B-0CF2F7CA4E7C}" destId="{22C783C5-54BD-4172-B378-C0C24BAFB808}" srcOrd="0" destOrd="0" presId="urn:microsoft.com/office/officeart/2005/8/layout/list1"/>
    <dgm:cxn modelId="{82994075-BAC5-43C4-8150-6644A2EE514B}" type="presParOf" srcId="{F696B1F6-F8B3-4A04-BD3B-0CF2F7CA4E7C}" destId="{2371512A-B3CD-490B-9BC8-C0442A80FAA8}" srcOrd="1" destOrd="0" presId="urn:microsoft.com/office/officeart/2005/8/layout/list1"/>
    <dgm:cxn modelId="{8731BCDA-E856-4794-9DB5-92A1C1150180}" type="presParOf" srcId="{F4599140-DDAD-4704-AFB2-A79AF99FA4E6}" destId="{E5EF09FD-F0F9-4A4A-8617-CD8D2A862C0D}" srcOrd="21" destOrd="0" presId="urn:microsoft.com/office/officeart/2005/8/layout/list1"/>
    <dgm:cxn modelId="{554AA39B-437A-47A1-A8CB-7F066B2B132F}" type="presParOf" srcId="{F4599140-DDAD-4704-AFB2-A79AF99FA4E6}" destId="{4817C073-AEAE-410F-9DE7-71D616953BFD}" srcOrd="22" destOrd="0" presId="urn:microsoft.com/office/officeart/2005/8/layout/list1"/>
    <dgm:cxn modelId="{F13862D3-1434-4F81-87DB-B009BCEC2538}" type="presParOf" srcId="{F4599140-DDAD-4704-AFB2-A79AF99FA4E6}" destId="{4020AB67-04D3-4DDD-A7D7-FB887DE1EA03}" srcOrd="23" destOrd="0" presId="urn:microsoft.com/office/officeart/2005/8/layout/list1"/>
    <dgm:cxn modelId="{E6EC29BC-DA57-410F-81CD-FC12B02A6DB5}" type="presParOf" srcId="{F4599140-DDAD-4704-AFB2-A79AF99FA4E6}" destId="{A0F4AFA9-4905-4AC8-B937-4C0B59E4014F}" srcOrd="24" destOrd="0" presId="urn:microsoft.com/office/officeart/2005/8/layout/list1"/>
    <dgm:cxn modelId="{4C1707C0-CFCD-4F15-9242-370889D96ED4}" type="presParOf" srcId="{A0F4AFA9-4905-4AC8-B937-4C0B59E4014F}" destId="{B5945943-6992-4424-A7F5-2D3EC1BE51A9}" srcOrd="0" destOrd="0" presId="urn:microsoft.com/office/officeart/2005/8/layout/list1"/>
    <dgm:cxn modelId="{C5E9658A-7888-4100-90B8-1C9FC232CADA}" type="presParOf" srcId="{A0F4AFA9-4905-4AC8-B937-4C0B59E4014F}" destId="{B1521104-F735-4618-8D28-AF7DF33FFE02}" srcOrd="1" destOrd="0" presId="urn:microsoft.com/office/officeart/2005/8/layout/list1"/>
    <dgm:cxn modelId="{C38124EC-E11C-42BE-A7A3-77E428666DB5}" type="presParOf" srcId="{F4599140-DDAD-4704-AFB2-A79AF99FA4E6}" destId="{726D8CAB-81F7-400A-85F3-2568AC428531}" srcOrd="25" destOrd="0" presId="urn:microsoft.com/office/officeart/2005/8/layout/list1"/>
    <dgm:cxn modelId="{CA5A8583-BB0B-4D4A-84D6-7AA40F04A7B2}" type="presParOf" srcId="{F4599140-DDAD-4704-AFB2-A79AF99FA4E6}" destId="{5B84C74E-29CD-4A35-8650-7463D8F49828}" srcOrd="2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0416F8-41F3-43AC-9BEB-04F4209EE6B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B8454F3D-4E8C-4F5B-B949-549BF13C85C0}">
      <dgm:prSet phldrT="[Texto]"/>
      <dgm:spPr/>
      <dgm:t>
        <a:bodyPr/>
        <a:lstStyle/>
        <a:p>
          <a:r>
            <a:rPr lang="es-ES" dirty="0" smtClean="0"/>
            <a:t>Nuevas</a:t>
          </a:r>
          <a:endParaRPr lang="es-ES" dirty="0"/>
        </a:p>
      </dgm:t>
    </dgm:pt>
    <dgm:pt modelId="{CCC2ADD9-2DC2-4DF5-8E15-FB51DDF1453F}" type="parTrans" cxnId="{F75F087F-A862-4643-AEDC-8F555F4C36D4}">
      <dgm:prSet/>
      <dgm:spPr/>
      <dgm:t>
        <a:bodyPr/>
        <a:lstStyle/>
        <a:p>
          <a:endParaRPr lang="es-ES"/>
        </a:p>
      </dgm:t>
    </dgm:pt>
    <dgm:pt modelId="{BFADBF92-B779-44DE-B675-585CF9ECEC22}" type="sibTrans" cxnId="{F75F087F-A862-4643-AEDC-8F555F4C36D4}">
      <dgm:prSet/>
      <dgm:spPr/>
      <dgm:t>
        <a:bodyPr/>
        <a:lstStyle/>
        <a:p>
          <a:endParaRPr lang="es-ES"/>
        </a:p>
      </dgm:t>
    </dgm:pt>
    <dgm:pt modelId="{3C887927-840F-4B11-B4F5-AF6A95C9BF4A}">
      <dgm:prSet phldrT="[Texto]"/>
      <dgm:spPr/>
      <dgm:t>
        <a:bodyPr/>
        <a:lstStyle/>
        <a:p>
          <a:r>
            <a:rPr lang="es-ES" dirty="0" smtClean="0"/>
            <a:t>Estrategias de aprendizaje</a:t>
          </a:r>
          <a:endParaRPr lang="es-ES" dirty="0"/>
        </a:p>
      </dgm:t>
    </dgm:pt>
    <dgm:pt modelId="{D4E757AC-7E0E-4FF8-AFC4-F4BBC42CB985}" type="parTrans" cxnId="{2FE976BE-711C-4D22-BBDF-021D70B7CE56}">
      <dgm:prSet/>
      <dgm:spPr/>
      <dgm:t>
        <a:bodyPr/>
        <a:lstStyle/>
        <a:p>
          <a:endParaRPr lang="es-ES"/>
        </a:p>
      </dgm:t>
    </dgm:pt>
    <dgm:pt modelId="{1648AD78-BF3E-415F-BBAB-B68EA374D741}" type="sibTrans" cxnId="{2FE976BE-711C-4D22-BBDF-021D70B7CE56}">
      <dgm:prSet/>
      <dgm:spPr/>
      <dgm:t>
        <a:bodyPr/>
        <a:lstStyle/>
        <a:p>
          <a:endParaRPr lang="es-ES"/>
        </a:p>
      </dgm:t>
    </dgm:pt>
    <dgm:pt modelId="{CBDEFE15-E646-4CB1-85F4-2E2DDDC3AFC1}">
      <dgm:prSet phldrT="[Texto]"/>
      <dgm:spPr/>
      <dgm:t>
        <a:bodyPr/>
        <a:lstStyle/>
        <a:p>
          <a:r>
            <a:rPr lang="es-ES" dirty="0" smtClean="0"/>
            <a:t>Metodologías</a:t>
          </a:r>
          <a:endParaRPr lang="es-ES" dirty="0"/>
        </a:p>
      </dgm:t>
    </dgm:pt>
    <dgm:pt modelId="{6E260B7A-28B9-4837-810E-EFE89628B76D}" type="parTrans" cxnId="{CA75AF07-F4A2-4C7D-8AE8-FB4A0F870375}">
      <dgm:prSet/>
      <dgm:spPr/>
      <dgm:t>
        <a:bodyPr/>
        <a:lstStyle/>
        <a:p>
          <a:endParaRPr lang="es-ES"/>
        </a:p>
      </dgm:t>
    </dgm:pt>
    <dgm:pt modelId="{C7CB5BCE-7B9D-4064-9F88-5079F3C177EA}" type="sibTrans" cxnId="{CA75AF07-F4A2-4C7D-8AE8-FB4A0F870375}">
      <dgm:prSet/>
      <dgm:spPr/>
      <dgm:t>
        <a:bodyPr/>
        <a:lstStyle/>
        <a:p>
          <a:endParaRPr lang="es-ES"/>
        </a:p>
      </dgm:t>
    </dgm:pt>
    <dgm:pt modelId="{83AD3534-A62A-45D2-815F-126D93DA9D69}">
      <dgm:prSet phldrT="[Texto]"/>
      <dgm:spPr/>
      <dgm:t>
        <a:bodyPr/>
        <a:lstStyle/>
        <a:p>
          <a:r>
            <a:rPr lang="es-ES" dirty="0" smtClean="0"/>
            <a:t>Formas de evaluar</a:t>
          </a:r>
          <a:endParaRPr lang="es-ES" dirty="0"/>
        </a:p>
      </dgm:t>
    </dgm:pt>
    <dgm:pt modelId="{840A3691-4744-4BF0-9052-65B6D464D793}" type="parTrans" cxnId="{B0FFB6AE-4AA8-42D5-89CA-6A74AB0E29E5}">
      <dgm:prSet/>
      <dgm:spPr/>
      <dgm:t>
        <a:bodyPr/>
        <a:lstStyle/>
        <a:p>
          <a:endParaRPr lang="es-ES"/>
        </a:p>
      </dgm:t>
    </dgm:pt>
    <dgm:pt modelId="{389FE8AD-5E69-42A0-9E0B-620DDAE5B867}" type="sibTrans" cxnId="{B0FFB6AE-4AA8-42D5-89CA-6A74AB0E29E5}">
      <dgm:prSet/>
      <dgm:spPr/>
      <dgm:t>
        <a:bodyPr/>
        <a:lstStyle/>
        <a:p>
          <a:endParaRPr lang="es-ES"/>
        </a:p>
      </dgm:t>
    </dgm:pt>
    <dgm:pt modelId="{EB40BD9D-FAFB-46F9-8862-5A948CDA02A8}" type="pres">
      <dgm:prSet presAssocID="{480416F8-41F3-43AC-9BEB-04F4209EE6B4}" presName="Name0" presStyleCnt="0">
        <dgm:presLayoutVars>
          <dgm:chMax/>
          <dgm:chPref/>
          <dgm:dir/>
        </dgm:presLayoutVars>
      </dgm:prSet>
      <dgm:spPr/>
      <dgm:t>
        <a:bodyPr/>
        <a:lstStyle/>
        <a:p>
          <a:endParaRPr lang="en-US"/>
        </a:p>
      </dgm:t>
    </dgm:pt>
    <dgm:pt modelId="{CBD29E7A-EDF7-41DF-90D8-2FEF10145DF2}" type="pres">
      <dgm:prSet presAssocID="{B8454F3D-4E8C-4F5B-B949-549BF13C85C0}" presName="parenttextcomposite" presStyleCnt="0"/>
      <dgm:spPr/>
    </dgm:pt>
    <dgm:pt modelId="{404C32F8-E6DA-4181-B866-73816C7B39C8}" type="pres">
      <dgm:prSet presAssocID="{B8454F3D-4E8C-4F5B-B949-549BF13C85C0}" presName="parenttext" presStyleLbl="revTx" presStyleIdx="0" presStyleCnt="3">
        <dgm:presLayoutVars>
          <dgm:chMax/>
          <dgm:chPref val="2"/>
          <dgm:bulletEnabled val="1"/>
        </dgm:presLayoutVars>
      </dgm:prSet>
      <dgm:spPr/>
      <dgm:t>
        <a:bodyPr/>
        <a:lstStyle/>
        <a:p>
          <a:endParaRPr lang="es-ES"/>
        </a:p>
      </dgm:t>
    </dgm:pt>
    <dgm:pt modelId="{AF747E2F-486F-4C16-B937-58E74D02EC35}" type="pres">
      <dgm:prSet presAssocID="{B8454F3D-4E8C-4F5B-B949-549BF13C85C0}" presName="composite" presStyleCnt="0"/>
      <dgm:spPr/>
    </dgm:pt>
    <dgm:pt modelId="{19890FED-0A93-4D50-98CF-A808E9CFF464}" type="pres">
      <dgm:prSet presAssocID="{B8454F3D-4E8C-4F5B-B949-549BF13C85C0}" presName="chevron1" presStyleLbl="alignNode1" presStyleIdx="0" presStyleCnt="21"/>
      <dgm:spPr/>
    </dgm:pt>
    <dgm:pt modelId="{B911F8DF-1ACE-4B20-BB79-C1F353A12B5C}" type="pres">
      <dgm:prSet presAssocID="{B8454F3D-4E8C-4F5B-B949-549BF13C85C0}" presName="chevron2" presStyleLbl="alignNode1" presStyleIdx="1" presStyleCnt="21"/>
      <dgm:spPr/>
    </dgm:pt>
    <dgm:pt modelId="{796FC1F3-744A-45DE-9D05-EB90E1D4361E}" type="pres">
      <dgm:prSet presAssocID="{B8454F3D-4E8C-4F5B-B949-549BF13C85C0}" presName="chevron3" presStyleLbl="alignNode1" presStyleIdx="2" presStyleCnt="21"/>
      <dgm:spPr/>
    </dgm:pt>
    <dgm:pt modelId="{263E860B-4620-4397-AEDB-193113F6DE4F}" type="pres">
      <dgm:prSet presAssocID="{B8454F3D-4E8C-4F5B-B949-549BF13C85C0}" presName="chevron4" presStyleLbl="alignNode1" presStyleIdx="3" presStyleCnt="21"/>
      <dgm:spPr/>
    </dgm:pt>
    <dgm:pt modelId="{894C0FA4-6379-46C6-9975-0798DA1C0FBF}" type="pres">
      <dgm:prSet presAssocID="{B8454F3D-4E8C-4F5B-B949-549BF13C85C0}" presName="chevron5" presStyleLbl="alignNode1" presStyleIdx="4" presStyleCnt="21"/>
      <dgm:spPr/>
    </dgm:pt>
    <dgm:pt modelId="{75968F0E-23C8-4307-9E56-DAC0427F6FC9}" type="pres">
      <dgm:prSet presAssocID="{B8454F3D-4E8C-4F5B-B949-549BF13C85C0}" presName="chevron6" presStyleLbl="alignNode1" presStyleIdx="5" presStyleCnt="21"/>
      <dgm:spPr/>
    </dgm:pt>
    <dgm:pt modelId="{081C0E1C-DF91-4748-AF85-43E0E8138DC9}" type="pres">
      <dgm:prSet presAssocID="{B8454F3D-4E8C-4F5B-B949-549BF13C85C0}" presName="chevron7" presStyleLbl="alignNode1" presStyleIdx="6" presStyleCnt="21" custScaleX="42003"/>
      <dgm:spPr/>
    </dgm:pt>
    <dgm:pt modelId="{6147E896-1AF6-444F-A06A-6323354FF203}" type="pres">
      <dgm:prSet presAssocID="{B8454F3D-4E8C-4F5B-B949-549BF13C85C0}" presName="childtext" presStyleLbl="solidFgAcc1" presStyleIdx="0" presStyleCnt="1" custScaleX="65973" custLinFactNeighborY="4177">
        <dgm:presLayoutVars>
          <dgm:chMax/>
          <dgm:chPref val="0"/>
          <dgm:bulletEnabled val="1"/>
        </dgm:presLayoutVars>
      </dgm:prSet>
      <dgm:spPr/>
      <dgm:t>
        <a:bodyPr/>
        <a:lstStyle/>
        <a:p>
          <a:endParaRPr lang="es-ES"/>
        </a:p>
      </dgm:t>
    </dgm:pt>
    <dgm:pt modelId="{6A59F289-E18F-47DE-89CA-0AF6B12537E8}" type="pres">
      <dgm:prSet presAssocID="{BFADBF92-B779-44DE-B675-585CF9ECEC22}" presName="sibTrans" presStyleCnt="0"/>
      <dgm:spPr/>
    </dgm:pt>
    <dgm:pt modelId="{BA7C9897-467C-4666-8E65-2F503AB19369}" type="pres">
      <dgm:prSet presAssocID="{CBDEFE15-E646-4CB1-85F4-2E2DDDC3AFC1}" presName="parenttextcomposite" presStyleCnt="0"/>
      <dgm:spPr/>
    </dgm:pt>
    <dgm:pt modelId="{DC0B45D6-FCEF-44D9-8C86-59A31D32A255}" type="pres">
      <dgm:prSet presAssocID="{CBDEFE15-E646-4CB1-85F4-2E2DDDC3AFC1}" presName="parenttext" presStyleLbl="revTx" presStyleIdx="1" presStyleCnt="3">
        <dgm:presLayoutVars>
          <dgm:chMax/>
          <dgm:chPref val="2"/>
          <dgm:bulletEnabled val="1"/>
        </dgm:presLayoutVars>
      </dgm:prSet>
      <dgm:spPr/>
      <dgm:t>
        <a:bodyPr/>
        <a:lstStyle/>
        <a:p>
          <a:endParaRPr lang="en-US"/>
        </a:p>
      </dgm:t>
    </dgm:pt>
    <dgm:pt modelId="{496B5E47-D987-452B-B999-66767F62CCA7}" type="pres">
      <dgm:prSet presAssocID="{CBDEFE15-E646-4CB1-85F4-2E2DDDC3AFC1}" presName="parallelogramComposite" presStyleCnt="0"/>
      <dgm:spPr/>
    </dgm:pt>
    <dgm:pt modelId="{07A7FB1D-3AC7-44A0-9640-B439527711BD}" type="pres">
      <dgm:prSet presAssocID="{CBDEFE15-E646-4CB1-85F4-2E2DDDC3AFC1}" presName="parallelogram1" presStyleLbl="alignNode1" presStyleIdx="7" presStyleCnt="21"/>
      <dgm:spPr/>
    </dgm:pt>
    <dgm:pt modelId="{97AA8C6C-007C-48B6-BEC0-423599C29CE5}" type="pres">
      <dgm:prSet presAssocID="{CBDEFE15-E646-4CB1-85F4-2E2DDDC3AFC1}" presName="parallelogram2" presStyleLbl="alignNode1" presStyleIdx="8" presStyleCnt="21"/>
      <dgm:spPr/>
    </dgm:pt>
    <dgm:pt modelId="{32931AFD-0B9C-4E8F-AA4E-FE4F87EAF5F6}" type="pres">
      <dgm:prSet presAssocID="{CBDEFE15-E646-4CB1-85F4-2E2DDDC3AFC1}" presName="parallelogram3" presStyleLbl="alignNode1" presStyleIdx="9" presStyleCnt="21"/>
      <dgm:spPr/>
    </dgm:pt>
    <dgm:pt modelId="{D1D5C480-B89B-4688-8D70-47781F754636}" type="pres">
      <dgm:prSet presAssocID="{CBDEFE15-E646-4CB1-85F4-2E2DDDC3AFC1}" presName="parallelogram4" presStyleLbl="alignNode1" presStyleIdx="10" presStyleCnt="21"/>
      <dgm:spPr/>
    </dgm:pt>
    <dgm:pt modelId="{A5CC273F-A8D5-4E4D-9CCF-8AE18D208261}" type="pres">
      <dgm:prSet presAssocID="{CBDEFE15-E646-4CB1-85F4-2E2DDDC3AFC1}" presName="parallelogram5" presStyleLbl="alignNode1" presStyleIdx="11" presStyleCnt="21"/>
      <dgm:spPr/>
    </dgm:pt>
    <dgm:pt modelId="{AFCB6A4B-C868-4825-BEEA-C1260ECEDA22}" type="pres">
      <dgm:prSet presAssocID="{CBDEFE15-E646-4CB1-85F4-2E2DDDC3AFC1}" presName="parallelogram6" presStyleLbl="alignNode1" presStyleIdx="12" presStyleCnt="21"/>
      <dgm:spPr/>
    </dgm:pt>
    <dgm:pt modelId="{F7A986F1-DF3B-4065-B6EA-107C17F3BC1E}" type="pres">
      <dgm:prSet presAssocID="{CBDEFE15-E646-4CB1-85F4-2E2DDDC3AFC1}" presName="parallelogram7" presStyleLbl="alignNode1" presStyleIdx="13" presStyleCnt="21"/>
      <dgm:spPr/>
    </dgm:pt>
    <dgm:pt modelId="{CD3ABC7A-A53F-4F2B-9CA9-3F265798B67E}" type="pres">
      <dgm:prSet presAssocID="{C7CB5BCE-7B9D-4064-9F88-5079F3C177EA}" presName="sibTrans" presStyleCnt="0"/>
      <dgm:spPr/>
    </dgm:pt>
    <dgm:pt modelId="{11A76B3D-0439-47BA-A2BC-918D3163B16E}" type="pres">
      <dgm:prSet presAssocID="{83AD3534-A62A-45D2-815F-126D93DA9D69}" presName="parenttextcomposite" presStyleCnt="0"/>
      <dgm:spPr/>
    </dgm:pt>
    <dgm:pt modelId="{9D76B096-3E3D-4BF1-9B9B-FA2133007136}" type="pres">
      <dgm:prSet presAssocID="{83AD3534-A62A-45D2-815F-126D93DA9D69}" presName="parenttext" presStyleLbl="revTx" presStyleIdx="2" presStyleCnt="3">
        <dgm:presLayoutVars>
          <dgm:chMax/>
          <dgm:chPref val="2"/>
          <dgm:bulletEnabled val="1"/>
        </dgm:presLayoutVars>
      </dgm:prSet>
      <dgm:spPr/>
      <dgm:t>
        <a:bodyPr/>
        <a:lstStyle/>
        <a:p>
          <a:endParaRPr lang="en-US"/>
        </a:p>
      </dgm:t>
    </dgm:pt>
    <dgm:pt modelId="{6268CA8F-4E8B-4D3B-B639-B1D83B669860}" type="pres">
      <dgm:prSet presAssocID="{83AD3534-A62A-45D2-815F-126D93DA9D69}" presName="parallelogramComposite" presStyleCnt="0"/>
      <dgm:spPr/>
    </dgm:pt>
    <dgm:pt modelId="{0C70EFCC-76A1-426B-8A84-A57C908B8F07}" type="pres">
      <dgm:prSet presAssocID="{83AD3534-A62A-45D2-815F-126D93DA9D69}" presName="parallelogram1" presStyleLbl="alignNode1" presStyleIdx="14" presStyleCnt="21"/>
      <dgm:spPr/>
    </dgm:pt>
    <dgm:pt modelId="{5F91D72E-757E-4B9B-8B0C-2E943987C6E8}" type="pres">
      <dgm:prSet presAssocID="{83AD3534-A62A-45D2-815F-126D93DA9D69}" presName="parallelogram2" presStyleLbl="alignNode1" presStyleIdx="15" presStyleCnt="21"/>
      <dgm:spPr/>
    </dgm:pt>
    <dgm:pt modelId="{8BD04E70-D76D-4540-A7A1-5D93218302F6}" type="pres">
      <dgm:prSet presAssocID="{83AD3534-A62A-45D2-815F-126D93DA9D69}" presName="parallelogram3" presStyleLbl="alignNode1" presStyleIdx="16" presStyleCnt="21"/>
      <dgm:spPr/>
    </dgm:pt>
    <dgm:pt modelId="{9B263AD4-66B4-44FC-B8D9-14FE4B17FC92}" type="pres">
      <dgm:prSet presAssocID="{83AD3534-A62A-45D2-815F-126D93DA9D69}" presName="parallelogram4" presStyleLbl="alignNode1" presStyleIdx="17" presStyleCnt="21"/>
      <dgm:spPr/>
    </dgm:pt>
    <dgm:pt modelId="{57CD5BF9-C40D-49A9-AF2C-2576DD873085}" type="pres">
      <dgm:prSet presAssocID="{83AD3534-A62A-45D2-815F-126D93DA9D69}" presName="parallelogram5" presStyleLbl="alignNode1" presStyleIdx="18" presStyleCnt="21"/>
      <dgm:spPr/>
    </dgm:pt>
    <dgm:pt modelId="{0FE8BCAA-BD82-4E92-A8C0-4BE7D29F92C0}" type="pres">
      <dgm:prSet presAssocID="{83AD3534-A62A-45D2-815F-126D93DA9D69}" presName="parallelogram6" presStyleLbl="alignNode1" presStyleIdx="19" presStyleCnt="21"/>
      <dgm:spPr/>
    </dgm:pt>
    <dgm:pt modelId="{F131535E-6C1C-4B59-A4D5-27754F986937}" type="pres">
      <dgm:prSet presAssocID="{83AD3534-A62A-45D2-815F-126D93DA9D69}" presName="parallelogram7" presStyleLbl="alignNode1" presStyleIdx="20" presStyleCnt="21"/>
      <dgm:spPr/>
    </dgm:pt>
  </dgm:ptLst>
  <dgm:cxnLst>
    <dgm:cxn modelId="{2FE976BE-711C-4D22-BBDF-021D70B7CE56}" srcId="{B8454F3D-4E8C-4F5B-B949-549BF13C85C0}" destId="{3C887927-840F-4B11-B4F5-AF6A95C9BF4A}" srcOrd="0" destOrd="0" parTransId="{D4E757AC-7E0E-4FF8-AFC4-F4BBC42CB985}" sibTransId="{1648AD78-BF3E-415F-BBAB-B68EA374D741}"/>
    <dgm:cxn modelId="{CA75AF07-F4A2-4C7D-8AE8-FB4A0F870375}" srcId="{480416F8-41F3-43AC-9BEB-04F4209EE6B4}" destId="{CBDEFE15-E646-4CB1-85F4-2E2DDDC3AFC1}" srcOrd="1" destOrd="0" parTransId="{6E260B7A-28B9-4837-810E-EFE89628B76D}" sibTransId="{C7CB5BCE-7B9D-4064-9F88-5079F3C177EA}"/>
    <dgm:cxn modelId="{F75F087F-A862-4643-AEDC-8F555F4C36D4}" srcId="{480416F8-41F3-43AC-9BEB-04F4209EE6B4}" destId="{B8454F3D-4E8C-4F5B-B949-549BF13C85C0}" srcOrd="0" destOrd="0" parTransId="{CCC2ADD9-2DC2-4DF5-8E15-FB51DDF1453F}" sibTransId="{BFADBF92-B779-44DE-B675-585CF9ECEC22}"/>
    <dgm:cxn modelId="{F688E1BC-B80B-434A-B5EE-0658FF40D7F9}" type="presOf" srcId="{83AD3534-A62A-45D2-815F-126D93DA9D69}" destId="{9D76B096-3E3D-4BF1-9B9B-FA2133007136}" srcOrd="0" destOrd="0" presId="urn:microsoft.com/office/officeart/2008/layout/VerticalAccentList"/>
    <dgm:cxn modelId="{3C02BCFA-8D5D-4641-AF6B-33CCCE5A6776}" type="presOf" srcId="{3C887927-840F-4B11-B4F5-AF6A95C9BF4A}" destId="{6147E896-1AF6-444F-A06A-6323354FF203}" srcOrd="0" destOrd="0" presId="urn:microsoft.com/office/officeart/2008/layout/VerticalAccentList"/>
    <dgm:cxn modelId="{B0FFB6AE-4AA8-42D5-89CA-6A74AB0E29E5}" srcId="{480416F8-41F3-43AC-9BEB-04F4209EE6B4}" destId="{83AD3534-A62A-45D2-815F-126D93DA9D69}" srcOrd="2" destOrd="0" parTransId="{840A3691-4744-4BF0-9052-65B6D464D793}" sibTransId="{389FE8AD-5E69-42A0-9E0B-620DDAE5B867}"/>
    <dgm:cxn modelId="{558C1E63-F9B7-4998-AF19-794EA0B8EE31}" type="presOf" srcId="{CBDEFE15-E646-4CB1-85F4-2E2DDDC3AFC1}" destId="{DC0B45D6-FCEF-44D9-8C86-59A31D32A255}" srcOrd="0" destOrd="0" presId="urn:microsoft.com/office/officeart/2008/layout/VerticalAccentList"/>
    <dgm:cxn modelId="{AAC8204E-99E2-4B01-BDB4-D5A7B3E84B17}" type="presOf" srcId="{480416F8-41F3-43AC-9BEB-04F4209EE6B4}" destId="{EB40BD9D-FAFB-46F9-8862-5A948CDA02A8}" srcOrd="0" destOrd="0" presId="urn:microsoft.com/office/officeart/2008/layout/VerticalAccentList"/>
    <dgm:cxn modelId="{5CB19246-649C-414F-AAB5-EF767F0410BA}" type="presOf" srcId="{B8454F3D-4E8C-4F5B-B949-549BF13C85C0}" destId="{404C32F8-E6DA-4181-B866-73816C7B39C8}" srcOrd="0" destOrd="0" presId="urn:microsoft.com/office/officeart/2008/layout/VerticalAccentList"/>
    <dgm:cxn modelId="{AA676298-6CF9-46DA-9A35-F858C2222DAE}" type="presParOf" srcId="{EB40BD9D-FAFB-46F9-8862-5A948CDA02A8}" destId="{CBD29E7A-EDF7-41DF-90D8-2FEF10145DF2}" srcOrd="0" destOrd="0" presId="urn:microsoft.com/office/officeart/2008/layout/VerticalAccentList"/>
    <dgm:cxn modelId="{0209428F-0ADB-42A4-AFEC-1C4F7BC349D6}" type="presParOf" srcId="{CBD29E7A-EDF7-41DF-90D8-2FEF10145DF2}" destId="{404C32F8-E6DA-4181-B866-73816C7B39C8}" srcOrd="0" destOrd="0" presId="urn:microsoft.com/office/officeart/2008/layout/VerticalAccentList"/>
    <dgm:cxn modelId="{73375D77-1D5F-4F18-986D-DDC962E652C3}" type="presParOf" srcId="{EB40BD9D-FAFB-46F9-8862-5A948CDA02A8}" destId="{AF747E2F-486F-4C16-B937-58E74D02EC35}" srcOrd="1" destOrd="0" presId="urn:microsoft.com/office/officeart/2008/layout/VerticalAccentList"/>
    <dgm:cxn modelId="{C02D18EB-B7AE-4A28-A865-E5FF06C10A22}" type="presParOf" srcId="{AF747E2F-486F-4C16-B937-58E74D02EC35}" destId="{19890FED-0A93-4D50-98CF-A808E9CFF464}" srcOrd="0" destOrd="0" presId="urn:microsoft.com/office/officeart/2008/layout/VerticalAccentList"/>
    <dgm:cxn modelId="{95BFFC26-8A65-4EA7-9168-CABC47ED7CA0}" type="presParOf" srcId="{AF747E2F-486F-4C16-B937-58E74D02EC35}" destId="{B911F8DF-1ACE-4B20-BB79-C1F353A12B5C}" srcOrd="1" destOrd="0" presId="urn:microsoft.com/office/officeart/2008/layout/VerticalAccentList"/>
    <dgm:cxn modelId="{E93E7DBF-D34D-46E4-BE54-EC8F5CC31365}" type="presParOf" srcId="{AF747E2F-486F-4C16-B937-58E74D02EC35}" destId="{796FC1F3-744A-45DE-9D05-EB90E1D4361E}" srcOrd="2" destOrd="0" presId="urn:microsoft.com/office/officeart/2008/layout/VerticalAccentList"/>
    <dgm:cxn modelId="{BEE2846E-3D85-4868-8F2B-208A87F52C22}" type="presParOf" srcId="{AF747E2F-486F-4C16-B937-58E74D02EC35}" destId="{263E860B-4620-4397-AEDB-193113F6DE4F}" srcOrd="3" destOrd="0" presId="urn:microsoft.com/office/officeart/2008/layout/VerticalAccentList"/>
    <dgm:cxn modelId="{967ABD8A-2B4E-4FD6-B432-810B28360077}" type="presParOf" srcId="{AF747E2F-486F-4C16-B937-58E74D02EC35}" destId="{894C0FA4-6379-46C6-9975-0798DA1C0FBF}" srcOrd="4" destOrd="0" presId="urn:microsoft.com/office/officeart/2008/layout/VerticalAccentList"/>
    <dgm:cxn modelId="{B808C482-3716-4A7E-BCA2-580FFA5AAFFD}" type="presParOf" srcId="{AF747E2F-486F-4C16-B937-58E74D02EC35}" destId="{75968F0E-23C8-4307-9E56-DAC0427F6FC9}" srcOrd="5" destOrd="0" presId="urn:microsoft.com/office/officeart/2008/layout/VerticalAccentList"/>
    <dgm:cxn modelId="{3EE8CCB5-A16A-4E4A-B2F2-A2FEAC63A37D}" type="presParOf" srcId="{AF747E2F-486F-4C16-B937-58E74D02EC35}" destId="{081C0E1C-DF91-4748-AF85-43E0E8138DC9}" srcOrd="6" destOrd="0" presId="urn:microsoft.com/office/officeart/2008/layout/VerticalAccentList"/>
    <dgm:cxn modelId="{F69F6F30-3026-4A17-86A7-D987569E4E60}" type="presParOf" srcId="{AF747E2F-486F-4C16-B937-58E74D02EC35}" destId="{6147E896-1AF6-444F-A06A-6323354FF203}" srcOrd="7" destOrd="0" presId="urn:microsoft.com/office/officeart/2008/layout/VerticalAccentList"/>
    <dgm:cxn modelId="{23B97A24-3A8E-4DE6-A516-21A7534C4DF1}" type="presParOf" srcId="{EB40BD9D-FAFB-46F9-8862-5A948CDA02A8}" destId="{6A59F289-E18F-47DE-89CA-0AF6B12537E8}" srcOrd="2" destOrd="0" presId="urn:microsoft.com/office/officeart/2008/layout/VerticalAccentList"/>
    <dgm:cxn modelId="{7371C8B0-DA04-4BF9-91E0-7C8242E06757}" type="presParOf" srcId="{EB40BD9D-FAFB-46F9-8862-5A948CDA02A8}" destId="{BA7C9897-467C-4666-8E65-2F503AB19369}" srcOrd="3" destOrd="0" presId="urn:microsoft.com/office/officeart/2008/layout/VerticalAccentList"/>
    <dgm:cxn modelId="{D7C6E70A-AD59-4E87-9691-771110CBC0DB}" type="presParOf" srcId="{BA7C9897-467C-4666-8E65-2F503AB19369}" destId="{DC0B45D6-FCEF-44D9-8C86-59A31D32A255}" srcOrd="0" destOrd="0" presId="urn:microsoft.com/office/officeart/2008/layout/VerticalAccentList"/>
    <dgm:cxn modelId="{DA9C9B23-5615-4385-8B76-DD5FC79491D7}" type="presParOf" srcId="{EB40BD9D-FAFB-46F9-8862-5A948CDA02A8}" destId="{496B5E47-D987-452B-B999-66767F62CCA7}" srcOrd="4" destOrd="0" presId="urn:microsoft.com/office/officeart/2008/layout/VerticalAccentList"/>
    <dgm:cxn modelId="{9DE849E9-F8F4-42B8-AB9A-B146C713519E}" type="presParOf" srcId="{496B5E47-D987-452B-B999-66767F62CCA7}" destId="{07A7FB1D-3AC7-44A0-9640-B439527711BD}" srcOrd="0" destOrd="0" presId="urn:microsoft.com/office/officeart/2008/layout/VerticalAccentList"/>
    <dgm:cxn modelId="{2A277244-FAA1-4EEA-8566-03847ACE2A97}" type="presParOf" srcId="{496B5E47-D987-452B-B999-66767F62CCA7}" destId="{97AA8C6C-007C-48B6-BEC0-423599C29CE5}" srcOrd="1" destOrd="0" presId="urn:microsoft.com/office/officeart/2008/layout/VerticalAccentList"/>
    <dgm:cxn modelId="{AACFC76B-3E6A-48F4-96D0-D6F6D1C31CD1}" type="presParOf" srcId="{496B5E47-D987-452B-B999-66767F62CCA7}" destId="{32931AFD-0B9C-4E8F-AA4E-FE4F87EAF5F6}" srcOrd="2" destOrd="0" presId="urn:microsoft.com/office/officeart/2008/layout/VerticalAccentList"/>
    <dgm:cxn modelId="{5695E415-BF2C-456A-991C-6B2366A7315B}" type="presParOf" srcId="{496B5E47-D987-452B-B999-66767F62CCA7}" destId="{D1D5C480-B89B-4688-8D70-47781F754636}" srcOrd="3" destOrd="0" presId="urn:microsoft.com/office/officeart/2008/layout/VerticalAccentList"/>
    <dgm:cxn modelId="{FD3A1270-1DAB-4D3B-A42A-417D75034627}" type="presParOf" srcId="{496B5E47-D987-452B-B999-66767F62CCA7}" destId="{A5CC273F-A8D5-4E4D-9CCF-8AE18D208261}" srcOrd="4" destOrd="0" presId="urn:microsoft.com/office/officeart/2008/layout/VerticalAccentList"/>
    <dgm:cxn modelId="{C79C23E3-8DE6-431E-AD50-271475EB2DCC}" type="presParOf" srcId="{496B5E47-D987-452B-B999-66767F62CCA7}" destId="{AFCB6A4B-C868-4825-BEEA-C1260ECEDA22}" srcOrd="5" destOrd="0" presId="urn:microsoft.com/office/officeart/2008/layout/VerticalAccentList"/>
    <dgm:cxn modelId="{8D96E15C-93DB-4996-B2E6-4D103B854C5A}" type="presParOf" srcId="{496B5E47-D987-452B-B999-66767F62CCA7}" destId="{F7A986F1-DF3B-4065-B6EA-107C17F3BC1E}" srcOrd="6" destOrd="0" presId="urn:microsoft.com/office/officeart/2008/layout/VerticalAccentList"/>
    <dgm:cxn modelId="{0BFFF5EC-27D9-46DC-96EA-96775F3345AE}" type="presParOf" srcId="{EB40BD9D-FAFB-46F9-8862-5A948CDA02A8}" destId="{CD3ABC7A-A53F-4F2B-9CA9-3F265798B67E}" srcOrd="5" destOrd="0" presId="urn:microsoft.com/office/officeart/2008/layout/VerticalAccentList"/>
    <dgm:cxn modelId="{32ED3371-B878-4FFB-9007-91A53E244215}" type="presParOf" srcId="{EB40BD9D-FAFB-46F9-8862-5A948CDA02A8}" destId="{11A76B3D-0439-47BA-A2BC-918D3163B16E}" srcOrd="6" destOrd="0" presId="urn:microsoft.com/office/officeart/2008/layout/VerticalAccentList"/>
    <dgm:cxn modelId="{B5EAA279-2B91-49B2-AF9B-185D634F0037}" type="presParOf" srcId="{11A76B3D-0439-47BA-A2BC-918D3163B16E}" destId="{9D76B096-3E3D-4BF1-9B9B-FA2133007136}" srcOrd="0" destOrd="0" presId="urn:microsoft.com/office/officeart/2008/layout/VerticalAccentList"/>
    <dgm:cxn modelId="{4703C6FC-0B62-45D2-BF09-A70E415E818C}" type="presParOf" srcId="{EB40BD9D-FAFB-46F9-8862-5A948CDA02A8}" destId="{6268CA8F-4E8B-4D3B-B639-B1D83B669860}" srcOrd="7" destOrd="0" presId="urn:microsoft.com/office/officeart/2008/layout/VerticalAccentList"/>
    <dgm:cxn modelId="{EEB38008-E737-4055-9468-4A94900D27D9}" type="presParOf" srcId="{6268CA8F-4E8B-4D3B-B639-B1D83B669860}" destId="{0C70EFCC-76A1-426B-8A84-A57C908B8F07}" srcOrd="0" destOrd="0" presId="urn:microsoft.com/office/officeart/2008/layout/VerticalAccentList"/>
    <dgm:cxn modelId="{9312B769-A42F-4423-8CC5-56755870A8E4}" type="presParOf" srcId="{6268CA8F-4E8B-4D3B-B639-B1D83B669860}" destId="{5F91D72E-757E-4B9B-8B0C-2E943987C6E8}" srcOrd="1" destOrd="0" presId="urn:microsoft.com/office/officeart/2008/layout/VerticalAccentList"/>
    <dgm:cxn modelId="{FB723DC9-D7BC-4C24-9037-F0A6AD2ED6A7}" type="presParOf" srcId="{6268CA8F-4E8B-4D3B-B639-B1D83B669860}" destId="{8BD04E70-D76D-4540-A7A1-5D93218302F6}" srcOrd="2" destOrd="0" presId="urn:microsoft.com/office/officeart/2008/layout/VerticalAccentList"/>
    <dgm:cxn modelId="{0F8BF0A8-069A-4221-8A89-8333B800DFB3}" type="presParOf" srcId="{6268CA8F-4E8B-4D3B-B639-B1D83B669860}" destId="{9B263AD4-66B4-44FC-B8D9-14FE4B17FC92}" srcOrd="3" destOrd="0" presId="urn:microsoft.com/office/officeart/2008/layout/VerticalAccentList"/>
    <dgm:cxn modelId="{6C78C0A1-F114-4AB7-9F45-9CB0D0517BD5}" type="presParOf" srcId="{6268CA8F-4E8B-4D3B-B639-B1D83B669860}" destId="{57CD5BF9-C40D-49A9-AF2C-2576DD873085}" srcOrd="4" destOrd="0" presId="urn:microsoft.com/office/officeart/2008/layout/VerticalAccentList"/>
    <dgm:cxn modelId="{576FA196-2A69-44A7-AA1A-C8B0FC95771C}" type="presParOf" srcId="{6268CA8F-4E8B-4D3B-B639-B1D83B669860}" destId="{0FE8BCAA-BD82-4E92-A8C0-4BE7D29F92C0}" srcOrd="5" destOrd="0" presId="urn:microsoft.com/office/officeart/2008/layout/VerticalAccentList"/>
    <dgm:cxn modelId="{E9B2DEA5-86B3-4099-B29A-B46DF7B5EDDA}" type="presParOf" srcId="{6268CA8F-4E8B-4D3B-B639-B1D83B669860}" destId="{F131535E-6C1C-4B59-A4D5-27754F986937}" srcOrd="6" destOrd="0" presId="urn:microsoft.com/office/officeart/2008/layout/VerticalAccent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E91A3A-4B2A-4726-8918-8CB12621DBA0}" type="doc">
      <dgm:prSet loTypeId="urn:microsoft.com/office/officeart/2005/8/layout/equation2" loCatId="process" qsTypeId="urn:microsoft.com/office/officeart/2005/8/quickstyle/simple1" qsCatId="simple" csTypeId="urn:microsoft.com/office/officeart/2005/8/colors/accent6_5" csCatId="accent6" phldr="1"/>
      <dgm:spPr/>
    </dgm:pt>
    <dgm:pt modelId="{E508404F-5D27-41FB-ACF7-25EF6C778CE9}">
      <dgm:prSet phldrT="[Texto]"/>
      <dgm:spPr/>
      <dgm:t>
        <a:bodyPr/>
        <a:lstStyle/>
        <a:p>
          <a:r>
            <a:rPr lang="es-ES" dirty="0" smtClean="0"/>
            <a:t>En cualquier momento</a:t>
          </a:r>
          <a:endParaRPr lang="es-ES" dirty="0"/>
        </a:p>
      </dgm:t>
    </dgm:pt>
    <dgm:pt modelId="{106FD36E-A55F-4229-9FE4-77DA92C67F51}" type="parTrans" cxnId="{ECF36590-3207-44FB-AEF2-454627713CAE}">
      <dgm:prSet/>
      <dgm:spPr/>
      <dgm:t>
        <a:bodyPr/>
        <a:lstStyle/>
        <a:p>
          <a:endParaRPr lang="es-ES"/>
        </a:p>
      </dgm:t>
    </dgm:pt>
    <dgm:pt modelId="{8362DCCA-1D84-4FCF-82B8-C6FE93438F5A}" type="sibTrans" cxnId="{ECF36590-3207-44FB-AEF2-454627713CAE}">
      <dgm:prSet/>
      <dgm:spPr/>
      <dgm:t>
        <a:bodyPr/>
        <a:lstStyle/>
        <a:p>
          <a:endParaRPr lang="es-ES"/>
        </a:p>
      </dgm:t>
    </dgm:pt>
    <dgm:pt modelId="{9CA04019-50B1-4720-8D5D-D97D371152F6}">
      <dgm:prSet phldrT="[Texto]"/>
      <dgm:spPr/>
      <dgm:t>
        <a:bodyPr/>
        <a:lstStyle/>
        <a:p>
          <a:r>
            <a:rPr lang="es-ES" dirty="0" smtClean="0"/>
            <a:t>En cualquier lugar</a:t>
          </a:r>
          <a:endParaRPr lang="es-ES" dirty="0"/>
        </a:p>
      </dgm:t>
    </dgm:pt>
    <dgm:pt modelId="{2CB39AC7-5EDA-45D0-8026-C54B2138C727}" type="parTrans" cxnId="{983F25B0-217C-48CE-AF4A-C5E29BFC8865}">
      <dgm:prSet/>
      <dgm:spPr/>
      <dgm:t>
        <a:bodyPr/>
        <a:lstStyle/>
        <a:p>
          <a:endParaRPr lang="es-ES"/>
        </a:p>
      </dgm:t>
    </dgm:pt>
    <dgm:pt modelId="{DAD49D3F-B32A-49DA-8117-77CD0814BD25}" type="sibTrans" cxnId="{983F25B0-217C-48CE-AF4A-C5E29BFC8865}">
      <dgm:prSet/>
      <dgm:spPr/>
      <dgm:t>
        <a:bodyPr/>
        <a:lstStyle/>
        <a:p>
          <a:endParaRPr lang="es-ES"/>
        </a:p>
      </dgm:t>
    </dgm:pt>
    <dgm:pt modelId="{C3F058A9-EEC3-42D1-A472-697AE8558B24}">
      <dgm:prSet phldrT="[Texto]"/>
      <dgm:spPr/>
      <dgm:t>
        <a:bodyPr/>
        <a:lstStyle/>
        <a:p>
          <a:r>
            <a:rPr lang="es-ES" dirty="0" smtClean="0"/>
            <a:t>Aprendizaje ubicuo</a:t>
          </a:r>
          <a:endParaRPr lang="es-ES" dirty="0"/>
        </a:p>
      </dgm:t>
    </dgm:pt>
    <dgm:pt modelId="{709AB433-6BD3-4536-BEE3-EA72FFA19323}" type="parTrans" cxnId="{8AD45801-69BC-4528-A35C-484E6474DD16}">
      <dgm:prSet/>
      <dgm:spPr/>
      <dgm:t>
        <a:bodyPr/>
        <a:lstStyle/>
        <a:p>
          <a:endParaRPr lang="es-ES"/>
        </a:p>
      </dgm:t>
    </dgm:pt>
    <dgm:pt modelId="{ECD65A9A-5279-42D1-BBE3-62ABA91CF2E2}" type="sibTrans" cxnId="{8AD45801-69BC-4528-A35C-484E6474DD16}">
      <dgm:prSet/>
      <dgm:spPr/>
      <dgm:t>
        <a:bodyPr/>
        <a:lstStyle/>
        <a:p>
          <a:endParaRPr lang="es-ES"/>
        </a:p>
      </dgm:t>
    </dgm:pt>
    <dgm:pt modelId="{DCF73A2C-E396-46F3-9810-0590C46A22C7}" type="pres">
      <dgm:prSet presAssocID="{0DE91A3A-4B2A-4726-8918-8CB12621DBA0}" presName="Name0" presStyleCnt="0">
        <dgm:presLayoutVars>
          <dgm:dir/>
          <dgm:resizeHandles val="exact"/>
        </dgm:presLayoutVars>
      </dgm:prSet>
      <dgm:spPr/>
    </dgm:pt>
    <dgm:pt modelId="{5278F982-0E00-4A06-85BB-A5545AA07C5D}" type="pres">
      <dgm:prSet presAssocID="{0DE91A3A-4B2A-4726-8918-8CB12621DBA0}" presName="vNodes" presStyleCnt="0"/>
      <dgm:spPr/>
    </dgm:pt>
    <dgm:pt modelId="{FF4CF495-D8DB-4777-A2EC-5CAB1C436BB5}" type="pres">
      <dgm:prSet presAssocID="{E508404F-5D27-41FB-ACF7-25EF6C778CE9}" presName="node" presStyleLbl="node1" presStyleIdx="0" presStyleCnt="3">
        <dgm:presLayoutVars>
          <dgm:bulletEnabled val="1"/>
        </dgm:presLayoutVars>
      </dgm:prSet>
      <dgm:spPr/>
      <dgm:t>
        <a:bodyPr/>
        <a:lstStyle/>
        <a:p>
          <a:endParaRPr lang="es-ES"/>
        </a:p>
      </dgm:t>
    </dgm:pt>
    <dgm:pt modelId="{717A5E9D-5E56-41C9-A58B-065ABB93950C}" type="pres">
      <dgm:prSet presAssocID="{8362DCCA-1D84-4FCF-82B8-C6FE93438F5A}" presName="spacerT" presStyleCnt="0"/>
      <dgm:spPr/>
    </dgm:pt>
    <dgm:pt modelId="{8B3A83FE-2CA3-4857-9924-321AD21823AA}" type="pres">
      <dgm:prSet presAssocID="{8362DCCA-1D84-4FCF-82B8-C6FE93438F5A}" presName="sibTrans" presStyleLbl="sibTrans2D1" presStyleIdx="0" presStyleCnt="2"/>
      <dgm:spPr/>
      <dgm:t>
        <a:bodyPr/>
        <a:lstStyle/>
        <a:p>
          <a:endParaRPr lang="en-US"/>
        </a:p>
      </dgm:t>
    </dgm:pt>
    <dgm:pt modelId="{6C5FE8BA-8B3E-4DF7-85D9-6E1C6B422CB2}" type="pres">
      <dgm:prSet presAssocID="{8362DCCA-1D84-4FCF-82B8-C6FE93438F5A}" presName="spacerB" presStyleCnt="0"/>
      <dgm:spPr/>
    </dgm:pt>
    <dgm:pt modelId="{71F1B9AE-1678-43EC-AD70-5EF4B47185D7}" type="pres">
      <dgm:prSet presAssocID="{9CA04019-50B1-4720-8D5D-D97D371152F6}" presName="node" presStyleLbl="node1" presStyleIdx="1" presStyleCnt="3">
        <dgm:presLayoutVars>
          <dgm:bulletEnabled val="1"/>
        </dgm:presLayoutVars>
      </dgm:prSet>
      <dgm:spPr/>
      <dgm:t>
        <a:bodyPr/>
        <a:lstStyle/>
        <a:p>
          <a:endParaRPr lang="es-ES"/>
        </a:p>
      </dgm:t>
    </dgm:pt>
    <dgm:pt modelId="{A8ACAF7B-976E-4E1C-AB86-BD6473C9C2CA}" type="pres">
      <dgm:prSet presAssocID="{0DE91A3A-4B2A-4726-8918-8CB12621DBA0}" presName="sibTransLast" presStyleLbl="sibTrans2D1" presStyleIdx="1" presStyleCnt="2"/>
      <dgm:spPr/>
      <dgm:t>
        <a:bodyPr/>
        <a:lstStyle/>
        <a:p>
          <a:endParaRPr lang="en-US"/>
        </a:p>
      </dgm:t>
    </dgm:pt>
    <dgm:pt modelId="{021A29EE-00DB-4305-8458-EDAC7645D406}" type="pres">
      <dgm:prSet presAssocID="{0DE91A3A-4B2A-4726-8918-8CB12621DBA0}" presName="connectorText" presStyleLbl="sibTrans2D1" presStyleIdx="1" presStyleCnt="2"/>
      <dgm:spPr/>
      <dgm:t>
        <a:bodyPr/>
        <a:lstStyle/>
        <a:p>
          <a:endParaRPr lang="en-US"/>
        </a:p>
      </dgm:t>
    </dgm:pt>
    <dgm:pt modelId="{7B9D9A4A-2A50-43F0-8D63-D96CE4C2BAA3}" type="pres">
      <dgm:prSet presAssocID="{0DE91A3A-4B2A-4726-8918-8CB12621DBA0}" presName="lastNode" presStyleLbl="node1" presStyleIdx="2" presStyleCnt="3">
        <dgm:presLayoutVars>
          <dgm:bulletEnabled val="1"/>
        </dgm:presLayoutVars>
      </dgm:prSet>
      <dgm:spPr/>
      <dgm:t>
        <a:bodyPr/>
        <a:lstStyle/>
        <a:p>
          <a:endParaRPr lang="es-ES"/>
        </a:p>
      </dgm:t>
    </dgm:pt>
  </dgm:ptLst>
  <dgm:cxnLst>
    <dgm:cxn modelId="{97CAF9D7-7ECF-4027-8CEA-3318C728E4D7}" type="presOf" srcId="{DAD49D3F-B32A-49DA-8117-77CD0814BD25}" destId="{A8ACAF7B-976E-4E1C-AB86-BD6473C9C2CA}" srcOrd="0" destOrd="0" presId="urn:microsoft.com/office/officeart/2005/8/layout/equation2"/>
    <dgm:cxn modelId="{681ED5DB-DCC2-474D-AB35-5E676AA6F076}" type="presOf" srcId="{DAD49D3F-B32A-49DA-8117-77CD0814BD25}" destId="{021A29EE-00DB-4305-8458-EDAC7645D406}" srcOrd="1" destOrd="0" presId="urn:microsoft.com/office/officeart/2005/8/layout/equation2"/>
    <dgm:cxn modelId="{AF766B0E-24AD-4A26-81CB-DABFE2B11606}" type="presOf" srcId="{8362DCCA-1D84-4FCF-82B8-C6FE93438F5A}" destId="{8B3A83FE-2CA3-4857-9924-321AD21823AA}" srcOrd="0" destOrd="0" presId="urn:microsoft.com/office/officeart/2005/8/layout/equation2"/>
    <dgm:cxn modelId="{EEA1E291-F9BE-44EA-B9D4-2BFBBC05623A}" type="presOf" srcId="{E508404F-5D27-41FB-ACF7-25EF6C778CE9}" destId="{FF4CF495-D8DB-4777-A2EC-5CAB1C436BB5}" srcOrd="0" destOrd="0" presId="urn:microsoft.com/office/officeart/2005/8/layout/equation2"/>
    <dgm:cxn modelId="{8AD45801-69BC-4528-A35C-484E6474DD16}" srcId="{0DE91A3A-4B2A-4726-8918-8CB12621DBA0}" destId="{C3F058A9-EEC3-42D1-A472-697AE8558B24}" srcOrd="2" destOrd="0" parTransId="{709AB433-6BD3-4536-BEE3-EA72FFA19323}" sibTransId="{ECD65A9A-5279-42D1-BBE3-62ABA91CF2E2}"/>
    <dgm:cxn modelId="{983F25B0-217C-48CE-AF4A-C5E29BFC8865}" srcId="{0DE91A3A-4B2A-4726-8918-8CB12621DBA0}" destId="{9CA04019-50B1-4720-8D5D-D97D371152F6}" srcOrd="1" destOrd="0" parTransId="{2CB39AC7-5EDA-45D0-8026-C54B2138C727}" sibTransId="{DAD49D3F-B32A-49DA-8117-77CD0814BD25}"/>
    <dgm:cxn modelId="{ECF36590-3207-44FB-AEF2-454627713CAE}" srcId="{0DE91A3A-4B2A-4726-8918-8CB12621DBA0}" destId="{E508404F-5D27-41FB-ACF7-25EF6C778CE9}" srcOrd="0" destOrd="0" parTransId="{106FD36E-A55F-4229-9FE4-77DA92C67F51}" sibTransId="{8362DCCA-1D84-4FCF-82B8-C6FE93438F5A}"/>
    <dgm:cxn modelId="{548ED9D5-C03A-49D2-AB93-AA3033295BD8}" type="presOf" srcId="{C3F058A9-EEC3-42D1-A472-697AE8558B24}" destId="{7B9D9A4A-2A50-43F0-8D63-D96CE4C2BAA3}" srcOrd="0" destOrd="0" presId="urn:microsoft.com/office/officeart/2005/8/layout/equation2"/>
    <dgm:cxn modelId="{182D0843-727F-497B-AAA2-3C1AB368B6A4}" type="presOf" srcId="{0DE91A3A-4B2A-4726-8918-8CB12621DBA0}" destId="{DCF73A2C-E396-46F3-9810-0590C46A22C7}" srcOrd="0" destOrd="0" presId="urn:microsoft.com/office/officeart/2005/8/layout/equation2"/>
    <dgm:cxn modelId="{3A44420C-475D-41EA-85C5-10F00BD87578}" type="presOf" srcId="{9CA04019-50B1-4720-8D5D-D97D371152F6}" destId="{71F1B9AE-1678-43EC-AD70-5EF4B47185D7}" srcOrd="0" destOrd="0" presId="urn:microsoft.com/office/officeart/2005/8/layout/equation2"/>
    <dgm:cxn modelId="{48AD859F-E397-40FD-863A-690E08C7B8EC}" type="presParOf" srcId="{DCF73A2C-E396-46F3-9810-0590C46A22C7}" destId="{5278F982-0E00-4A06-85BB-A5545AA07C5D}" srcOrd="0" destOrd="0" presId="urn:microsoft.com/office/officeart/2005/8/layout/equation2"/>
    <dgm:cxn modelId="{C81C6350-8D39-4C71-B76A-4B16CDB7B93F}" type="presParOf" srcId="{5278F982-0E00-4A06-85BB-A5545AA07C5D}" destId="{FF4CF495-D8DB-4777-A2EC-5CAB1C436BB5}" srcOrd="0" destOrd="0" presId="urn:microsoft.com/office/officeart/2005/8/layout/equation2"/>
    <dgm:cxn modelId="{4970B99B-C572-40D1-BDEB-4314E81FDC4C}" type="presParOf" srcId="{5278F982-0E00-4A06-85BB-A5545AA07C5D}" destId="{717A5E9D-5E56-41C9-A58B-065ABB93950C}" srcOrd="1" destOrd="0" presId="urn:microsoft.com/office/officeart/2005/8/layout/equation2"/>
    <dgm:cxn modelId="{1C53E8AC-5A97-42D2-B983-135742FD2068}" type="presParOf" srcId="{5278F982-0E00-4A06-85BB-A5545AA07C5D}" destId="{8B3A83FE-2CA3-4857-9924-321AD21823AA}" srcOrd="2" destOrd="0" presId="urn:microsoft.com/office/officeart/2005/8/layout/equation2"/>
    <dgm:cxn modelId="{98E44190-2E11-41F9-8749-F0F3F6489DFB}" type="presParOf" srcId="{5278F982-0E00-4A06-85BB-A5545AA07C5D}" destId="{6C5FE8BA-8B3E-4DF7-85D9-6E1C6B422CB2}" srcOrd="3" destOrd="0" presId="urn:microsoft.com/office/officeart/2005/8/layout/equation2"/>
    <dgm:cxn modelId="{DA0E7F0F-47D9-44E6-94FD-6D177D033B04}" type="presParOf" srcId="{5278F982-0E00-4A06-85BB-A5545AA07C5D}" destId="{71F1B9AE-1678-43EC-AD70-5EF4B47185D7}" srcOrd="4" destOrd="0" presId="urn:microsoft.com/office/officeart/2005/8/layout/equation2"/>
    <dgm:cxn modelId="{8FF9353D-0BAA-4F77-B9E9-78EC79A1B5CA}" type="presParOf" srcId="{DCF73A2C-E396-46F3-9810-0590C46A22C7}" destId="{A8ACAF7B-976E-4E1C-AB86-BD6473C9C2CA}" srcOrd="1" destOrd="0" presId="urn:microsoft.com/office/officeart/2005/8/layout/equation2"/>
    <dgm:cxn modelId="{6E4A42B4-B247-4B57-873D-030CCF9B689E}" type="presParOf" srcId="{A8ACAF7B-976E-4E1C-AB86-BD6473C9C2CA}" destId="{021A29EE-00DB-4305-8458-EDAC7645D406}" srcOrd="0" destOrd="0" presId="urn:microsoft.com/office/officeart/2005/8/layout/equation2"/>
    <dgm:cxn modelId="{8DF116F7-2CAA-4549-8F27-AAAC4C052B3D}" type="presParOf" srcId="{DCF73A2C-E396-46F3-9810-0590C46A22C7}" destId="{7B9D9A4A-2A50-43F0-8D63-D96CE4C2BAA3}" srcOrd="2" destOrd="0" presId="urn:microsoft.com/office/officeart/2005/8/layout/equati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E9CC9-7D14-454A-91B3-08B81023F2FD}" type="datetimeFigureOut">
              <a:rPr lang="es-ES" smtClean="0"/>
              <a:pPr/>
              <a:t>15/04/2022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84831-ACF9-4048-AB67-9D2826663B91}" type="slidenum">
              <a:rPr lang="es-ES" smtClean="0"/>
              <a:pPr/>
              <a:t>‹#›</a:t>
            </a:fld>
            <a:endParaRPr lang="es-ES"/>
          </a:p>
        </p:txBody>
      </p:sp>
    </p:spTree>
    <p:extLst>
      <p:ext uri="{BB962C8B-B14F-4D97-AF65-F5344CB8AC3E}">
        <p14:creationId xmlns="" xmlns:p14="http://schemas.microsoft.com/office/powerpoint/2010/main" val="88735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ocs.moodle.org/19/es/Filosof%C3%AD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3DA0E83-5DE5-42E2-BCEE-479F6D4B3AE4}" type="slidenum">
              <a:rPr lang="en-US" smtClean="0"/>
              <a:pPr/>
              <a:t>1</a:t>
            </a:fld>
            <a:endParaRPr lang="en-US"/>
          </a:p>
        </p:txBody>
      </p:sp>
    </p:spTree>
    <p:extLst>
      <p:ext uri="{BB962C8B-B14F-4D97-AF65-F5344CB8AC3E}">
        <p14:creationId xmlns="" xmlns:p14="http://schemas.microsoft.com/office/powerpoint/2010/main" val="173850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ES" sz="1200" kern="1200" dirty="0" smtClean="0">
                <a:solidFill>
                  <a:schemeClr val="tx1"/>
                </a:solidFill>
                <a:latin typeface="+mn-lt"/>
                <a:ea typeface="+mn-ea"/>
                <a:cs typeface="+mn-cs"/>
              </a:rPr>
              <a:t>Para conseguir el éxito debemos combinar distintos elementos pedagógicos y tecnológicos en un diseño global que tienda hacia el aprendizaje colaborativo donde haya una vinculación de lo individual y lo colectivo: atención a las individualidades, facilitar el autodesarrollo y la utilización de métodos activos trabajo en equipo </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Tecnologías </a:t>
            </a:r>
            <a:r>
              <a:rPr lang="es-ES" sz="1200" kern="1200" dirty="0" err="1" smtClean="0">
                <a:solidFill>
                  <a:schemeClr val="tx1"/>
                </a:solidFill>
                <a:latin typeface="+mn-lt"/>
                <a:ea typeface="+mn-ea"/>
                <a:cs typeface="+mn-cs"/>
              </a:rPr>
              <a:t>transmisivas</a:t>
            </a:r>
            <a:r>
              <a:rPr lang="es-ES" sz="1200" kern="1200" dirty="0" smtClean="0">
                <a:solidFill>
                  <a:schemeClr val="tx1"/>
                </a:solidFill>
                <a:latin typeface="+mn-lt"/>
                <a:ea typeface="+mn-ea"/>
                <a:cs typeface="+mn-cs"/>
              </a:rPr>
              <a:t>. Es común en nuestros cursos que se utilicen tecnologías donde prevalece la necesidad de ofrecer información a los receptores. Estas tecnologías, como las presentaciones multimedia son instrumentos pedagógicos centrados en el profesor, que estimulan a los alumnos por poner en juego más sentidos (vista, </a:t>
            </a:r>
            <a:r>
              <a:rPr lang="es-ES" sz="1200" kern="1200" dirty="0" err="1" smtClean="0">
                <a:solidFill>
                  <a:schemeClr val="tx1"/>
                </a:solidFill>
                <a:latin typeface="+mn-lt"/>
                <a:ea typeface="+mn-ea"/>
                <a:cs typeface="+mn-cs"/>
              </a:rPr>
              <a:t>oido</a:t>
            </a:r>
            <a:r>
              <a:rPr lang="es-ES" sz="1200" kern="1200" dirty="0" smtClean="0">
                <a:solidFill>
                  <a:schemeClr val="tx1"/>
                </a:solidFill>
                <a:latin typeface="+mn-lt"/>
                <a:ea typeface="+mn-ea"/>
                <a:cs typeface="+mn-cs"/>
              </a:rPr>
              <a:t>…). En todo caso, el alumno sigue siendo sujeto pasivo ya que toda la actividad está centrada en el profesor, quien ejerce la función de emisor de manera habitual. </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Tecnologías interactivas. Se centran más en el alumno, quien tiene determinado control de navegación sobre los contenidos. Cuanto menos lineales sean los contenidos y la propia navegación, mayor interactividad habrá. El énfasis está en definir el sistema por el que el estudiante accede a la información que se le quiere transmitir. Se centran en el alumno, no se explota la comunicación, limitándose a la función de distribución.  Tienen contenido formativo, ejercicios, simulaciones y función de la interacción del usuario propone actividades, lleva seguimiento de las acciones y realiza </a:t>
            </a:r>
            <a:r>
              <a:rPr lang="es-ES" sz="1200" kern="1200" dirty="0" err="1" smtClean="0">
                <a:solidFill>
                  <a:schemeClr val="tx1"/>
                </a:solidFill>
                <a:latin typeface="+mn-lt"/>
                <a:ea typeface="+mn-ea"/>
                <a:cs typeface="+mn-cs"/>
              </a:rPr>
              <a:t>retroalimentacion</a:t>
            </a:r>
            <a:r>
              <a:rPr lang="es-ES" sz="1200" kern="1200" dirty="0" smtClean="0">
                <a:solidFill>
                  <a:schemeClr val="tx1"/>
                </a:solidFill>
                <a:latin typeface="+mn-lt"/>
                <a:ea typeface="+mn-ea"/>
                <a:cs typeface="+mn-cs"/>
              </a:rPr>
              <a:t> hacia el alumno en función de las acciones. La pedagogía que sustenta estas tecnologías es fundamentalmente conductista.</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Tecnologías colaborativas: Dan la posibilidad de disponer de recursos altamente orientados a la interacción y el intercambio de ideas y materiales tanto entre el profesor y los alumnos como de los alumnos entre sí. Engloba las formas de comunicación habituales en la formación presencial, intercambio de la experiencia personal con relación a un contenido.    </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No deben prevalecen las Tecnologías </a:t>
            </a:r>
            <a:r>
              <a:rPr lang="es-ES" sz="1200" kern="1200" dirty="0" err="1" smtClean="0">
                <a:solidFill>
                  <a:schemeClr val="tx1"/>
                </a:solidFill>
                <a:latin typeface="+mn-lt"/>
                <a:ea typeface="+mn-ea"/>
                <a:cs typeface="+mn-cs"/>
              </a:rPr>
              <a:t>trasmisivas</a:t>
            </a:r>
            <a:r>
              <a:rPr lang="es-ES" sz="1200" kern="1200" dirty="0" smtClean="0">
                <a:solidFill>
                  <a:schemeClr val="tx1"/>
                </a:solidFill>
                <a:latin typeface="+mn-lt"/>
                <a:ea typeface="+mn-ea"/>
                <a:cs typeface="+mn-cs"/>
              </a:rPr>
              <a:t>, que presenten un carácter más lineal, poca interacción alumno profesor y alumno-alumno, sensación de aislamiento y carencia de ambiente de aprendizaje, cuando el componente más importante de la modalidad virtual es mantener una interacción sistemática y de calidad.</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 importante para el éxito es combinar elementos pedagógicos y tecnológicos en el entorno virtual sustentado en los principios del aprendizaje colaborativo.  El aprendizaje colaborativo implica la participación en la resolución de problemas y la reflexión conjunta. Cambio de mentalidad de </a:t>
            </a:r>
            <a:r>
              <a:rPr lang="es-ES" sz="1200" kern="1200" dirty="0" err="1" smtClean="0">
                <a:solidFill>
                  <a:schemeClr val="tx1"/>
                </a:solidFill>
                <a:latin typeface="+mn-lt"/>
                <a:ea typeface="+mn-ea"/>
                <a:cs typeface="+mn-cs"/>
              </a:rPr>
              <a:t>prof</a:t>
            </a:r>
            <a:r>
              <a:rPr lang="es-ES" sz="1200" kern="1200" dirty="0" smtClean="0">
                <a:solidFill>
                  <a:schemeClr val="tx1"/>
                </a:solidFill>
                <a:latin typeface="+mn-lt"/>
                <a:ea typeface="+mn-ea"/>
                <a:cs typeface="+mn-cs"/>
              </a:rPr>
              <a:t> y </a:t>
            </a:r>
            <a:r>
              <a:rPr lang="es-ES" sz="1200" kern="1200" dirty="0" err="1" smtClean="0">
                <a:solidFill>
                  <a:schemeClr val="tx1"/>
                </a:solidFill>
                <a:latin typeface="+mn-lt"/>
                <a:ea typeface="+mn-ea"/>
                <a:cs typeface="+mn-cs"/>
              </a:rPr>
              <a:t>est</a:t>
            </a:r>
            <a:r>
              <a:rPr lang="es-ES" sz="1200" kern="1200" dirty="0" smtClean="0">
                <a:solidFill>
                  <a:schemeClr val="tx1"/>
                </a:solidFill>
                <a:latin typeface="+mn-lt"/>
                <a:ea typeface="+mn-ea"/>
                <a:cs typeface="+mn-cs"/>
              </a:rPr>
              <a:t> y en el modelo formativo NO se da una relación vertical entre </a:t>
            </a:r>
            <a:r>
              <a:rPr lang="es-ES" sz="1200" kern="1200" dirty="0" err="1" smtClean="0">
                <a:solidFill>
                  <a:schemeClr val="tx1"/>
                </a:solidFill>
                <a:latin typeface="+mn-lt"/>
                <a:ea typeface="+mn-ea"/>
                <a:cs typeface="+mn-cs"/>
              </a:rPr>
              <a:t>prof</a:t>
            </a:r>
            <a:r>
              <a:rPr lang="es-ES" sz="1200" kern="1200" dirty="0" smtClean="0">
                <a:solidFill>
                  <a:schemeClr val="tx1"/>
                </a:solidFill>
                <a:latin typeface="+mn-lt"/>
                <a:ea typeface="+mn-ea"/>
                <a:cs typeface="+mn-cs"/>
              </a:rPr>
              <a:t> y </a:t>
            </a:r>
            <a:r>
              <a:rPr lang="es-ES" sz="1200" kern="1200" dirty="0" err="1" smtClean="0">
                <a:solidFill>
                  <a:schemeClr val="tx1"/>
                </a:solidFill>
                <a:latin typeface="+mn-lt"/>
                <a:ea typeface="+mn-ea"/>
                <a:cs typeface="+mn-cs"/>
              </a:rPr>
              <a:t>est</a:t>
            </a:r>
            <a:r>
              <a:rPr lang="es-ES" sz="1200" kern="1200" dirty="0" smtClean="0">
                <a:solidFill>
                  <a:schemeClr val="tx1"/>
                </a:solidFill>
                <a:latin typeface="+mn-lt"/>
                <a:ea typeface="+mn-ea"/>
                <a:cs typeface="+mn-cs"/>
              </a:rPr>
              <a:t> sino un diálogo mediado por las tecnologías.</a:t>
            </a:r>
            <a:r>
              <a:rPr lang="es-ES" sz="1200" b="1" kern="1200" dirty="0" smtClean="0">
                <a:solidFill>
                  <a:schemeClr val="tx1"/>
                </a:solidFill>
                <a:latin typeface="+mn-lt"/>
                <a:ea typeface="+mn-ea"/>
                <a:cs typeface="+mn-cs"/>
              </a:rPr>
              <a:t> </a:t>
            </a:r>
            <a:r>
              <a:rPr lang="es-ES" sz="1200" i="0" kern="1200" baseline="0" dirty="0" smtClean="0">
                <a:solidFill>
                  <a:schemeClr val="tx1"/>
                </a:solidFill>
                <a:latin typeface="+mn-lt"/>
                <a:ea typeface="+mn-ea"/>
                <a:cs typeface="+mn-cs"/>
              </a:rPr>
              <a:t>  </a:t>
            </a:r>
            <a:endParaRPr lang="en-US" i="0" dirty="0"/>
          </a:p>
        </p:txBody>
      </p:sp>
      <p:sp>
        <p:nvSpPr>
          <p:cNvPr id="4" name="Slide Number Placeholder 3"/>
          <p:cNvSpPr>
            <a:spLocks noGrp="1"/>
          </p:cNvSpPr>
          <p:nvPr>
            <p:ph type="sldNum" sz="quarter" idx="10"/>
          </p:nvPr>
        </p:nvSpPr>
        <p:spPr/>
        <p:txBody>
          <a:bodyPr/>
          <a:lstStyle/>
          <a:p>
            <a:fld id="{FBD685FA-1A0A-4113-B72A-5EE2CDF64856}" type="slidenum">
              <a:rPr lang="es-ES" smtClean="0"/>
              <a:pPr/>
              <a:t>35</a:t>
            </a:fld>
            <a:endParaRPr lang="es-ES"/>
          </a:p>
        </p:txBody>
      </p:sp>
    </p:spTree>
    <p:extLst>
      <p:ext uri="{BB962C8B-B14F-4D97-AF65-F5344CB8AC3E}">
        <p14:creationId xmlns="" xmlns:p14="http://schemas.microsoft.com/office/powerpoint/2010/main" val="19749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2C405C-8EAF-4823-9E95-B2C83785C1DB}" type="slidenum">
              <a:rPr lang="es-MX" smtClean="0"/>
              <a:pPr/>
              <a:t>38</a:t>
            </a:fld>
            <a:endParaRPr lang="es-MX"/>
          </a:p>
        </p:txBody>
      </p:sp>
    </p:spTree>
    <p:extLst>
      <p:ext uri="{BB962C8B-B14F-4D97-AF65-F5344CB8AC3E}">
        <p14:creationId xmlns="" xmlns:p14="http://schemas.microsoft.com/office/powerpoint/2010/main" val="177641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9E230E6-E121-4FC5-80B9-291C6E71CF7A}" type="slidenum">
              <a:rPr lang="es-ES" smtClean="0"/>
              <a:pPr/>
              <a:t>40</a:t>
            </a:fld>
            <a:endParaRPr lang="es-ES"/>
          </a:p>
        </p:txBody>
      </p:sp>
    </p:spTree>
    <p:extLst>
      <p:ext uri="{BB962C8B-B14F-4D97-AF65-F5344CB8AC3E}">
        <p14:creationId xmlns="" xmlns:p14="http://schemas.microsoft.com/office/powerpoint/2010/main" val="318636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FB11DEB-83DA-4DC5-BA17-A5149BD3C88E}" type="slidenum">
              <a:rPr lang="es-MX" smtClean="0"/>
              <a:pPr/>
              <a:t>2</a:t>
            </a:fld>
            <a:endParaRPr lang="es-MX" dirty="0"/>
          </a:p>
        </p:txBody>
      </p:sp>
    </p:spTree>
    <p:extLst>
      <p:ext uri="{BB962C8B-B14F-4D97-AF65-F5344CB8AC3E}">
        <p14:creationId xmlns="" xmlns:p14="http://schemas.microsoft.com/office/powerpoint/2010/main" val="25628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B0892FE-BBFC-4955-8416-B4C8793CC754}" type="slidenum">
              <a:rPr lang="zh-CN" altLang="en-US" smtClean="0"/>
              <a:pPr/>
              <a:t>6</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80000"/>
              </a:lnSpc>
            </a:pPr>
            <a:r>
              <a:rPr lang="en-US" altLang="zh-CN" sz="800" b="1" dirty="0" err="1" smtClean="0"/>
              <a:t>Desaparecen</a:t>
            </a:r>
            <a:r>
              <a:rPr lang="en-US" altLang="zh-CN" sz="800" b="1" dirty="0" smtClean="0"/>
              <a:t> </a:t>
            </a:r>
            <a:r>
              <a:rPr lang="en-US" altLang="zh-CN" sz="800" b="1" dirty="0" err="1" smtClean="0"/>
              <a:t>las</a:t>
            </a:r>
            <a:r>
              <a:rPr lang="en-US" altLang="zh-CN" sz="800" b="1" dirty="0" smtClean="0"/>
              <a:t> </a:t>
            </a:r>
            <a:r>
              <a:rPr lang="en-US" altLang="zh-CN" sz="800" b="1" dirty="0" err="1" smtClean="0"/>
              <a:t>barreras</a:t>
            </a:r>
            <a:r>
              <a:rPr lang="en-US" altLang="zh-CN" sz="800" b="1" dirty="0" smtClean="0"/>
              <a:t> </a:t>
            </a:r>
            <a:r>
              <a:rPr lang="en-US" altLang="zh-CN" sz="800" b="1" dirty="0" err="1" smtClean="0"/>
              <a:t>espacio-temporales</a:t>
            </a:r>
            <a:r>
              <a:rPr lang="en-US" altLang="zh-CN" sz="800" b="1" dirty="0" smtClean="0"/>
              <a:t>.</a:t>
            </a:r>
            <a:r>
              <a:rPr lang="en-US" altLang="zh-CN" sz="800" dirty="0" smtClean="0"/>
              <a:t> Los </a:t>
            </a:r>
            <a:r>
              <a:rPr lang="en-US" altLang="zh-CN" sz="800" dirty="0" err="1" smtClean="0"/>
              <a:t>estudiantes</a:t>
            </a:r>
            <a:r>
              <a:rPr lang="en-US" altLang="zh-CN" sz="800" dirty="0" smtClean="0"/>
              <a:t> </a:t>
            </a:r>
            <a:r>
              <a:rPr lang="en-US" altLang="zh-CN" sz="800" dirty="0" err="1" smtClean="0"/>
              <a:t>pueden</a:t>
            </a:r>
            <a:r>
              <a:rPr lang="en-US" altLang="zh-CN" sz="800" dirty="0" smtClean="0"/>
              <a:t> </a:t>
            </a:r>
            <a:r>
              <a:rPr lang="en-US" altLang="zh-CN" sz="800" dirty="0" err="1" smtClean="0"/>
              <a:t>realizar</a:t>
            </a:r>
            <a:r>
              <a:rPr lang="en-US" altLang="zh-CN" sz="800" dirty="0" smtClean="0"/>
              <a:t> un </a:t>
            </a:r>
            <a:r>
              <a:rPr lang="en-US" altLang="zh-CN" sz="800" dirty="0" err="1" smtClean="0"/>
              <a:t>curso</a:t>
            </a:r>
            <a:r>
              <a:rPr lang="en-US" altLang="zh-CN" sz="800" dirty="0" smtClean="0"/>
              <a:t> en </a:t>
            </a:r>
            <a:r>
              <a:rPr lang="en-US" altLang="zh-CN" sz="800" dirty="0" err="1" smtClean="0"/>
              <a:t>su</a:t>
            </a:r>
            <a:r>
              <a:rPr lang="en-US" altLang="zh-CN" sz="800" dirty="0" smtClean="0"/>
              <a:t> casa o </a:t>
            </a:r>
            <a:r>
              <a:rPr lang="en-US" altLang="zh-CN" sz="800" dirty="0" err="1" smtClean="0"/>
              <a:t>lugar</a:t>
            </a:r>
            <a:r>
              <a:rPr lang="en-US" altLang="zh-CN" sz="800" dirty="0" smtClean="0"/>
              <a:t> de </a:t>
            </a:r>
            <a:r>
              <a:rPr lang="en-US" altLang="zh-CN" sz="800" dirty="0" err="1" smtClean="0"/>
              <a:t>trabajo</a:t>
            </a:r>
            <a:r>
              <a:rPr lang="en-US" altLang="zh-CN" sz="800" dirty="0" smtClean="0"/>
              <a:t>, </a:t>
            </a:r>
            <a:r>
              <a:rPr lang="en-US" altLang="zh-CN" sz="800" dirty="0" err="1" smtClean="0"/>
              <a:t>estando</a:t>
            </a:r>
            <a:r>
              <a:rPr lang="en-US" altLang="zh-CN" sz="800" dirty="0" smtClean="0"/>
              <a:t> </a:t>
            </a:r>
            <a:r>
              <a:rPr lang="en-US" altLang="zh-CN" sz="800" dirty="0" err="1" smtClean="0"/>
              <a:t>accesibles</a:t>
            </a:r>
            <a:r>
              <a:rPr lang="en-US" altLang="zh-CN" sz="800" dirty="0" smtClean="0"/>
              <a:t> los </a:t>
            </a:r>
            <a:r>
              <a:rPr lang="en-US" altLang="zh-CN" sz="800" dirty="0" err="1" smtClean="0"/>
              <a:t>contenidos</a:t>
            </a:r>
            <a:r>
              <a:rPr lang="en-US" altLang="zh-CN" sz="800" dirty="0" smtClean="0"/>
              <a:t> </a:t>
            </a:r>
            <a:r>
              <a:rPr lang="en-US" altLang="zh-CN" sz="800" dirty="0" err="1" smtClean="0"/>
              <a:t>cualquier</a:t>
            </a:r>
            <a:r>
              <a:rPr lang="en-US" altLang="zh-CN" sz="800" dirty="0" smtClean="0"/>
              <a:t> </a:t>
            </a:r>
            <a:r>
              <a:rPr lang="en-US" altLang="zh-CN" sz="800" dirty="0" err="1" smtClean="0"/>
              <a:t>día</a:t>
            </a:r>
            <a:r>
              <a:rPr lang="en-US" altLang="zh-CN" sz="800" dirty="0" smtClean="0"/>
              <a:t> a </a:t>
            </a:r>
            <a:r>
              <a:rPr lang="en-US" altLang="zh-CN" sz="800" dirty="0" err="1" smtClean="0"/>
              <a:t>cualquier</a:t>
            </a:r>
            <a:r>
              <a:rPr lang="en-US" altLang="zh-CN" sz="800" dirty="0" smtClean="0"/>
              <a:t> </a:t>
            </a:r>
            <a:r>
              <a:rPr lang="en-US" altLang="zh-CN" sz="800" dirty="0" err="1" smtClean="0"/>
              <a:t>hora</a:t>
            </a:r>
            <a:r>
              <a:rPr lang="en-US" altLang="zh-CN" sz="800" dirty="0" smtClean="0"/>
              <a:t>. </a:t>
            </a:r>
            <a:r>
              <a:rPr lang="en-US" altLang="zh-CN" sz="800" dirty="0" err="1" smtClean="0"/>
              <a:t>Pudiendo</a:t>
            </a:r>
            <a:r>
              <a:rPr lang="en-US" altLang="zh-CN" sz="800" dirty="0" smtClean="0"/>
              <a:t> de </a:t>
            </a:r>
            <a:r>
              <a:rPr lang="en-US" altLang="zh-CN" sz="800" dirty="0" err="1" smtClean="0"/>
              <a:t>esta</a:t>
            </a:r>
            <a:r>
              <a:rPr lang="en-US" altLang="zh-CN" sz="800" dirty="0" smtClean="0"/>
              <a:t> forma </a:t>
            </a:r>
            <a:r>
              <a:rPr lang="en-US" altLang="zh-CN" sz="800" dirty="0" err="1" smtClean="0"/>
              <a:t>optimizar</a:t>
            </a:r>
            <a:r>
              <a:rPr lang="en-US" altLang="zh-CN" sz="800" dirty="0" smtClean="0"/>
              <a:t> al </a:t>
            </a:r>
            <a:r>
              <a:rPr lang="en-US" altLang="zh-CN" sz="800" dirty="0" err="1" smtClean="0"/>
              <a:t>máximo</a:t>
            </a:r>
            <a:r>
              <a:rPr lang="en-US" altLang="zh-CN" sz="800" dirty="0" smtClean="0"/>
              <a:t> el </a:t>
            </a:r>
            <a:r>
              <a:rPr lang="en-US" altLang="zh-CN" sz="800" dirty="0" err="1" smtClean="0"/>
              <a:t>tiempo</a:t>
            </a:r>
            <a:r>
              <a:rPr lang="en-US" altLang="zh-CN" sz="800" dirty="0" smtClean="0"/>
              <a:t> </a:t>
            </a:r>
            <a:r>
              <a:rPr lang="en-US" altLang="zh-CN" sz="800" dirty="0" err="1" smtClean="0"/>
              <a:t>dedicado</a:t>
            </a:r>
            <a:r>
              <a:rPr lang="en-US" altLang="zh-CN" sz="800" dirty="0" smtClean="0"/>
              <a:t> a la </a:t>
            </a:r>
            <a:r>
              <a:rPr lang="en-US" altLang="zh-CN" sz="800" dirty="0" err="1" smtClean="0"/>
              <a:t>formación</a:t>
            </a:r>
            <a:r>
              <a:rPr lang="en-US" altLang="zh-CN" sz="800" dirty="0" smtClean="0"/>
              <a:t>.</a:t>
            </a:r>
          </a:p>
          <a:p>
            <a:pPr eaLnBrk="1" hangingPunct="1">
              <a:lnSpc>
                <a:spcPct val="80000"/>
              </a:lnSpc>
            </a:pPr>
            <a:r>
              <a:rPr lang="en-US" altLang="zh-CN" sz="800" b="1" dirty="0" err="1" smtClean="0"/>
              <a:t>Formación</a:t>
            </a:r>
            <a:r>
              <a:rPr lang="en-US" altLang="zh-CN" sz="800" b="1" dirty="0" smtClean="0"/>
              <a:t> flexible.</a:t>
            </a:r>
            <a:r>
              <a:rPr lang="en-US" altLang="zh-CN" sz="800" dirty="0" smtClean="0"/>
              <a:t> La </a:t>
            </a:r>
            <a:r>
              <a:rPr lang="en-US" altLang="zh-CN" sz="800" dirty="0" err="1" smtClean="0"/>
              <a:t>diversidad</a:t>
            </a:r>
            <a:r>
              <a:rPr lang="en-US" altLang="zh-CN" sz="800" dirty="0" smtClean="0"/>
              <a:t> de </a:t>
            </a:r>
            <a:r>
              <a:rPr lang="en-US" altLang="zh-CN" sz="800" dirty="0" err="1" smtClean="0"/>
              <a:t>métodos</a:t>
            </a:r>
            <a:r>
              <a:rPr lang="en-US" altLang="zh-CN" sz="800" dirty="0" smtClean="0"/>
              <a:t> y </a:t>
            </a:r>
            <a:r>
              <a:rPr lang="en-US" altLang="zh-CN" sz="800" dirty="0" err="1" smtClean="0"/>
              <a:t>recursos</a:t>
            </a:r>
            <a:r>
              <a:rPr lang="en-US" altLang="zh-CN" sz="800" dirty="0" smtClean="0"/>
              <a:t> </a:t>
            </a:r>
            <a:r>
              <a:rPr lang="en-US" altLang="zh-CN" sz="800" dirty="0" err="1" smtClean="0"/>
              <a:t>empleados</a:t>
            </a:r>
            <a:r>
              <a:rPr lang="en-US" altLang="zh-CN" sz="800" dirty="0" smtClean="0"/>
              <a:t>, </a:t>
            </a:r>
            <a:r>
              <a:rPr lang="en-US" altLang="zh-CN" sz="800" dirty="0" err="1" smtClean="0"/>
              <a:t>facilita</a:t>
            </a:r>
            <a:r>
              <a:rPr lang="en-US" altLang="zh-CN" sz="800" dirty="0" smtClean="0"/>
              <a:t> el </a:t>
            </a:r>
            <a:r>
              <a:rPr lang="en-US" altLang="zh-CN" sz="800" dirty="0" err="1" smtClean="0"/>
              <a:t>que</a:t>
            </a:r>
            <a:r>
              <a:rPr lang="en-US" altLang="zh-CN" sz="800" dirty="0" smtClean="0"/>
              <a:t> </a:t>
            </a:r>
            <a:r>
              <a:rPr lang="en-US" altLang="zh-CN" sz="800" dirty="0" err="1" smtClean="0"/>
              <a:t>nos</a:t>
            </a:r>
            <a:r>
              <a:rPr lang="en-US" altLang="zh-CN" sz="800" dirty="0" smtClean="0"/>
              <a:t> </a:t>
            </a:r>
            <a:r>
              <a:rPr lang="en-US" altLang="zh-CN" sz="800" dirty="0" err="1" smtClean="0"/>
              <a:t>podamos</a:t>
            </a:r>
            <a:r>
              <a:rPr lang="en-US" altLang="zh-CN" sz="800" dirty="0" smtClean="0"/>
              <a:t> </a:t>
            </a:r>
            <a:r>
              <a:rPr lang="en-US" altLang="zh-CN" sz="800" dirty="0" err="1" smtClean="0"/>
              <a:t>adaptar</a:t>
            </a:r>
            <a:r>
              <a:rPr lang="en-US" altLang="zh-CN" sz="800" dirty="0" smtClean="0"/>
              <a:t> a </a:t>
            </a:r>
            <a:r>
              <a:rPr lang="en-US" altLang="zh-CN" sz="800" dirty="0" err="1" smtClean="0"/>
              <a:t>las</a:t>
            </a:r>
            <a:r>
              <a:rPr lang="en-US" altLang="zh-CN" sz="800" dirty="0" smtClean="0"/>
              <a:t> </a:t>
            </a:r>
            <a:r>
              <a:rPr lang="en-US" altLang="zh-CN" sz="800" dirty="0" err="1" smtClean="0"/>
              <a:t>características</a:t>
            </a:r>
            <a:r>
              <a:rPr lang="en-US" altLang="zh-CN" sz="800" dirty="0" smtClean="0"/>
              <a:t> y </a:t>
            </a:r>
            <a:r>
              <a:rPr lang="en-US" altLang="zh-CN" sz="800" dirty="0" err="1" smtClean="0"/>
              <a:t>necesidades</a:t>
            </a:r>
            <a:r>
              <a:rPr lang="en-US" altLang="zh-CN" sz="800" dirty="0" smtClean="0"/>
              <a:t> de los </a:t>
            </a:r>
            <a:r>
              <a:rPr lang="en-US" altLang="zh-CN" sz="800" dirty="0" err="1" smtClean="0"/>
              <a:t>estudiantes</a:t>
            </a:r>
            <a:r>
              <a:rPr lang="en-US" altLang="zh-CN" sz="800" dirty="0" smtClean="0"/>
              <a:t>.</a:t>
            </a:r>
          </a:p>
          <a:p>
            <a:pPr eaLnBrk="1" hangingPunct="1">
              <a:lnSpc>
                <a:spcPct val="80000"/>
              </a:lnSpc>
            </a:pPr>
            <a:r>
              <a:rPr lang="en-US" altLang="zh-CN" sz="800" b="1" dirty="0" smtClean="0"/>
              <a:t>El </a:t>
            </a:r>
            <a:r>
              <a:rPr lang="en-US" altLang="zh-CN" sz="800" b="1" dirty="0" err="1" smtClean="0"/>
              <a:t>alumno</a:t>
            </a:r>
            <a:r>
              <a:rPr lang="en-US" altLang="zh-CN" sz="800" b="1" dirty="0" smtClean="0"/>
              <a:t> </a:t>
            </a:r>
            <a:r>
              <a:rPr lang="en-US" altLang="zh-CN" sz="800" b="1" dirty="0" err="1" smtClean="0"/>
              <a:t>es</a:t>
            </a:r>
            <a:r>
              <a:rPr lang="en-US" altLang="zh-CN" sz="800" b="1" dirty="0" smtClean="0"/>
              <a:t> el </a:t>
            </a:r>
            <a:r>
              <a:rPr lang="en-US" altLang="zh-CN" sz="800" b="1" dirty="0" err="1" smtClean="0"/>
              <a:t>centro</a:t>
            </a:r>
            <a:r>
              <a:rPr lang="en-US" altLang="zh-CN" sz="800" dirty="0" smtClean="0"/>
              <a:t> de los </a:t>
            </a:r>
            <a:r>
              <a:rPr lang="en-US" altLang="zh-CN" sz="800" dirty="0" err="1" smtClean="0"/>
              <a:t>procesos</a:t>
            </a:r>
            <a:r>
              <a:rPr lang="en-US" altLang="zh-CN" sz="800" dirty="0" smtClean="0"/>
              <a:t> de </a:t>
            </a:r>
            <a:r>
              <a:rPr lang="en-US" altLang="zh-CN" sz="800" dirty="0" err="1" smtClean="0"/>
              <a:t>enseñanza-aprendizaje</a:t>
            </a:r>
            <a:r>
              <a:rPr lang="en-US" altLang="zh-CN" sz="800" dirty="0" smtClean="0"/>
              <a:t> y </a:t>
            </a:r>
            <a:r>
              <a:rPr lang="en-US" altLang="zh-CN" sz="800" dirty="0" err="1" smtClean="0"/>
              <a:t>participa</a:t>
            </a:r>
            <a:r>
              <a:rPr lang="en-US" altLang="zh-CN" sz="800" dirty="0" smtClean="0"/>
              <a:t> de </a:t>
            </a:r>
            <a:r>
              <a:rPr lang="en-US" altLang="zh-CN" sz="800" dirty="0" err="1" smtClean="0"/>
              <a:t>manera</a:t>
            </a:r>
            <a:r>
              <a:rPr lang="en-US" altLang="zh-CN" sz="800" dirty="0" smtClean="0"/>
              <a:t> </a:t>
            </a:r>
            <a:r>
              <a:rPr lang="en-US" altLang="zh-CN" sz="800" dirty="0" err="1" smtClean="0"/>
              <a:t>activa</a:t>
            </a:r>
            <a:r>
              <a:rPr lang="en-US" altLang="zh-CN" sz="800" dirty="0" smtClean="0"/>
              <a:t> en la </a:t>
            </a:r>
            <a:r>
              <a:rPr lang="en-US" altLang="zh-CN" sz="800" dirty="0" err="1" smtClean="0"/>
              <a:t>construcción</a:t>
            </a:r>
            <a:r>
              <a:rPr lang="en-US" altLang="zh-CN" sz="800" dirty="0" smtClean="0"/>
              <a:t> de </a:t>
            </a:r>
            <a:r>
              <a:rPr lang="en-US" altLang="zh-CN" sz="800" dirty="0" err="1" smtClean="0"/>
              <a:t>sus</a:t>
            </a:r>
            <a:r>
              <a:rPr lang="en-US" altLang="zh-CN" sz="800" dirty="0" smtClean="0"/>
              <a:t> </a:t>
            </a:r>
            <a:r>
              <a:rPr lang="en-US" altLang="zh-CN" sz="800" dirty="0" err="1" smtClean="0"/>
              <a:t>conocimientos</a:t>
            </a:r>
            <a:r>
              <a:rPr lang="en-US" altLang="zh-CN" sz="800" dirty="0" smtClean="0"/>
              <a:t>, </a:t>
            </a:r>
            <a:r>
              <a:rPr lang="en-US" altLang="zh-CN" sz="800" dirty="0" err="1" smtClean="0"/>
              <a:t>teniendo</a:t>
            </a:r>
            <a:r>
              <a:rPr lang="en-US" altLang="zh-CN" sz="800" dirty="0" smtClean="0"/>
              <a:t> </a:t>
            </a:r>
            <a:r>
              <a:rPr lang="en-US" altLang="zh-CN" sz="800" dirty="0" err="1" smtClean="0"/>
              <a:t>capacidad</a:t>
            </a:r>
            <a:r>
              <a:rPr lang="en-US" altLang="zh-CN" sz="800" dirty="0" smtClean="0"/>
              <a:t> </a:t>
            </a:r>
            <a:r>
              <a:rPr lang="en-US" altLang="zh-CN" sz="800" dirty="0" err="1" smtClean="0"/>
              <a:t>para</a:t>
            </a:r>
            <a:r>
              <a:rPr lang="en-US" altLang="zh-CN" sz="800" dirty="0" smtClean="0"/>
              <a:t> </a:t>
            </a:r>
            <a:r>
              <a:rPr lang="en-US" altLang="zh-CN" sz="800" dirty="0" err="1" smtClean="0"/>
              <a:t>decidir</a:t>
            </a:r>
            <a:r>
              <a:rPr lang="en-US" altLang="zh-CN" sz="800" dirty="0" smtClean="0"/>
              <a:t> el </a:t>
            </a:r>
            <a:r>
              <a:rPr lang="en-US" altLang="zh-CN" sz="800" dirty="0" err="1" smtClean="0"/>
              <a:t>itinerario</a:t>
            </a:r>
            <a:r>
              <a:rPr lang="en-US" altLang="zh-CN" sz="800" dirty="0" smtClean="0"/>
              <a:t> </a:t>
            </a:r>
            <a:r>
              <a:rPr lang="en-US" altLang="zh-CN" sz="800" dirty="0" err="1" smtClean="0"/>
              <a:t>formativo</a:t>
            </a:r>
            <a:r>
              <a:rPr lang="en-US" altLang="zh-CN" sz="800" dirty="0" smtClean="0"/>
              <a:t> </a:t>
            </a:r>
            <a:r>
              <a:rPr lang="en-US" altLang="zh-CN" sz="800" dirty="0" err="1" smtClean="0"/>
              <a:t>más</a:t>
            </a:r>
            <a:r>
              <a:rPr lang="en-US" altLang="zh-CN" sz="800" dirty="0" smtClean="0"/>
              <a:t> </a:t>
            </a:r>
            <a:r>
              <a:rPr lang="en-US" altLang="zh-CN" sz="800" dirty="0" err="1" smtClean="0"/>
              <a:t>acorde</a:t>
            </a:r>
            <a:r>
              <a:rPr lang="en-US" altLang="zh-CN" sz="800" dirty="0" smtClean="0"/>
              <a:t> con </a:t>
            </a:r>
            <a:r>
              <a:rPr lang="en-US" altLang="zh-CN" sz="800" dirty="0" err="1" smtClean="0"/>
              <a:t>sus</a:t>
            </a:r>
            <a:r>
              <a:rPr lang="en-US" altLang="zh-CN" sz="800" dirty="0" smtClean="0"/>
              <a:t> </a:t>
            </a:r>
            <a:r>
              <a:rPr lang="en-US" altLang="zh-CN" sz="800" dirty="0" err="1" smtClean="0"/>
              <a:t>intereses</a:t>
            </a:r>
            <a:r>
              <a:rPr lang="en-US" altLang="zh-CN" sz="800" dirty="0" smtClean="0"/>
              <a:t>.</a:t>
            </a:r>
          </a:p>
          <a:p>
            <a:pPr eaLnBrk="1" hangingPunct="1">
              <a:lnSpc>
                <a:spcPct val="80000"/>
              </a:lnSpc>
            </a:pPr>
            <a:r>
              <a:rPr lang="en-US" altLang="zh-CN" sz="800" b="1" dirty="0" smtClean="0"/>
              <a:t>El </a:t>
            </a:r>
            <a:r>
              <a:rPr lang="en-US" altLang="zh-CN" sz="800" b="1" dirty="0" err="1" smtClean="0"/>
              <a:t>profesor</a:t>
            </a:r>
            <a:r>
              <a:rPr lang="en-US" altLang="zh-CN" sz="800" dirty="0" smtClean="0"/>
              <a:t>, </a:t>
            </a:r>
            <a:r>
              <a:rPr lang="en-US" altLang="zh-CN" sz="800" dirty="0" err="1" smtClean="0"/>
              <a:t>pasa</a:t>
            </a:r>
            <a:r>
              <a:rPr lang="en-US" altLang="zh-CN" sz="800" dirty="0" smtClean="0"/>
              <a:t> de ser un </a:t>
            </a:r>
            <a:r>
              <a:rPr lang="en-US" altLang="zh-CN" sz="800" dirty="0" err="1" smtClean="0"/>
              <a:t>mero</a:t>
            </a:r>
            <a:r>
              <a:rPr lang="en-US" altLang="zh-CN" sz="800" dirty="0" smtClean="0"/>
              <a:t> </a:t>
            </a:r>
            <a:r>
              <a:rPr lang="en-US" altLang="zh-CN" sz="800" dirty="0" err="1" smtClean="0"/>
              <a:t>transmisor</a:t>
            </a:r>
            <a:r>
              <a:rPr lang="en-US" altLang="zh-CN" sz="800" dirty="0" smtClean="0"/>
              <a:t> de </a:t>
            </a:r>
            <a:r>
              <a:rPr lang="en-US" altLang="zh-CN" sz="800" dirty="0" err="1" smtClean="0"/>
              <a:t>contenidos</a:t>
            </a:r>
            <a:r>
              <a:rPr lang="en-US" altLang="zh-CN" sz="800" dirty="0" smtClean="0"/>
              <a:t> a un tutor </a:t>
            </a:r>
            <a:r>
              <a:rPr lang="en-US" altLang="zh-CN" sz="800" dirty="0" err="1" smtClean="0"/>
              <a:t>que</a:t>
            </a:r>
            <a:r>
              <a:rPr lang="en-US" altLang="zh-CN" sz="800" dirty="0" smtClean="0"/>
              <a:t> </a:t>
            </a:r>
            <a:r>
              <a:rPr lang="en-US" altLang="zh-CN" sz="800" dirty="0" err="1" smtClean="0"/>
              <a:t>orienta</a:t>
            </a:r>
            <a:r>
              <a:rPr lang="en-US" altLang="zh-CN" sz="800" dirty="0" smtClean="0"/>
              <a:t>, </a:t>
            </a:r>
            <a:r>
              <a:rPr lang="en-US" altLang="zh-CN" sz="800" dirty="0" err="1" smtClean="0"/>
              <a:t>guía</a:t>
            </a:r>
            <a:r>
              <a:rPr lang="en-US" altLang="zh-CN" sz="800" dirty="0" smtClean="0"/>
              <a:t>, </a:t>
            </a:r>
            <a:r>
              <a:rPr lang="en-US" altLang="zh-CN" sz="800" dirty="0" err="1" smtClean="0"/>
              <a:t>ayuda</a:t>
            </a:r>
            <a:r>
              <a:rPr lang="en-US" altLang="zh-CN" sz="800" dirty="0" smtClean="0"/>
              <a:t> y </a:t>
            </a:r>
            <a:r>
              <a:rPr lang="en-US" altLang="zh-CN" sz="800" dirty="0" err="1" smtClean="0"/>
              <a:t>facilita</a:t>
            </a:r>
            <a:r>
              <a:rPr lang="en-US" altLang="zh-CN" sz="800" dirty="0" smtClean="0"/>
              <a:t> los </a:t>
            </a:r>
            <a:r>
              <a:rPr lang="en-US" altLang="zh-CN" sz="800" dirty="0" err="1" smtClean="0"/>
              <a:t>procesos</a:t>
            </a:r>
            <a:r>
              <a:rPr lang="en-US" altLang="zh-CN" sz="800" dirty="0" smtClean="0"/>
              <a:t> </a:t>
            </a:r>
            <a:r>
              <a:rPr lang="en-US" altLang="zh-CN" sz="800" dirty="0" err="1" smtClean="0"/>
              <a:t>formativos</a:t>
            </a:r>
            <a:r>
              <a:rPr lang="en-US" altLang="zh-CN" sz="800" dirty="0" smtClean="0"/>
              <a:t>.</a:t>
            </a:r>
          </a:p>
          <a:p>
            <a:pPr eaLnBrk="1" hangingPunct="1">
              <a:lnSpc>
                <a:spcPct val="80000"/>
              </a:lnSpc>
            </a:pPr>
            <a:r>
              <a:rPr lang="en-US" altLang="zh-CN" sz="800" b="1" dirty="0" err="1" smtClean="0"/>
              <a:t>Contenidos</a:t>
            </a:r>
            <a:r>
              <a:rPr lang="en-US" altLang="zh-CN" sz="800" b="1" dirty="0" smtClean="0"/>
              <a:t> </a:t>
            </a:r>
            <a:r>
              <a:rPr lang="en-US" altLang="zh-CN" sz="800" b="1" dirty="0" err="1" smtClean="0"/>
              <a:t>actualizados</a:t>
            </a:r>
            <a:r>
              <a:rPr lang="en-US" altLang="zh-CN" sz="800" b="1" dirty="0" smtClean="0"/>
              <a:t>.</a:t>
            </a:r>
            <a:r>
              <a:rPr lang="en-US" altLang="zh-CN" sz="800" dirty="0" smtClean="0"/>
              <a:t> Las </a:t>
            </a:r>
            <a:r>
              <a:rPr lang="en-US" altLang="zh-CN" sz="800" dirty="0" err="1" smtClean="0"/>
              <a:t>novedades</a:t>
            </a:r>
            <a:r>
              <a:rPr lang="en-US" altLang="zh-CN" sz="800" dirty="0" smtClean="0"/>
              <a:t> y </a:t>
            </a:r>
            <a:r>
              <a:rPr lang="en-US" altLang="zh-CN" sz="800" dirty="0" err="1" smtClean="0"/>
              <a:t>recursos</a:t>
            </a:r>
            <a:r>
              <a:rPr lang="en-US" altLang="zh-CN" sz="800" dirty="0" smtClean="0"/>
              <a:t> </a:t>
            </a:r>
            <a:r>
              <a:rPr lang="en-US" altLang="zh-CN" sz="800" dirty="0" err="1" smtClean="0"/>
              <a:t>relacionados</a:t>
            </a:r>
            <a:r>
              <a:rPr lang="en-US" altLang="zh-CN" sz="800" dirty="0" smtClean="0"/>
              <a:t> con el </a:t>
            </a:r>
            <a:r>
              <a:rPr lang="en-US" altLang="zh-CN" sz="800" dirty="0" err="1" smtClean="0"/>
              <a:t>tema</a:t>
            </a:r>
            <a:r>
              <a:rPr lang="en-US" altLang="zh-CN" sz="800" dirty="0" smtClean="0"/>
              <a:t> de </a:t>
            </a:r>
            <a:r>
              <a:rPr lang="en-US" altLang="zh-CN" sz="800" dirty="0" err="1" smtClean="0"/>
              <a:t>estudio</a:t>
            </a:r>
            <a:r>
              <a:rPr lang="en-US" altLang="zh-CN" sz="800" dirty="0" smtClean="0"/>
              <a:t> se </a:t>
            </a:r>
            <a:r>
              <a:rPr lang="en-US" altLang="zh-CN" sz="800" dirty="0" err="1" smtClean="0"/>
              <a:t>pueden</a:t>
            </a:r>
            <a:r>
              <a:rPr lang="en-US" altLang="zh-CN" sz="800" dirty="0" smtClean="0"/>
              <a:t> </a:t>
            </a:r>
            <a:r>
              <a:rPr lang="en-US" altLang="zh-CN" sz="800" dirty="0" err="1" smtClean="0"/>
              <a:t>introducir</a:t>
            </a:r>
            <a:r>
              <a:rPr lang="en-US" altLang="zh-CN" sz="800" dirty="0" smtClean="0"/>
              <a:t> de </a:t>
            </a:r>
            <a:r>
              <a:rPr lang="en-US" altLang="zh-CN" sz="800" dirty="0" err="1" smtClean="0"/>
              <a:t>manera</a:t>
            </a:r>
            <a:r>
              <a:rPr lang="en-US" altLang="zh-CN" sz="800" dirty="0" smtClean="0"/>
              <a:t> </a:t>
            </a:r>
            <a:r>
              <a:rPr lang="en-US" altLang="zh-CN" sz="800" dirty="0" err="1" smtClean="0"/>
              <a:t>rápida</a:t>
            </a:r>
            <a:r>
              <a:rPr lang="en-US" altLang="zh-CN" sz="800" dirty="0" smtClean="0"/>
              <a:t> en los </a:t>
            </a:r>
            <a:r>
              <a:rPr lang="en-US" altLang="zh-CN" sz="800" dirty="0" err="1" smtClean="0"/>
              <a:t>contenidos</a:t>
            </a:r>
            <a:r>
              <a:rPr lang="en-US" altLang="zh-CN" sz="800" dirty="0" smtClean="0"/>
              <a:t>, de forma </a:t>
            </a:r>
            <a:r>
              <a:rPr lang="en-US" altLang="zh-CN" sz="800" dirty="0" err="1" smtClean="0"/>
              <a:t>que</a:t>
            </a:r>
            <a:r>
              <a:rPr lang="en-US" altLang="zh-CN" sz="800" dirty="0" smtClean="0"/>
              <a:t> </a:t>
            </a:r>
            <a:r>
              <a:rPr lang="en-US" altLang="zh-CN" sz="800" dirty="0" err="1" smtClean="0"/>
              <a:t>las</a:t>
            </a:r>
            <a:r>
              <a:rPr lang="en-US" altLang="zh-CN" sz="800" dirty="0" smtClean="0"/>
              <a:t> </a:t>
            </a:r>
            <a:r>
              <a:rPr lang="en-US" altLang="zh-CN" sz="800" dirty="0" err="1" smtClean="0"/>
              <a:t>enseñanzas</a:t>
            </a:r>
            <a:r>
              <a:rPr lang="en-US" altLang="zh-CN" sz="800" dirty="0" smtClean="0"/>
              <a:t> </a:t>
            </a:r>
            <a:r>
              <a:rPr lang="en-US" altLang="zh-CN" sz="800" dirty="0" err="1" smtClean="0"/>
              <a:t>estén</a:t>
            </a:r>
            <a:r>
              <a:rPr lang="en-US" altLang="zh-CN" sz="800" dirty="0" smtClean="0"/>
              <a:t> </a:t>
            </a:r>
            <a:r>
              <a:rPr lang="en-US" altLang="zh-CN" sz="800" dirty="0" err="1" smtClean="0"/>
              <a:t>totalmente</a:t>
            </a:r>
            <a:r>
              <a:rPr lang="en-US" altLang="zh-CN" sz="800" dirty="0" smtClean="0"/>
              <a:t> </a:t>
            </a:r>
            <a:r>
              <a:rPr lang="en-US" altLang="zh-CN" sz="800" dirty="0" err="1" smtClean="0"/>
              <a:t>actualizadas</a:t>
            </a:r>
            <a:r>
              <a:rPr lang="en-US" altLang="zh-CN" sz="800" dirty="0" smtClean="0"/>
              <a:t>.</a:t>
            </a:r>
          </a:p>
          <a:p>
            <a:pPr eaLnBrk="1" hangingPunct="1">
              <a:lnSpc>
                <a:spcPct val="80000"/>
              </a:lnSpc>
            </a:pPr>
            <a:r>
              <a:rPr lang="en-US" altLang="zh-CN" sz="800" b="1" dirty="0" err="1" smtClean="0"/>
              <a:t>Comunicación</a:t>
            </a:r>
            <a:r>
              <a:rPr lang="en-US" altLang="zh-CN" sz="800" b="1" dirty="0" smtClean="0"/>
              <a:t> </a:t>
            </a:r>
            <a:r>
              <a:rPr lang="en-US" altLang="zh-CN" sz="800" b="1" dirty="0" err="1" smtClean="0"/>
              <a:t>constante</a:t>
            </a:r>
            <a:r>
              <a:rPr lang="en-US" altLang="zh-CN" sz="800" dirty="0" smtClean="0"/>
              <a:t> entre los </a:t>
            </a:r>
            <a:r>
              <a:rPr lang="en-US" altLang="zh-CN" sz="800" dirty="0" err="1" smtClean="0"/>
              <a:t>participantes</a:t>
            </a:r>
            <a:r>
              <a:rPr lang="en-US" altLang="zh-CN" sz="800" dirty="0" smtClean="0"/>
              <a:t>, gracias a </a:t>
            </a:r>
            <a:r>
              <a:rPr lang="en-US" altLang="zh-CN" sz="800" dirty="0" err="1" smtClean="0"/>
              <a:t>las</a:t>
            </a:r>
            <a:r>
              <a:rPr lang="en-US" altLang="zh-CN" sz="800" dirty="0" smtClean="0"/>
              <a:t> </a:t>
            </a:r>
            <a:r>
              <a:rPr lang="en-US" altLang="zh-CN" sz="800" dirty="0" err="1" smtClean="0"/>
              <a:t>herramientas</a:t>
            </a:r>
            <a:r>
              <a:rPr lang="en-US" altLang="zh-CN" sz="800" dirty="0" smtClean="0"/>
              <a:t> </a:t>
            </a:r>
            <a:r>
              <a:rPr lang="en-US" altLang="zh-CN" sz="800" dirty="0" err="1" smtClean="0"/>
              <a:t>que</a:t>
            </a:r>
            <a:r>
              <a:rPr lang="en-US" altLang="zh-CN" sz="800" dirty="0" smtClean="0"/>
              <a:t> </a:t>
            </a:r>
            <a:r>
              <a:rPr lang="en-US" altLang="zh-CN" sz="800" dirty="0" err="1" smtClean="0"/>
              <a:t>incorporan</a:t>
            </a:r>
            <a:r>
              <a:rPr lang="en-US" altLang="zh-CN" sz="800" dirty="0" smtClean="0"/>
              <a:t> </a:t>
            </a:r>
            <a:r>
              <a:rPr lang="en-US" altLang="zh-CN" sz="800" dirty="0" err="1" smtClean="0"/>
              <a:t>las</a:t>
            </a:r>
            <a:r>
              <a:rPr lang="en-US" altLang="zh-CN" sz="800" dirty="0" smtClean="0"/>
              <a:t> </a:t>
            </a:r>
            <a:r>
              <a:rPr lang="en-US" altLang="zh-CN" sz="800" dirty="0" err="1" smtClean="0"/>
              <a:t>plataformas</a:t>
            </a:r>
            <a:r>
              <a:rPr lang="en-US" altLang="zh-CN" sz="800" dirty="0" smtClean="0"/>
              <a:t> e-Learning (</a:t>
            </a:r>
            <a:r>
              <a:rPr lang="en-US" altLang="zh-CN" sz="800" dirty="0" err="1" smtClean="0"/>
              <a:t>foros</a:t>
            </a:r>
            <a:r>
              <a:rPr lang="en-US" altLang="zh-CN" sz="800" dirty="0" smtClean="0"/>
              <a:t>, chat, </a:t>
            </a:r>
            <a:r>
              <a:rPr lang="en-US" altLang="zh-CN" sz="800" dirty="0" err="1" smtClean="0"/>
              <a:t>correo</a:t>
            </a:r>
            <a:r>
              <a:rPr lang="en-US" altLang="zh-CN" sz="800" dirty="0" smtClean="0"/>
              <a:t>-e, etc.).</a:t>
            </a:r>
          </a:p>
          <a:p>
            <a:pPr eaLnBrk="1" hangingPunct="1">
              <a:lnSpc>
                <a:spcPct val="80000"/>
              </a:lnSpc>
            </a:pPr>
            <a:r>
              <a:rPr lang="en-US" altLang="zh-CN" sz="800" b="1" dirty="0" err="1" smtClean="0"/>
              <a:t>Algunas</a:t>
            </a:r>
            <a:r>
              <a:rPr lang="en-US" altLang="zh-CN" sz="800" b="1" dirty="0" smtClean="0"/>
              <a:t> </a:t>
            </a:r>
            <a:r>
              <a:rPr lang="en-US" altLang="zh-CN" sz="800" b="1" dirty="0" err="1" smtClean="0"/>
              <a:t>ventajas</a:t>
            </a:r>
            <a:r>
              <a:rPr lang="en-US" altLang="zh-CN" sz="800" b="1" dirty="0" smtClean="0"/>
              <a:t> del e-Learning:</a:t>
            </a:r>
          </a:p>
          <a:p>
            <a:pPr eaLnBrk="1" hangingPunct="1">
              <a:lnSpc>
                <a:spcPct val="80000"/>
              </a:lnSpc>
            </a:pPr>
            <a:r>
              <a:rPr lang="en-US" altLang="zh-CN" sz="800" b="1" dirty="0" err="1" smtClean="0"/>
              <a:t>Elimina</a:t>
            </a:r>
            <a:r>
              <a:rPr lang="en-US" altLang="zh-CN" sz="800" b="1" dirty="0" smtClean="0"/>
              <a:t> </a:t>
            </a:r>
            <a:r>
              <a:rPr lang="en-US" altLang="zh-CN" sz="800" b="1" dirty="0" err="1" smtClean="0"/>
              <a:t>las</a:t>
            </a:r>
            <a:r>
              <a:rPr lang="en-US" altLang="zh-CN" sz="800" b="1" dirty="0" smtClean="0"/>
              <a:t> </a:t>
            </a:r>
            <a:r>
              <a:rPr lang="en-US" altLang="zh-CN" sz="800" b="1" dirty="0" err="1" smtClean="0"/>
              <a:t>distancias</a:t>
            </a:r>
            <a:r>
              <a:rPr lang="en-US" altLang="zh-CN" sz="800" b="1" dirty="0" smtClean="0"/>
              <a:t> </a:t>
            </a:r>
            <a:r>
              <a:rPr lang="en-US" altLang="zh-CN" sz="800" b="1" dirty="0" err="1" smtClean="0"/>
              <a:t>físicas</a:t>
            </a:r>
            <a:endParaRPr lang="en-US" altLang="zh-CN" sz="800" b="1" dirty="0" smtClean="0"/>
          </a:p>
          <a:p>
            <a:pPr eaLnBrk="1" hangingPunct="1">
              <a:lnSpc>
                <a:spcPct val="80000"/>
              </a:lnSpc>
            </a:pPr>
            <a:r>
              <a:rPr lang="en-US" altLang="zh-CN" sz="800" dirty="0" err="1" smtClean="0"/>
              <a:t>Cualquier</a:t>
            </a:r>
            <a:r>
              <a:rPr lang="en-US" altLang="zh-CN" sz="800" dirty="0" smtClean="0"/>
              <a:t> persona </a:t>
            </a:r>
            <a:r>
              <a:rPr lang="en-US" altLang="zh-CN" sz="800" dirty="0" err="1" smtClean="0"/>
              <a:t>puede</a:t>
            </a:r>
            <a:r>
              <a:rPr lang="en-US" altLang="zh-CN" sz="800" dirty="0" smtClean="0"/>
              <a:t> </a:t>
            </a:r>
            <a:r>
              <a:rPr lang="en-US" altLang="zh-CN" sz="800" dirty="0" err="1" smtClean="0"/>
              <a:t>acceder</a:t>
            </a:r>
            <a:r>
              <a:rPr lang="en-US" altLang="zh-CN" sz="800" dirty="0" smtClean="0"/>
              <a:t> a la </a:t>
            </a:r>
            <a:r>
              <a:rPr lang="en-US" altLang="zh-CN" sz="800" dirty="0" err="1" smtClean="0"/>
              <a:t>formación</a:t>
            </a:r>
            <a:r>
              <a:rPr lang="en-US" altLang="zh-CN" sz="800" dirty="0" smtClean="0"/>
              <a:t>, </a:t>
            </a:r>
            <a:r>
              <a:rPr lang="en-US" altLang="zh-CN" sz="800" dirty="0" err="1" smtClean="0"/>
              <a:t>independientemente</a:t>
            </a:r>
            <a:r>
              <a:rPr lang="en-US" altLang="zh-CN" sz="800" dirty="0" smtClean="0"/>
              <a:t> del </a:t>
            </a:r>
            <a:r>
              <a:rPr lang="en-US" altLang="zh-CN" sz="800" dirty="0" err="1" smtClean="0"/>
              <a:t>lugar</a:t>
            </a:r>
            <a:r>
              <a:rPr lang="en-US" altLang="zh-CN" sz="800" dirty="0" smtClean="0"/>
              <a:t>, </a:t>
            </a:r>
            <a:r>
              <a:rPr lang="en-US" altLang="zh-CN" sz="800" dirty="0" err="1" smtClean="0"/>
              <a:t>horario</a:t>
            </a:r>
            <a:r>
              <a:rPr lang="en-US" altLang="zh-CN" sz="800" dirty="0" smtClean="0"/>
              <a:t>, etc. Se </a:t>
            </a:r>
            <a:r>
              <a:rPr lang="en-US" altLang="zh-CN" sz="800" dirty="0" err="1" smtClean="0"/>
              <a:t>utilizan</a:t>
            </a:r>
            <a:r>
              <a:rPr lang="en-US" altLang="zh-CN" sz="800" dirty="0" smtClean="0"/>
              <a:t> </a:t>
            </a:r>
            <a:r>
              <a:rPr lang="en-US" altLang="zh-CN" sz="800" dirty="0" err="1" smtClean="0"/>
              <a:t>herramientas</a:t>
            </a:r>
            <a:r>
              <a:rPr lang="en-US" altLang="zh-CN" sz="800" dirty="0" smtClean="0"/>
              <a:t> </a:t>
            </a:r>
            <a:r>
              <a:rPr lang="en-US" altLang="zh-CN" sz="800" dirty="0" err="1" smtClean="0"/>
              <a:t>como</a:t>
            </a:r>
            <a:r>
              <a:rPr lang="en-US" altLang="zh-CN" sz="800" dirty="0" smtClean="0"/>
              <a:t> </a:t>
            </a:r>
            <a:r>
              <a:rPr lang="en-US" altLang="zh-CN" sz="800" dirty="0" err="1" smtClean="0"/>
              <a:t>correo</a:t>
            </a:r>
            <a:r>
              <a:rPr lang="en-US" altLang="zh-CN" sz="800" dirty="0" smtClean="0"/>
              <a:t> </a:t>
            </a:r>
            <a:r>
              <a:rPr lang="en-US" altLang="zh-CN" sz="800" dirty="0" err="1" smtClean="0"/>
              <a:t>electrónico</a:t>
            </a:r>
            <a:r>
              <a:rPr lang="en-US" altLang="zh-CN" sz="800" dirty="0" smtClean="0"/>
              <a:t>, </a:t>
            </a:r>
            <a:r>
              <a:rPr lang="en-US" altLang="zh-CN" sz="800" dirty="0" err="1" smtClean="0"/>
              <a:t>foro</a:t>
            </a:r>
            <a:r>
              <a:rPr lang="en-US" altLang="zh-CN" sz="800" dirty="0" smtClean="0"/>
              <a:t> o chat </a:t>
            </a:r>
            <a:r>
              <a:rPr lang="en-US" altLang="zh-CN" sz="800" dirty="0" err="1" smtClean="0"/>
              <a:t>para</a:t>
            </a:r>
            <a:r>
              <a:rPr lang="en-US" altLang="zh-CN" sz="800" dirty="0" smtClean="0"/>
              <a:t> </a:t>
            </a:r>
            <a:r>
              <a:rPr lang="en-US" altLang="zh-CN" sz="800" dirty="0" err="1" smtClean="0"/>
              <a:t>establecer</a:t>
            </a:r>
            <a:r>
              <a:rPr lang="en-US" altLang="zh-CN" sz="800" dirty="0" smtClean="0"/>
              <a:t> </a:t>
            </a:r>
            <a:r>
              <a:rPr lang="en-US" altLang="zh-CN" sz="800" dirty="0" err="1" smtClean="0"/>
              <a:t>una</a:t>
            </a:r>
            <a:r>
              <a:rPr lang="en-US" altLang="zh-CN" sz="800" dirty="0" smtClean="0"/>
              <a:t> </a:t>
            </a:r>
            <a:r>
              <a:rPr lang="en-US" altLang="zh-CN" sz="800" dirty="0" err="1" smtClean="0"/>
              <a:t>comunicación</a:t>
            </a:r>
            <a:r>
              <a:rPr lang="en-US" altLang="zh-CN" sz="800" dirty="0" smtClean="0"/>
              <a:t> </a:t>
            </a:r>
            <a:r>
              <a:rPr lang="en-US" altLang="zh-CN" sz="800" dirty="0" err="1" smtClean="0"/>
              <a:t>fluida</a:t>
            </a:r>
            <a:r>
              <a:rPr lang="en-US" altLang="zh-CN" sz="800" dirty="0" smtClean="0"/>
              <a:t> entre los </a:t>
            </a:r>
            <a:r>
              <a:rPr lang="en-US" altLang="zh-CN" sz="800" dirty="0" err="1" smtClean="0"/>
              <a:t>participantes</a:t>
            </a:r>
            <a:r>
              <a:rPr lang="en-US" altLang="zh-CN" sz="800" dirty="0" smtClean="0"/>
              <a:t>. </a:t>
            </a:r>
          </a:p>
          <a:p>
            <a:pPr eaLnBrk="1" hangingPunct="1">
              <a:lnSpc>
                <a:spcPct val="80000"/>
              </a:lnSpc>
            </a:pPr>
            <a:r>
              <a:rPr lang="en-US" altLang="zh-CN" sz="800" b="1" dirty="0" smtClean="0"/>
              <a:t> </a:t>
            </a:r>
            <a:r>
              <a:rPr lang="en-US" altLang="zh-CN" sz="800" b="1" dirty="0" err="1" smtClean="0"/>
              <a:t>Diversidad</a:t>
            </a:r>
            <a:r>
              <a:rPr lang="en-US" altLang="zh-CN" sz="800" b="1" dirty="0" smtClean="0"/>
              <a:t> de </a:t>
            </a:r>
            <a:r>
              <a:rPr lang="en-US" altLang="zh-CN" sz="800" b="1" dirty="0" err="1" smtClean="0"/>
              <a:t>técnicas</a:t>
            </a:r>
            <a:r>
              <a:rPr lang="en-US" altLang="zh-CN" sz="800" b="1" dirty="0" smtClean="0"/>
              <a:t> y </a:t>
            </a:r>
            <a:r>
              <a:rPr lang="en-US" altLang="zh-CN" sz="800" b="1" dirty="0" err="1" smtClean="0"/>
              <a:t>estrategias</a:t>
            </a:r>
            <a:r>
              <a:rPr lang="en-US" altLang="zh-CN" sz="800" b="1" dirty="0" smtClean="0"/>
              <a:t> de </a:t>
            </a:r>
            <a:r>
              <a:rPr lang="en-US" altLang="zh-CN" sz="800" b="1" dirty="0" err="1" smtClean="0"/>
              <a:t>enseñanza</a:t>
            </a:r>
            <a:endParaRPr lang="en-US" altLang="zh-CN" sz="800" b="1" dirty="0" smtClean="0"/>
          </a:p>
          <a:p>
            <a:pPr eaLnBrk="1" hangingPunct="1">
              <a:lnSpc>
                <a:spcPct val="80000"/>
              </a:lnSpc>
            </a:pPr>
            <a:r>
              <a:rPr lang="en-US" altLang="zh-CN" sz="800" dirty="0" smtClean="0"/>
              <a:t>Los </a:t>
            </a:r>
            <a:r>
              <a:rPr lang="en-US" altLang="zh-CN" sz="800" dirty="0" err="1" smtClean="0"/>
              <a:t>participantes</a:t>
            </a:r>
            <a:r>
              <a:rPr lang="en-US" altLang="zh-CN" sz="800" dirty="0" smtClean="0"/>
              <a:t> </a:t>
            </a:r>
            <a:r>
              <a:rPr lang="en-US" altLang="zh-CN" sz="800" dirty="0" err="1" smtClean="0"/>
              <a:t>pueden</a:t>
            </a:r>
            <a:r>
              <a:rPr lang="en-US" altLang="zh-CN" sz="800" dirty="0" smtClean="0"/>
              <a:t> </a:t>
            </a:r>
            <a:r>
              <a:rPr lang="en-US" altLang="zh-CN" sz="800" dirty="0" err="1" smtClean="0"/>
              <a:t>trabajar</a:t>
            </a:r>
            <a:r>
              <a:rPr lang="en-US" altLang="zh-CN" sz="800" dirty="0" smtClean="0"/>
              <a:t> de </a:t>
            </a:r>
            <a:r>
              <a:rPr lang="en-US" altLang="zh-CN" sz="800" dirty="0" err="1" smtClean="0"/>
              <a:t>manera</a:t>
            </a:r>
            <a:r>
              <a:rPr lang="en-US" altLang="zh-CN" sz="800" dirty="0" smtClean="0"/>
              <a:t> </a:t>
            </a:r>
            <a:r>
              <a:rPr lang="en-US" altLang="zh-CN" sz="800" dirty="0" err="1" smtClean="0"/>
              <a:t>presencial</a:t>
            </a:r>
            <a:r>
              <a:rPr lang="en-US" altLang="zh-CN" sz="800" dirty="0" smtClean="0"/>
              <a:t> y a </a:t>
            </a:r>
            <a:r>
              <a:rPr lang="en-US" altLang="zh-CN" sz="800" dirty="0" err="1" smtClean="0"/>
              <a:t>distancia</a:t>
            </a:r>
            <a:r>
              <a:rPr lang="en-US" altLang="zh-CN" sz="800" dirty="0" smtClean="0"/>
              <a:t>, </a:t>
            </a:r>
            <a:r>
              <a:rPr lang="en-US" altLang="zh-CN" sz="800" dirty="0" err="1" smtClean="0"/>
              <a:t>individualmente</a:t>
            </a:r>
            <a:r>
              <a:rPr lang="en-US" altLang="zh-CN" sz="800" dirty="0" smtClean="0"/>
              <a:t>, de </a:t>
            </a:r>
            <a:r>
              <a:rPr lang="en-US" altLang="zh-CN" sz="800" dirty="0" err="1" smtClean="0"/>
              <a:t>manera</a:t>
            </a:r>
            <a:r>
              <a:rPr lang="en-US" altLang="zh-CN" sz="800" dirty="0" smtClean="0"/>
              <a:t> </a:t>
            </a:r>
            <a:r>
              <a:rPr lang="en-US" altLang="zh-CN" sz="800" dirty="0" err="1" smtClean="0"/>
              <a:t>grupal</a:t>
            </a:r>
            <a:r>
              <a:rPr lang="en-US" altLang="zh-CN" sz="800" dirty="0" smtClean="0"/>
              <a:t>, etc.</a:t>
            </a:r>
          </a:p>
          <a:p>
            <a:pPr eaLnBrk="1" hangingPunct="1">
              <a:lnSpc>
                <a:spcPct val="80000"/>
              </a:lnSpc>
            </a:pPr>
            <a:endParaRPr lang="en-US" altLang="zh-CN" sz="800" b="1" dirty="0" smtClean="0"/>
          </a:p>
          <a:p>
            <a:pPr eaLnBrk="1" hangingPunct="1">
              <a:lnSpc>
                <a:spcPct val="80000"/>
              </a:lnSpc>
            </a:pPr>
            <a:r>
              <a:rPr lang="en-US" altLang="zh-CN" sz="800" b="1" dirty="0" err="1" smtClean="0"/>
              <a:t>Flexibilidad</a:t>
            </a:r>
            <a:r>
              <a:rPr lang="en-US" altLang="zh-CN" sz="800" b="1" dirty="0" smtClean="0"/>
              <a:t> </a:t>
            </a:r>
            <a:r>
              <a:rPr lang="en-US" altLang="zh-CN" sz="800" b="1" dirty="0" err="1" smtClean="0"/>
              <a:t>horaria</a:t>
            </a:r>
            <a:endParaRPr lang="en-US" altLang="zh-CN" sz="800" b="1" dirty="0" smtClean="0"/>
          </a:p>
          <a:p>
            <a:pPr eaLnBrk="1" hangingPunct="1">
              <a:lnSpc>
                <a:spcPct val="80000"/>
              </a:lnSpc>
            </a:pPr>
            <a:r>
              <a:rPr lang="en-US" altLang="zh-CN" sz="800" dirty="0" smtClean="0"/>
              <a:t>El </a:t>
            </a:r>
            <a:r>
              <a:rPr lang="en-US" altLang="zh-CN" sz="800" dirty="0" err="1" smtClean="0"/>
              <a:t>alumno</a:t>
            </a:r>
            <a:r>
              <a:rPr lang="en-US" altLang="zh-CN" sz="800" dirty="0" smtClean="0"/>
              <a:t> accede en el </a:t>
            </a:r>
            <a:r>
              <a:rPr lang="en-US" altLang="zh-CN" sz="800" dirty="0" err="1" smtClean="0"/>
              <a:t>momento</a:t>
            </a:r>
            <a:r>
              <a:rPr lang="en-US" altLang="zh-CN" sz="800" dirty="0" smtClean="0"/>
              <a:t> </a:t>
            </a:r>
            <a:r>
              <a:rPr lang="en-US" altLang="zh-CN" sz="800" dirty="0" err="1" smtClean="0"/>
              <a:t>que</a:t>
            </a:r>
            <a:r>
              <a:rPr lang="en-US" altLang="zh-CN" sz="800" dirty="0" smtClean="0"/>
              <a:t> </a:t>
            </a:r>
            <a:r>
              <a:rPr lang="en-US" altLang="zh-CN" sz="800" dirty="0" err="1" smtClean="0"/>
              <a:t>dispone</a:t>
            </a:r>
            <a:r>
              <a:rPr lang="en-US" altLang="zh-CN" sz="800" dirty="0" smtClean="0"/>
              <a:t> de </a:t>
            </a:r>
            <a:r>
              <a:rPr lang="en-US" altLang="zh-CN" sz="800" dirty="0" err="1" smtClean="0"/>
              <a:t>tiempo</a:t>
            </a:r>
            <a:r>
              <a:rPr lang="en-US" altLang="zh-CN" sz="800" dirty="0" smtClean="0"/>
              <a:t>, lo </a:t>
            </a:r>
            <a:r>
              <a:rPr lang="en-US" altLang="zh-CN" sz="800" dirty="0" err="1" smtClean="0"/>
              <a:t>que</a:t>
            </a:r>
            <a:r>
              <a:rPr lang="en-US" altLang="zh-CN" sz="800" dirty="0" smtClean="0"/>
              <a:t> le </a:t>
            </a:r>
            <a:r>
              <a:rPr lang="en-US" altLang="zh-CN" sz="800" dirty="0" err="1" smtClean="0"/>
              <a:t>permite</a:t>
            </a:r>
            <a:r>
              <a:rPr lang="en-US" altLang="zh-CN" sz="800" dirty="0" smtClean="0"/>
              <a:t> </a:t>
            </a:r>
            <a:r>
              <a:rPr lang="en-US" altLang="zh-CN" sz="800" dirty="0" err="1" smtClean="0"/>
              <a:t>compatibilizar</a:t>
            </a:r>
            <a:r>
              <a:rPr lang="en-US" altLang="zh-CN" sz="800" dirty="0" smtClean="0"/>
              <a:t> la </a:t>
            </a:r>
            <a:r>
              <a:rPr lang="en-US" altLang="zh-CN" sz="800" dirty="0" err="1" smtClean="0"/>
              <a:t>formación</a:t>
            </a:r>
            <a:r>
              <a:rPr lang="en-US" altLang="zh-CN" sz="800" dirty="0" smtClean="0"/>
              <a:t> con </a:t>
            </a:r>
            <a:r>
              <a:rPr lang="en-US" altLang="zh-CN" sz="800" dirty="0" err="1" smtClean="0"/>
              <a:t>otras</a:t>
            </a:r>
            <a:r>
              <a:rPr lang="en-US" altLang="zh-CN" sz="800" dirty="0" smtClean="0"/>
              <a:t> </a:t>
            </a:r>
            <a:r>
              <a:rPr lang="en-US" altLang="zh-CN" sz="800" dirty="0" err="1" smtClean="0"/>
              <a:t>obligaciones</a:t>
            </a:r>
            <a:r>
              <a:rPr lang="en-US" altLang="zh-CN" sz="800" dirty="0" smtClean="0"/>
              <a:t> (</a:t>
            </a:r>
            <a:r>
              <a:rPr lang="en-US" altLang="zh-CN" sz="800" dirty="0" err="1" smtClean="0"/>
              <a:t>familia</a:t>
            </a:r>
            <a:r>
              <a:rPr lang="en-US" altLang="zh-CN" sz="800" dirty="0" smtClean="0"/>
              <a:t>, </a:t>
            </a:r>
            <a:r>
              <a:rPr lang="en-US" altLang="zh-CN" sz="800" dirty="0" err="1" smtClean="0"/>
              <a:t>trabajo</a:t>
            </a:r>
            <a:r>
              <a:rPr lang="en-US" altLang="zh-CN" sz="800" dirty="0" smtClean="0"/>
              <a:t>, etc.). </a:t>
            </a:r>
          </a:p>
          <a:p>
            <a:pPr eaLnBrk="1" hangingPunct="1">
              <a:lnSpc>
                <a:spcPct val="80000"/>
              </a:lnSpc>
            </a:pPr>
            <a:endParaRPr lang="en-US" altLang="zh-CN" sz="800" b="1" dirty="0" smtClean="0"/>
          </a:p>
          <a:p>
            <a:pPr eaLnBrk="1" hangingPunct="1">
              <a:lnSpc>
                <a:spcPct val="80000"/>
              </a:lnSpc>
            </a:pPr>
            <a:r>
              <a:rPr lang="en-US" altLang="zh-CN" sz="800" b="1" dirty="0" smtClean="0"/>
              <a:t>Mayor </a:t>
            </a:r>
            <a:r>
              <a:rPr lang="en-US" altLang="zh-CN" sz="800" b="1" dirty="0" err="1" smtClean="0"/>
              <a:t>número</a:t>
            </a:r>
            <a:r>
              <a:rPr lang="en-US" altLang="zh-CN" sz="800" b="1" dirty="0" smtClean="0"/>
              <a:t> de </a:t>
            </a:r>
            <a:r>
              <a:rPr lang="en-US" altLang="zh-CN" sz="800" b="1" dirty="0" err="1" smtClean="0"/>
              <a:t>destinatarios</a:t>
            </a:r>
            <a:endParaRPr lang="en-US" altLang="zh-CN" sz="800" b="1" dirty="0" smtClean="0"/>
          </a:p>
          <a:p>
            <a:pPr eaLnBrk="1" hangingPunct="1">
              <a:lnSpc>
                <a:spcPct val="80000"/>
              </a:lnSpc>
            </a:pPr>
            <a:r>
              <a:rPr lang="en-US" altLang="zh-CN" sz="800" dirty="0" err="1" smtClean="0"/>
              <a:t>Esta</a:t>
            </a:r>
            <a:r>
              <a:rPr lang="en-US" altLang="zh-CN" sz="800" dirty="0" smtClean="0"/>
              <a:t> </a:t>
            </a:r>
            <a:r>
              <a:rPr lang="en-US" altLang="zh-CN" sz="800" dirty="0" err="1" smtClean="0"/>
              <a:t>modalidad</a:t>
            </a:r>
            <a:r>
              <a:rPr lang="en-US" altLang="zh-CN" sz="800" dirty="0" smtClean="0"/>
              <a:t> de </a:t>
            </a:r>
            <a:r>
              <a:rPr lang="en-US" altLang="zh-CN" sz="800" dirty="0" err="1" smtClean="0"/>
              <a:t>formación</a:t>
            </a:r>
            <a:r>
              <a:rPr lang="en-US" altLang="zh-CN" sz="800" dirty="0" smtClean="0"/>
              <a:t> se </a:t>
            </a:r>
            <a:r>
              <a:rPr lang="en-US" altLang="zh-CN" sz="800" dirty="0" err="1" smtClean="0"/>
              <a:t>puede</a:t>
            </a:r>
            <a:r>
              <a:rPr lang="en-US" altLang="zh-CN" sz="800" dirty="0" smtClean="0"/>
              <a:t> </a:t>
            </a:r>
            <a:r>
              <a:rPr lang="en-US" altLang="zh-CN" sz="800" dirty="0" err="1" smtClean="0"/>
              <a:t>dirigir</a:t>
            </a:r>
            <a:r>
              <a:rPr lang="en-US" altLang="zh-CN" sz="800" dirty="0" smtClean="0"/>
              <a:t> a </a:t>
            </a:r>
            <a:r>
              <a:rPr lang="en-US" altLang="zh-CN" sz="800" dirty="0" err="1" smtClean="0"/>
              <a:t>una</a:t>
            </a:r>
            <a:r>
              <a:rPr lang="en-US" altLang="zh-CN" sz="800" dirty="0" smtClean="0"/>
              <a:t> </a:t>
            </a:r>
            <a:r>
              <a:rPr lang="en-US" altLang="zh-CN" sz="800" dirty="0" err="1" smtClean="0"/>
              <a:t>audiencia</a:t>
            </a:r>
            <a:r>
              <a:rPr lang="en-US" altLang="zh-CN" sz="800" dirty="0" smtClean="0"/>
              <a:t> mucho </a:t>
            </a:r>
            <a:r>
              <a:rPr lang="en-US" altLang="zh-CN" sz="800" dirty="0" err="1" smtClean="0"/>
              <a:t>más</a:t>
            </a:r>
            <a:r>
              <a:rPr lang="en-US" altLang="zh-CN" sz="800" dirty="0" smtClean="0"/>
              <a:t> </a:t>
            </a:r>
            <a:r>
              <a:rPr lang="en-US" altLang="zh-CN" sz="800" dirty="0" err="1" smtClean="0"/>
              <a:t>amplia</a:t>
            </a:r>
            <a:r>
              <a:rPr lang="en-US" altLang="zh-CN" sz="800" dirty="0" smtClean="0"/>
              <a:t>, de </a:t>
            </a:r>
            <a:r>
              <a:rPr lang="en-US" altLang="zh-CN" sz="800" dirty="0" err="1" smtClean="0"/>
              <a:t>distinto</a:t>
            </a:r>
            <a:r>
              <a:rPr lang="en-US" altLang="zh-CN" sz="800" dirty="0" smtClean="0"/>
              <a:t> </a:t>
            </a:r>
            <a:r>
              <a:rPr lang="en-US" altLang="zh-CN" sz="800" dirty="0" err="1" smtClean="0"/>
              <a:t>lugar</a:t>
            </a:r>
            <a:r>
              <a:rPr lang="en-US" altLang="zh-CN" sz="800" dirty="0" smtClean="0"/>
              <a:t> de </a:t>
            </a:r>
            <a:r>
              <a:rPr lang="en-US" altLang="zh-CN" sz="800" dirty="0" err="1" smtClean="0"/>
              <a:t>procedencia</a:t>
            </a:r>
            <a:r>
              <a:rPr lang="en-US" altLang="zh-CN" sz="800" dirty="0" smtClean="0"/>
              <a:t>, </a:t>
            </a:r>
            <a:r>
              <a:rPr lang="en-US" altLang="zh-CN" sz="800" dirty="0" err="1" smtClean="0"/>
              <a:t>cultura</a:t>
            </a:r>
            <a:r>
              <a:rPr lang="en-US" altLang="zh-CN" sz="800" dirty="0" smtClean="0"/>
              <a:t>, etc.</a:t>
            </a:r>
          </a:p>
          <a:p>
            <a:pPr eaLnBrk="1" hangingPunct="1">
              <a:lnSpc>
                <a:spcPct val="80000"/>
              </a:lnSpc>
            </a:pPr>
            <a:endParaRPr lang="zh-CN" altLang="en-US" sz="800" dirty="0" smtClean="0"/>
          </a:p>
        </p:txBody>
      </p:sp>
    </p:spTree>
    <p:extLst>
      <p:ext uri="{BB962C8B-B14F-4D97-AF65-F5344CB8AC3E}">
        <p14:creationId xmlns="" xmlns:p14="http://schemas.microsoft.com/office/powerpoint/2010/main" val="140180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E96754-9AFC-455A-8301-E8E8D9348E78}" type="slidenum">
              <a:rPr lang="zh-CN" altLang="en-US" smtClean="0"/>
              <a:pPr/>
              <a:t>14</a:t>
            </a:fld>
            <a:endParaRPr lang="en-US" altLang="zh-CN"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 xmlns:p14="http://schemas.microsoft.com/office/powerpoint/2010/main" val="164224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DAD4F6F-FD8F-45EB-998C-CC77F861DBE0}" type="slidenum">
              <a:rPr lang="zh-CN" altLang="en-US" smtClean="0"/>
              <a:pPr/>
              <a:t>20</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tLang="zh-CN" sz="1000" b="1" smtClean="0"/>
              <a:t>Algunos inconvenientes del e-Learning:</a:t>
            </a:r>
          </a:p>
          <a:p>
            <a:pPr lvl="1" eaLnBrk="1" hangingPunct="1"/>
            <a:r>
              <a:rPr lang="en-US" altLang="zh-CN" sz="1000" b="1" smtClean="0"/>
              <a:t>Mayor esfuerzo y dedicación</a:t>
            </a:r>
          </a:p>
          <a:p>
            <a:pPr eaLnBrk="1" hangingPunct="1"/>
            <a:r>
              <a:rPr lang="en-US" altLang="zh-CN" sz="1000" smtClean="0"/>
              <a:t>Se requiere más trabajo y dedicación tanto por parte del profesor como del alumno. </a:t>
            </a:r>
          </a:p>
          <a:p>
            <a:pPr lvl="1" eaLnBrk="1" hangingPunct="1"/>
            <a:r>
              <a:rPr lang="en-US" altLang="zh-CN" sz="1000" b="1" smtClean="0"/>
              <a:t>Buen diseño didáctico</a:t>
            </a:r>
          </a:p>
          <a:p>
            <a:pPr eaLnBrk="1" hangingPunct="1"/>
            <a:r>
              <a:rPr lang="en-US" altLang="zh-CN" sz="1000" smtClean="0"/>
              <a:t>Se requiere un diseño instructivo y una buena organización de los contenidos. </a:t>
            </a:r>
          </a:p>
          <a:p>
            <a:pPr lvl="1" eaLnBrk="1" hangingPunct="1"/>
            <a:r>
              <a:rPr lang="en-US" altLang="zh-CN" sz="1000" b="1" smtClean="0"/>
              <a:t>Los alumnos temen perder el contacto humano</a:t>
            </a:r>
          </a:p>
          <a:p>
            <a:pPr eaLnBrk="1" hangingPunct="1"/>
            <a:r>
              <a:rPr lang="en-US" altLang="zh-CN" sz="1000" smtClean="0"/>
              <a:t>A veces los alumnos experimentan sentimiento de aislamiento y soledad.</a:t>
            </a:r>
          </a:p>
          <a:p>
            <a:pPr lvl="1" eaLnBrk="1" hangingPunct="1"/>
            <a:r>
              <a:rPr lang="en-US" altLang="zh-CN" sz="1000" b="1" smtClean="0"/>
              <a:t>Problemas con la tecnología</a:t>
            </a:r>
          </a:p>
          <a:p>
            <a:pPr eaLnBrk="1" hangingPunct="1"/>
            <a:r>
              <a:rPr lang="en-US" altLang="zh-CN" sz="1000" smtClean="0"/>
              <a:t>A veces los alumnos pueden tener problemas técnicos que le dificultan seguir el ritmo del curso. </a:t>
            </a:r>
          </a:p>
          <a:p>
            <a:pPr lvl="1" eaLnBrk="1" hangingPunct="1"/>
            <a:r>
              <a:rPr lang="en-US" altLang="zh-CN" sz="1000" b="1" smtClean="0"/>
              <a:t>Tipología de contenidos</a:t>
            </a:r>
          </a:p>
          <a:p>
            <a:pPr eaLnBrk="1" hangingPunct="1"/>
            <a:r>
              <a:rPr lang="en-US" altLang="zh-CN" sz="1000" smtClean="0"/>
              <a:t>Hay contenidos más difíciles de enseñar a distancia, no todos las materias se pueden impartir a través de Internet, por ejemplo determinadas prácticas de laboratorio, etc. </a:t>
            </a:r>
          </a:p>
          <a:p>
            <a:pPr lvl="1" eaLnBrk="1" hangingPunct="1"/>
            <a:r>
              <a:rPr lang="en-US" altLang="zh-CN" sz="1000" b="1" smtClean="0"/>
              <a:t>Metodología de trabajo</a:t>
            </a:r>
          </a:p>
          <a:p>
            <a:pPr eaLnBrk="1" hangingPunct="1"/>
            <a:r>
              <a:rPr lang="en-US" altLang="zh-CN" sz="1000" smtClean="0"/>
              <a:t>Alumnos y profesores deben cambiar su forma habitual de trabajar.</a:t>
            </a:r>
          </a:p>
          <a:p>
            <a:pPr lvl="1" eaLnBrk="1" hangingPunct="1"/>
            <a:r>
              <a:rPr lang="en-US" altLang="zh-CN" sz="1000" b="1" smtClean="0"/>
              <a:t>Índice de abandono</a:t>
            </a:r>
          </a:p>
          <a:p>
            <a:pPr eaLnBrk="1" hangingPunct="1"/>
            <a:r>
              <a:rPr lang="en-US" altLang="zh-CN" sz="1000" smtClean="0"/>
              <a:t>Al experimentar determinados inconvenientes, no seguir el ritmo marcado del curso, etc, el alumno puede optar por abandonar el curso. </a:t>
            </a:r>
          </a:p>
          <a:p>
            <a:pPr lvl="1" eaLnBrk="1" hangingPunct="1"/>
            <a:r>
              <a:rPr lang="en-US" altLang="zh-CN" sz="1000" b="1" smtClean="0"/>
              <a:t>Realización de exámenes a distancia</a:t>
            </a:r>
          </a:p>
          <a:p>
            <a:pPr eaLnBrk="1" hangingPunct="1"/>
            <a:r>
              <a:rPr lang="en-US" altLang="zh-CN" sz="1000" smtClean="0"/>
              <a:t>Nadie nos garantiza la verdadera identidad de la persona que realiza un examen a distancia. </a:t>
            </a:r>
            <a:endParaRPr lang="zh-CN" altLang="en-US" sz="1000" smtClean="0"/>
          </a:p>
        </p:txBody>
      </p:sp>
    </p:spTree>
    <p:extLst>
      <p:ext uri="{BB962C8B-B14F-4D97-AF65-F5344CB8AC3E}">
        <p14:creationId xmlns="" xmlns:p14="http://schemas.microsoft.com/office/powerpoint/2010/main" val="5432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Formación postgrado: superación profesional (cursos, entrenamientos y diplomados) y educación académica de postgrado (especialidad, maestría y doctorado).</a:t>
            </a:r>
            <a:endParaRPr lang="es-ES" dirty="0"/>
          </a:p>
        </p:txBody>
      </p:sp>
      <p:sp>
        <p:nvSpPr>
          <p:cNvPr id="4" name="3 Marcador de número de diapositiva"/>
          <p:cNvSpPr>
            <a:spLocks noGrp="1"/>
          </p:cNvSpPr>
          <p:nvPr>
            <p:ph type="sldNum" sz="quarter" idx="10"/>
          </p:nvPr>
        </p:nvSpPr>
        <p:spPr/>
        <p:txBody>
          <a:bodyPr/>
          <a:lstStyle/>
          <a:p>
            <a:fld id="{89E230E6-E121-4FC5-80B9-291C6E71CF7A}" type="slidenum">
              <a:rPr lang="es-ES" smtClean="0"/>
              <a:pPr/>
              <a:t>23</a:t>
            </a:fld>
            <a:endParaRPr lang="es-ES"/>
          </a:p>
        </p:txBody>
      </p:sp>
    </p:spTree>
    <p:extLst>
      <p:ext uri="{BB962C8B-B14F-4D97-AF65-F5344CB8AC3E}">
        <p14:creationId xmlns="" xmlns:p14="http://schemas.microsoft.com/office/powerpoint/2010/main" val="201783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(Entorno de Aprendizaje Dinámico Orientado a Objetos y Modular)</a:t>
            </a:r>
          </a:p>
          <a:p>
            <a:r>
              <a:rPr lang="es-ES" dirty="0" smtClean="0"/>
              <a:t>pedagogía constructivista social (colaboración, actividades, reflexión crítica, etc.)</a:t>
            </a:r>
          </a:p>
          <a:p>
            <a:r>
              <a:rPr lang="es-ES" dirty="0" err="1" smtClean="0"/>
              <a:t>Moodle</a:t>
            </a:r>
            <a:r>
              <a:rPr lang="es-ES" dirty="0" smtClean="0"/>
              <a:t> es un paquete de software para la creación de cursos y sitios Web basados en Internet. Es un proyecto en desarrollo diseñado para dar soporte a un marco de </a:t>
            </a:r>
            <a:r>
              <a:rPr lang="es-ES" dirty="0" smtClean="0">
                <a:hlinkClick r:id="rId3" tooltip="Filosofía"/>
              </a:rPr>
              <a:t>educación social constructivista</a:t>
            </a:r>
            <a:r>
              <a:rPr lang="es-ES" dirty="0" smtClean="0"/>
              <a:t>. </a:t>
            </a:r>
          </a:p>
          <a:p>
            <a:r>
              <a:rPr lang="es-ES" b="1" dirty="0" smtClean="0"/>
              <a:t>Constructivismo</a:t>
            </a:r>
          </a:p>
          <a:p>
            <a:r>
              <a:rPr lang="es-ES" dirty="0" smtClean="0"/>
              <a:t>Este punto de vista mantiene que la gente </a:t>
            </a:r>
            <a:r>
              <a:rPr lang="es-ES" b="1" dirty="0" smtClean="0"/>
              <a:t>construye</a:t>
            </a:r>
            <a:r>
              <a:rPr lang="es-ES" dirty="0" smtClean="0"/>
              <a:t> activamente nuevos conocimientos a medida que interactúa con su entorno. </a:t>
            </a:r>
          </a:p>
          <a:p>
            <a:r>
              <a:rPr lang="es-ES" dirty="0" smtClean="0"/>
              <a:t>Todo lo que usted lee, ve, oye, siente y toca se contrasta con su conocimiento anterior y si encaja dentro del mundo que hay en su mente, puede formar nuevo conocimiento que se llevará consigo. Este conocimiento se refuerza si puede usarlo con éxito en el entorno que le rodea. No sólo es usted un banco de memoria que absorbe información pasivamente, ni se le puede "transmitir" conocimiento sólo leyendo algo o escuchando a alguien. </a:t>
            </a:r>
          </a:p>
          <a:p>
            <a:r>
              <a:rPr lang="es-ES" dirty="0" smtClean="0"/>
              <a:t>Esto no significa que no pueda aprender nada leyendo una página web o asistiendo a una lección. Es obvio que puede hacerlo; sólo indica que se trata más de un proceso de interpretación que de una transferencia de información de un cerebro a otro. </a:t>
            </a:r>
          </a:p>
          <a:p>
            <a:endParaRPr lang="es-ES" dirty="0"/>
          </a:p>
        </p:txBody>
      </p:sp>
      <p:sp>
        <p:nvSpPr>
          <p:cNvPr id="4" name="3 Marcador de número de diapositiva"/>
          <p:cNvSpPr>
            <a:spLocks noGrp="1"/>
          </p:cNvSpPr>
          <p:nvPr>
            <p:ph type="sldNum" sz="quarter" idx="10"/>
          </p:nvPr>
        </p:nvSpPr>
        <p:spPr/>
        <p:txBody>
          <a:bodyPr/>
          <a:lstStyle/>
          <a:p>
            <a:fld id="{89E230E6-E121-4FC5-80B9-291C6E71CF7A}" type="slidenum">
              <a:rPr lang="es-ES" smtClean="0"/>
              <a:pPr/>
              <a:t>26</a:t>
            </a:fld>
            <a:endParaRPr lang="es-ES"/>
          </a:p>
        </p:txBody>
      </p:sp>
    </p:spTree>
    <p:extLst>
      <p:ext uri="{BB962C8B-B14F-4D97-AF65-F5344CB8AC3E}">
        <p14:creationId xmlns="" xmlns:p14="http://schemas.microsoft.com/office/powerpoint/2010/main" val="132752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E36E3F-8884-4CAC-8B1D-AB396F740C60}" type="slidenum">
              <a:rPr lang="es-ES" smtClean="0"/>
              <a:pPr/>
              <a:t>28</a:t>
            </a:fld>
            <a:endParaRPr lang="es-ES"/>
          </a:p>
        </p:txBody>
      </p:sp>
    </p:spTree>
    <p:extLst>
      <p:ext uri="{BB962C8B-B14F-4D97-AF65-F5344CB8AC3E}">
        <p14:creationId xmlns="" xmlns:p14="http://schemas.microsoft.com/office/powerpoint/2010/main" val="266007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62C2A1-1AFE-4D35-88D6-A7C5F77F5DF3}" type="slidenum">
              <a:rPr lang="en-US" smtClean="0"/>
              <a:pPr/>
              <a:t>34</a:t>
            </a:fld>
            <a:endParaRPr lang="en-US"/>
          </a:p>
        </p:txBody>
      </p:sp>
    </p:spTree>
    <p:extLst>
      <p:ext uri="{BB962C8B-B14F-4D97-AF65-F5344CB8AC3E}">
        <p14:creationId xmlns="" xmlns:p14="http://schemas.microsoft.com/office/powerpoint/2010/main" val="285232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D762E-59DE-47C6-A725-4F5C580B29D6}" type="slidenum">
              <a:rPr lang="es-ES" smtClean="0"/>
              <a:pPr/>
              <a:t>‹#›</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1260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390885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226651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99623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D762E-59DE-47C6-A725-4F5C580B29D6}" type="slidenum">
              <a:rPr lang="es-ES" smtClean="0"/>
              <a:pPr/>
              <a:t>‹#›</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9540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10200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283226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181635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16712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2373F3-3A83-4B29-9E07-CD09B41B0A11}" type="datetimeFigureOut">
              <a:rPr lang="es-ES" smtClean="0"/>
              <a:pPr/>
              <a:t>15/04/2022</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390161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2373F3-3A83-4B29-9E07-CD09B41B0A11}" type="datetimeFigureOut">
              <a:rPr lang="es-ES" smtClean="0"/>
              <a:pPr/>
              <a:t>15/04/2022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BD762E-59DE-47C6-A725-4F5C580B29D6}" type="slidenum">
              <a:rPr lang="es-ES" smtClean="0"/>
              <a:pPr/>
              <a:t>‹#›</a:t>
            </a:fld>
            <a:endParaRPr lang="es-ES"/>
          </a:p>
        </p:txBody>
      </p:sp>
    </p:spTree>
    <p:extLst>
      <p:ext uri="{BB962C8B-B14F-4D97-AF65-F5344CB8AC3E}">
        <p14:creationId xmlns="" xmlns:p14="http://schemas.microsoft.com/office/powerpoint/2010/main" val="168937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2373F3-3A83-4B29-9E07-CD09B41B0A11}" type="datetimeFigureOut">
              <a:rPr lang="es-ES" smtClean="0"/>
              <a:pPr/>
              <a:t>15/04/2022</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BD762E-59DE-47C6-A725-4F5C580B29D6}" type="slidenum">
              <a:rPr lang="es-ES" smtClean="0"/>
              <a:pPr/>
              <a:t>‹#›</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230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crear.poligran.edu.co/?p=117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idx="4294967295"/>
          </p:nvPr>
        </p:nvSpPr>
        <p:spPr>
          <a:xfrm>
            <a:off x="463570" y="1808688"/>
            <a:ext cx="11449050" cy="336817"/>
          </a:xfrm>
        </p:spPr>
        <p:txBody>
          <a:bodyPr>
            <a:noAutofit/>
          </a:bodyPr>
          <a:lstStyle/>
          <a:p>
            <a:pPr lvl="1" algn="ctr" rtl="0">
              <a:spcBef>
                <a:spcPct val="0"/>
              </a:spcBef>
            </a:pPr>
            <a:r>
              <a:rPr lang="es-ES" sz="2000" b="1" cap="small" dirty="0" smtClean="0">
                <a:solidFill>
                  <a:srgbClr val="53A91B"/>
                </a:solidFill>
              </a:rPr>
              <a:t>Entrenamiento Diseño </a:t>
            </a:r>
            <a:r>
              <a:rPr lang="es-ES" sz="2000" b="1" cap="small" dirty="0">
                <a:solidFill>
                  <a:srgbClr val="53A91B"/>
                </a:solidFill>
              </a:rPr>
              <a:t>y montaje de Entornos Virtuales de Enseñanza Aprendizaje</a:t>
            </a:r>
            <a:endParaRPr lang="es-MX" sz="2000" b="1" cap="small" dirty="0">
              <a:solidFill>
                <a:srgbClr val="53A91B"/>
              </a:solidFill>
            </a:endParaRPr>
          </a:p>
        </p:txBody>
      </p:sp>
      <p:sp>
        <p:nvSpPr>
          <p:cNvPr id="5" name="Subtítulo 4"/>
          <p:cNvSpPr>
            <a:spLocks noGrp="1"/>
          </p:cNvSpPr>
          <p:nvPr>
            <p:ph type="subTitle" idx="4294967295"/>
          </p:nvPr>
        </p:nvSpPr>
        <p:spPr>
          <a:xfrm>
            <a:off x="4333875" y="4886325"/>
            <a:ext cx="6872287" cy="609600"/>
          </a:xfrm>
        </p:spPr>
        <p:txBody>
          <a:bodyPr/>
          <a:lstStyle/>
          <a:p>
            <a:pPr algn="r">
              <a:lnSpc>
                <a:spcPct val="80000"/>
              </a:lnSpc>
            </a:pPr>
            <a:r>
              <a:rPr lang="en-US" altLang="zh-CN" sz="2800" dirty="0" smtClean="0">
                <a:solidFill>
                  <a:srgbClr val="000000"/>
                </a:solidFill>
                <a:latin typeface="Calibri" pitchFamily="32" charset="0"/>
              </a:rPr>
              <a:t>Dr. C</a:t>
            </a:r>
            <a:r>
              <a:rPr lang="en-US" altLang="zh-CN" sz="2800" dirty="0">
                <a:solidFill>
                  <a:srgbClr val="000000"/>
                </a:solidFill>
                <a:latin typeface="Calibri" pitchFamily="32" charset="0"/>
              </a:rPr>
              <a:t>. Grisel Zacca González</a:t>
            </a:r>
          </a:p>
          <a:p>
            <a:endParaRPr lang="es-MX" sz="2800" dirty="0"/>
          </a:p>
        </p:txBody>
      </p:sp>
      <p:pic>
        <p:nvPicPr>
          <p:cNvPr id="9" name="Imagen 8"/>
          <p:cNvPicPr>
            <a:picLocks noChangeAspect="1"/>
          </p:cNvPicPr>
          <p:nvPr/>
        </p:nvPicPr>
        <p:blipFill>
          <a:blip r:embed="rId3"/>
          <a:stretch>
            <a:fillRect/>
          </a:stretch>
        </p:blipFill>
        <p:spPr>
          <a:xfrm>
            <a:off x="2731711" y="188640"/>
            <a:ext cx="6912768" cy="1360492"/>
          </a:xfrm>
          <a:prstGeom prst="rect">
            <a:avLst/>
          </a:prstGeom>
        </p:spPr>
      </p:pic>
      <p:pic>
        <p:nvPicPr>
          <p:cNvPr id="10" name="5 Imagen" descr="logoinfomed.gif"/>
          <p:cNvPicPr>
            <a:picLocks noChangeAspect="1"/>
          </p:cNvPicPr>
          <p:nvPr/>
        </p:nvPicPr>
        <p:blipFill>
          <a:blip r:embed="rId4"/>
          <a:stretch>
            <a:fillRect/>
          </a:stretch>
        </p:blipFill>
        <p:spPr>
          <a:xfrm>
            <a:off x="9035777" y="5410197"/>
            <a:ext cx="1619250" cy="438150"/>
          </a:xfrm>
          <a:prstGeom prst="rect">
            <a:avLst/>
          </a:prstGeom>
        </p:spPr>
      </p:pic>
      <p:sp>
        <p:nvSpPr>
          <p:cNvPr id="6" name="Título 1"/>
          <p:cNvSpPr txBox="1">
            <a:spLocks/>
          </p:cNvSpPr>
          <p:nvPr/>
        </p:nvSpPr>
        <p:spPr>
          <a:xfrm>
            <a:off x="1362074" y="2671762"/>
            <a:ext cx="9844088" cy="13586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altLang="zh-CN" sz="4400" dirty="0" smtClean="0">
                <a:solidFill>
                  <a:schemeClr val="tx1"/>
                </a:solidFill>
              </a:rPr>
              <a:t>Unidad didáctica 1. Educación a distancia y aprendizaje en red</a:t>
            </a:r>
            <a:endParaRPr lang="es-ES" sz="4400" dirty="0"/>
          </a:p>
        </p:txBody>
      </p:sp>
    </p:spTree>
    <p:extLst>
      <p:ext uri="{BB962C8B-B14F-4D97-AF65-F5344CB8AC3E}">
        <p14:creationId xmlns="" xmlns:p14="http://schemas.microsoft.com/office/powerpoint/2010/main" val="4145314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Modelo de Aprendizaje en Red: marco legal </a:t>
            </a:r>
            <a:endParaRPr lang="es-ES" dirty="0"/>
          </a:p>
        </p:txBody>
      </p:sp>
      <p:sp>
        <p:nvSpPr>
          <p:cNvPr id="5" name="Text Placeholder 4"/>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400" i="1" dirty="0" smtClean="0"/>
              <a:t>Resolución No. 02/18. Reglamento de Trabajo Docente y Metodológico de la Educación Superior</a:t>
            </a:r>
            <a:r>
              <a:rPr lang="es-ES" sz="2800" dirty="0" smtClean="0"/>
              <a:t/>
            </a:r>
            <a:br>
              <a:rPr lang="es-ES" sz="2800" dirty="0" smtClean="0"/>
            </a:br>
            <a:r>
              <a:rPr lang="es-ES" sz="2800" dirty="0" smtClean="0">
                <a:solidFill>
                  <a:srgbClr val="54A81C"/>
                </a:solidFill>
                <a:sym typeface="Wingdings"/>
              </a:rPr>
              <a:t></a:t>
            </a:r>
            <a:r>
              <a:rPr lang="es-ES" sz="2800" dirty="0" smtClean="0">
                <a:sym typeface="Wingdings"/>
              </a:rPr>
              <a:t> </a:t>
            </a:r>
            <a:r>
              <a:rPr lang="es-ES" sz="2800" dirty="0" smtClean="0"/>
              <a:t>ARTÍCULO 12: El proceso de </a:t>
            </a:r>
            <a:r>
              <a:rPr lang="es-ES" sz="2800" b="1" dirty="0" smtClean="0">
                <a:solidFill>
                  <a:srgbClr val="54A81C"/>
                </a:solidFill>
              </a:rPr>
              <a:t>formación de los profesionales</a:t>
            </a:r>
            <a:r>
              <a:rPr lang="es-ES" sz="2800" dirty="0" smtClean="0"/>
              <a:t> se realiza mediante tres </a:t>
            </a:r>
            <a:r>
              <a:rPr lang="es-ES" sz="2800" b="1" dirty="0" smtClean="0">
                <a:solidFill>
                  <a:srgbClr val="54A81C"/>
                </a:solidFill>
              </a:rPr>
              <a:t>modalidades </a:t>
            </a:r>
            <a:r>
              <a:rPr lang="es-ES" sz="2800" dirty="0" smtClean="0"/>
              <a:t>de estudio</a:t>
            </a:r>
            <a:endParaRPr lang="es-ES" sz="2800" dirty="0"/>
          </a:p>
        </p:txBody>
      </p:sp>
      <p:sp>
        <p:nvSpPr>
          <p:cNvPr id="3" name="Content Placeholder 2"/>
          <p:cNvSpPr>
            <a:spLocks noGrp="1"/>
          </p:cNvSpPr>
          <p:nvPr>
            <p:ph idx="1"/>
          </p:nvPr>
        </p:nvSpPr>
        <p:spPr>
          <a:xfrm>
            <a:off x="1097280" y="1975104"/>
            <a:ext cx="10058400" cy="3893990"/>
          </a:xfrm>
        </p:spPr>
        <p:txBody>
          <a:bodyPr>
            <a:normAutofit/>
          </a:bodyPr>
          <a:lstStyle/>
          <a:p>
            <a:r>
              <a:rPr lang="es-ES" sz="2400" dirty="0" smtClean="0"/>
              <a:t>a)	</a:t>
            </a:r>
            <a:r>
              <a:rPr lang="es-ES" sz="2400" b="1" dirty="0" smtClean="0">
                <a:solidFill>
                  <a:srgbClr val="54A81C"/>
                </a:solidFill>
              </a:rPr>
              <a:t>Presencial</a:t>
            </a:r>
            <a:r>
              <a:rPr lang="es-ES" sz="2400" dirty="0" smtClean="0"/>
              <a:t>. El proceso docente educativo se organiza con un predominio del contacto directo y en tiempo real entre el profesor y los estudiantes.</a:t>
            </a:r>
          </a:p>
          <a:p>
            <a:r>
              <a:rPr lang="es-ES" sz="2400" dirty="0" smtClean="0"/>
              <a:t>b)	</a:t>
            </a:r>
            <a:r>
              <a:rPr lang="es-ES" sz="2400" b="1" dirty="0" err="1" smtClean="0">
                <a:solidFill>
                  <a:srgbClr val="54A81C"/>
                </a:solidFill>
              </a:rPr>
              <a:t>Semipresencial</a:t>
            </a:r>
            <a:r>
              <a:rPr lang="es-ES" sz="2400" dirty="0" smtClean="0"/>
              <a:t>. La carga docente es menor que en la modalidad presencial. El proceso docente educativo se organiza mediante la combinación eficiente de actividades presenciales y acciones de aprendizaje autónomo.</a:t>
            </a:r>
          </a:p>
          <a:p>
            <a:r>
              <a:rPr lang="es-ES" sz="2400" dirty="0" smtClean="0"/>
              <a:t>c)	</a:t>
            </a:r>
            <a:r>
              <a:rPr lang="es-ES" sz="2400" b="1" dirty="0" smtClean="0">
                <a:solidFill>
                  <a:srgbClr val="54A81C"/>
                </a:solidFill>
              </a:rPr>
              <a:t>A distancia</a:t>
            </a:r>
            <a:r>
              <a:rPr lang="es-ES" sz="2400" dirty="0" smtClean="0"/>
              <a:t>. Se caracteriza por el aprendizaje autónomo, mediado por el uso de tecnologías y entornos virtuales, y por la articulación de múltiples recursos didácticos, físicos y digitales. Para su desarrollo es fundamental la labor tutorial y el respaldo administrativo-organizativo de centros de apoyo.</a:t>
            </a:r>
          </a:p>
          <a:p>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800" i="1" dirty="0" smtClean="0"/>
              <a:t>MES. Instrucción No. 01/2020. Manual para la Gestión del Posgrado.</a:t>
            </a:r>
            <a:br>
              <a:rPr lang="es-ES" sz="2800" i="1" dirty="0" smtClean="0"/>
            </a:br>
            <a:r>
              <a:rPr lang="es-ES" sz="3200" dirty="0" smtClean="0"/>
              <a:t/>
            </a:r>
            <a:br>
              <a:rPr lang="es-ES" sz="3200" dirty="0" smtClean="0"/>
            </a:br>
            <a:r>
              <a:rPr lang="es-ES" sz="3200" dirty="0" smtClean="0">
                <a:solidFill>
                  <a:srgbClr val="54A81C"/>
                </a:solidFill>
                <a:sym typeface="Wingdings"/>
              </a:rPr>
              <a:t> </a:t>
            </a:r>
            <a:r>
              <a:rPr lang="es-ES" sz="3200" dirty="0" smtClean="0">
                <a:sym typeface="Wingdings"/>
              </a:rPr>
              <a:t> </a:t>
            </a:r>
            <a:r>
              <a:rPr lang="es-ES" sz="3200" dirty="0" smtClean="0"/>
              <a:t>Artículo 1. Las </a:t>
            </a:r>
            <a:r>
              <a:rPr lang="es-ES" sz="2800" b="1" dirty="0" smtClean="0">
                <a:solidFill>
                  <a:srgbClr val="54A81C"/>
                </a:solidFill>
                <a:latin typeface="+mn-lt"/>
                <a:ea typeface="+mn-ea"/>
                <a:cs typeface="+mn-cs"/>
              </a:rPr>
              <a:t>modalidades de dedicación </a:t>
            </a:r>
            <a:r>
              <a:rPr lang="es-ES" sz="3200" dirty="0" smtClean="0"/>
              <a:t>en el posgrado son:</a:t>
            </a:r>
            <a:endParaRPr lang="es-ES" sz="3200" dirty="0"/>
          </a:p>
        </p:txBody>
      </p:sp>
      <p:sp>
        <p:nvSpPr>
          <p:cNvPr id="3" name="Content Placeholder 2"/>
          <p:cNvSpPr>
            <a:spLocks noGrp="1"/>
          </p:cNvSpPr>
          <p:nvPr>
            <p:ph idx="1"/>
          </p:nvPr>
        </p:nvSpPr>
        <p:spPr>
          <a:xfrm>
            <a:off x="1097280" y="1880281"/>
            <a:ext cx="10058400" cy="3948854"/>
          </a:xfrm>
        </p:spPr>
        <p:txBody>
          <a:bodyPr>
            <a:normAutofit/>
          </a:bodyPr>
          <a:lstStyle/>
          <a:p>
            <a:r>
              <a:rPr lang="es-ES" sz="2400" dirty="0" smtClean="0"/>
              <a:t>a) </a:t>
            </a:r>
            <a:r>
              <a:rPr lang="es-ES" sz="2400" b="1" dirty="0" smtClean="0">
                <a:solidFill>
                  <a:srgbClr val="54A81C"/>
                </a:solidFill>
              </a:rPr>
              <a:t>Tiempo completo</a:t>
            </a:r>
            <a:r>
              <a:rPr lang="es-ES" sz="2400" dirty="0" smtClean="0"/>
              <a:t>. El estudiante se dedica al programa de forma ininterrumpida.</a:t>
            </a:r>
          </a:p>
          <a:p>
            <a:r>
              <a:rPr lang="es-ES" sz="2400" dirty="0" smtClean="0"/>
              <a:t>b) </a:t>
            </a:r>
            <a:r>
              <a:rPr lang="es-ES" sz="2400" b="1" dirty="0" smtClean="0">
                <a:solidFill>
                  <a:srgbClr val="54A81C"/>
                </a:solidFill>
              </a:rPr>
              <a:t>Tiempo parcial</a:t>
            </a:r>
            <a:r>
              <a:rPr lang="es-ES" sz="2400" dirty="0" smtClean="0"/>
              <a:t>. El estudiante se dedica al programa a intervalos sin abandonar las obligaciones que dimanan de su actividad laboral.</a:t>
            </a:r>
          </a:p>
          <a:p>
            <a:endParaRPr lang="es-ES" sz="2400" dirty="0"/>
          </a:p>
        </p:txBody>
      </p:sp>
      <p:sp>
        <p:nvSpPr>
          <p:cNvPr id="6" name="TextBox 5"/>
          <p:cNvSpPr txBox="1"/>
          <p:nvPr/>
        </p:nvSpPr>
        <p:spPr>
          <a:xfrm>
            <a:off x="508000" y="3606800"/>
            <a:ext cx="11379200" cy="2554545"/>
          </a:xfrm>
          <a:prstGeom prst="rect">
            <a:avLst/>
          </a:prstGeom>
          <a:noFill/>
        </p:spPr>
        <p:txBody>
          <a:bodyPr wrap="square" rtlCol="0">
            <a:spAutoFit/>
          </a:bodyPr>
          <a:lstStyle/>
          <a:p>
            <a:pPr algn="just"/>
            <a:r>
              <a:rPr lang="es-ES" sz="2400" dirty="0" smtClean="0">
                <a:solidFill>
                  <a:srgbClr val="54A81C"/>
                </a:solidFill>
                <a:sym typeface="Wingdings"/>
              </a:rPr>
              <a:t></a:t>
            </a:r>
            <a:r>
              <a:rPr lang="es-ES" sz="2400" dirty="0" smtClean="0">
                <a:sym typeface="Wingdings"/>
              </a:rPr>
              <a:t> </a:t>
            </a:r>
            <a:r>
              <a:rPr lang="es-MX" sz="2400" b="1" dirty="0" smtClean="0">
                <a:solidFill>
                  <a:srgbClr val="54A81C"/>
                </a:solidFill>
              </a:rPr>
              <a:t>Artículo 58. </a:t>
            </a:r>
            <a:r>
              <a:rPr lang="es-MX" sz="2400" dirty="0" smtClean="0">
                <a:solidFill>
                  <a:schemeClr val="tx1">
                    <a:lumMod val="75000"/>
                    <a:lumOff val="25000"/>
                  </a:schemeClr>
                </a:solidFill>
              </a:rPr>
              <a:t>La gestión y desarrollo de un programa de posgrado, propicia el empleo de las tecnologías de la información y la comunicación, la elaboración de materiales didácticos y el manejo de información científico técnica relevante en lenguas extranjeras para el área del conocimiento; así como, el acceso a la información disponible en las redes internas y propiciar las modalidades de estudio </a:t>
            </a:r>
            <a:r>
              <a:rPr lang="es-MX" sz="2400" dirty="0" err="1" smtClean="0">
                <a:solidFill>
                  <a:schemeClr val="tx1">
                    <a:lumMod val="75000"/>
                    <a:lumOff val="25000"/>
                  </a:schemeClr>
                </a:solidFill>
              </a:rPr>
              <a:t>semipresencial</a:t>
            </a:r>
            <a:r>
              <a:rPr lang="es-MX" sz="2400" dirty="0" smtClean="0">
                <a:solidFill>
                  <a:schemeClr val="tx1">
                    <a:lumMod val="75000"/>
                    <a:lumOff val="25000"/>
                  </a:schemeClr>
                </a:solidFill>
              </a:rPr>
              <a:t> y a distancia; adecuándose estas exigencias a las características y particularidades para los programas en red.</a:t>
            </a:r>
            <a:endParaRPr lang="es-ES" sz="2400" dirty="0" smtClean="0">
              <a:solidFill>
                <a:schemeClr val="tx1">
                  <a:lumMod val="75000"/>
                  <a:lumOff val="25000"/>
                </a:schemeClr>
              </a:solidFill>
            </a:endParaRPr>
          </a:p>
          <a:p>
            <a:endParaRPr lang="es-E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200" dirty="0" smtClean="0"/>
              <a:t/>
            </a:r>
            <a:br>
              <a:rPr lang="es-ES" sz="3200" dirty="0" smtClean="0"/>
            </a:br>
            <a:r>
              <a:rPr lang="es-ES" sz="3200" dirty="0" smtClean="0"/>
              <a:t> </a:t>
            </a:r>
            <a:r>
              <a:rPr lang="es-ES" sz="3200" dirty="0" smtClean="0">
                <a:solidFill>
                  <a:srgbClr val="54A81C"/>
                </a:solidFill>
                <a:sym typeface="Wingdings"/>
              </a:rPr>
              <a:t></a:t>
            </a:r>
            <a:r>
              <a:rPr lang="es-ES" sz="3200" dirty="0" smtClean="0">
                <a:sym typeface="Wingdings"/>
              </a:rPr>
              <a:t> </a:t>
            </a:r>
            <a:r>
              <a:rPr lang="es-ES" sz="3200" dirty="0" smtClean="0"/>
              <a:t>Artículo 2. Las modalidades de estudio en los programas de </a:t>
            </a:r>
            <a:r>
              <a:rPr lang="es-ES" sz="3200" b="1" dirty="0" smtClean="0">
                <a:solidFill>
                  <a:srgbClr val="54A81C"/>
                </a:solidFill>
              </a:rPr>
              <a:t>posgrado</a:t>
            </a:r>
            <a:r>
              <a:rPr lang="es-ES" sz="3200" dirty="0" smtClean="0"/>
              <a:t> se determinan atendiendo al grado de participación del claustro y los estudiantes de la manera siguiente:</a:t>
            </a:r>
            <a:endParaRPr lang="es-ES" sz="3200" dirty="0"/>
          </a:p>
        </p:txBody>
      </p:sp>
      <p:sp>
        <p:nvSpPr>
          <p:cNvPr id="3" name="Content Placeholder 2"/>
          <p:cNvSpPr>
            <a:spLocks noGrp="1"/>
          </p:cNvSpPr>
          <p:nvPr>
            <p:ph idx="1"/>
          </p:nvPr>
        </p:nvSpPr>
        <p:spPr>
          <a:xfrm>
            <a:off x="1097280" y="2011680"/>
            <a:ext cx="10058400" cy="3857414"/>
          </a:xfrm>
        </p:spPr>
        <p:txBody>
          <a:bodyPr>
            <a:normAutofit/>
          </a:bodyPr>
          <a:lstStyle/>
          <a:p>
            <a:r>
              <a:rPr lang="es-ES" sz="2400" dirty="0" smtClean="0"/>
              <a:t>a)	</a:t>
            </a:r>
            <a:r>
              <a:rPr lang="es-ES" sz="2400" b="1" dirty="0" smtClean="0">
                <a:solidFill>
                  <a:srgbClr val="54A81C"/>
                </a:solidFill>
              </a:rPr>
              <a:t>Presencial</a:t>
            </a:r>
            <a:r>
              <a:rPr lang="es-ES" sz="2400" dirty="0" smtClean="0"/>
              <a:t>. Todas las actividades lectivas del plan de estudio, o la mayoría de ellas, están planificadas para ser desarrolladas con la presencia de estudiantes y el claustro. </a:t>
            </a:r>
          </a:p>
          <a:p>
            <a:r>
              <a:rPr lang="es-ES" sz="2400" dirty="0" smtClean="0"/>
              <a:t>b)	</a:t>
            </a:r>
            <a:r>
              <a:rPr lang="es-ES" sz="2400" b="1" dirty="0" err="1" smtClean="0">
                <a:solidFill>
                  <a:srgbClr val="54A81C"/>
                </a:solidFill>
              </a:rPr>
              <a:t>Semipresencial</a:t>
            </a:r>
            <a:r>
              <a:rPr lang="es-ES" sz="2400" dirty="0" smtClean="0"/>
              <a:t>. Los encuentros con el claustro son interrumpidos por periodos durante los cuales el estudiante se dedica a vencer los objetivos del programa de manera individual o en colectivos de aprendizaje; y</a:t>
            </a:r>
          </a:p>
          <a:p>
            <a:r>
              <a:rPr lang="es-ES" sz="2400" dirty="0" smtClean="0"/>
              <a:t>c)	</a:t>
            </a:r>
            <a:r>
              <a:rPr lang="es-ES" sz="2400" b="1" dirty="0" smtClean="0">
                <a:solidFill>
                  <a:srgbClr val="54A81C"/>
                </a:solidFill>
              </a:rPr>
              <a:t>A distancia</a:t>
            </a:r>
            <a:r>
              <a:rPr lang="es-ES" sz="2400" dirty="0" smtClean="0"/>
              <a:t>. Los encuentros presenciales con el claustro no se producen o son muy escasos. </a:t>
            </a:r>
          </a:p>
          <a:p>
            <a:r>
              <a:rPr lang="es-ES" sz="2400" i="1" dirty="0" smtClean="0"/>
              <a:t>En el Capítulo VI del Manual se detalla la información sobre esta modalidad. </a:t>
            </a:r>
            <a:endParaRPr lang="es-ES" sz="2400" i="1" dirty="0"/>
          </a:p>
        </p:txBody>
      </p:sp>
      <p:sp>
        <p:nvSpPr>
          <p:cNvPr id="4" name="Rectangle 3"/>
          <p:cNvSpPr/>
          <p:nvPr/>
        </p:nvSpPr>
        <p:spPr>
          <a:xfrm>
            <a:off x="2901696" y="5867323"/>
            <a:ext cx="8034528" cy="369332"/>
          </a:xfrm>
          <a:prstGeom prst="rect">
            <a:avLst/>
          </a:prstGeom>
        </p:spPr>
        <p:txBody>
          <a:bodyPr wrap="square">
            <a:spAutoFit/>
          </a:bodyPr>
          <a:lstStyle/>
          <a:p>
            <a:r>
              <a:rPr lang="es-ES" i="1" dirty="0" smtClean="0"/>
              <a:t>MES. Instrucción No. 01/2020. Manual para la Gestión del Posgrado.</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Marcador de pie de página"/>
          <p:cNvSpPr>
            <a:spLocks noGrp="1"/>
          </p:cNvSpPr>
          <p:nvPr>
            <p:ph type="ftr" sz="quarter" idx="11"/>
          </p:nvPr>
        </p:nvSpPr>
        <p:spPr>
          <a:noFill/>
        </p:spPr>
        <p:txBody>
          <a:bodyPr/>
          <a:lstStyle/>
          <a:p>
            <a:r>
              <a:rPr lang="en-US" altLang="zh-CN" smtClean="0"/>
              <a:t>Dra. Grisel Zacca Glez</a:t>
            </a:r>
          </a:p>
        </p:txBody>
      </p:sp>
      <p:sp>
        <p:nvSpPr>
          <p:cNvPr id="4099" name="Rectangle 2"/>
          <p:cNvSpPr>
            <a:spLocks noGrp="1" noChangeArrowheads="1"/>
          </p:cNvSpPr>
          <p:nvPr>
            <p:ph type="title"/>
          </p:nvPr>
        </p:nvSpPr>
        <p:spPr/>
        <p:txBody>
          <a:bodyPr/>
          <a:lstStyle/>
          <a:p>
            <a:pPr eaLnBrk="1" hangingPunct="1"/>
            <a:r>
              <a:rPr lang="es-ES" dirty="0" smtClean="0">
                <a:solidFill>
                  <a:srgbClr val="003300"/>
                </a:solidFill>
              </a:rPr>
              <a:t>Modelo de Aprendizaje en red de la Universidad Virtual de Salud</a:t>
            </a:r>
          </a:p>
        </p:txBody>
      </p:sp>
      <p:sp>
        <p:nvSpPr>
          <p:cNvPr id="4100" name="Rectangle 3"/>
          <p:cNvSpPr>
            <a:spLocks noGrp="1" noChangeArrowheads="1"/>
          </p:cNvSpPr>
          <p:nvPr>
            <p:ph type="body" idx="1"/>
          </p:nvPr>
        </p:nvSpPr>
        <p:spPr>
          <a:xfrm>
            <a:off x="1905000" y="2438401"/>
            <a:ext cx="8229600" cy="3154363"/>
          </a:xfrm>
        </p:spPr>
        <p:txBody>
          <a:bodyPr/>
          <a:lstStyle/>
          <a:p>
            <a:pPr eaLnBrk="1" hangingPunct="1">
              <a:buFont typeface="Wingdings" panose="05000000000000000000" pitchFamily="2" charset="2"/>
              <a:buChar char="Ø"/>
            </a:pPr>
            <a:r>
              <a:rPr lang="es-ES" sz="2800" dirty="0"/>
              <a:t>Concepción pedagógico-tecnológica</a:t>
            </a:r>
          </a:p>
          <a:p>
            <a:pPr eaLnBrk="1" hangingPunct="1">
              <a:buFont typeface="Wingdings" panose="05000000000000000000" pitchFamily="2" charset="2"/>
              <a:buChar char="Ø"/>
            </a:pPr>
            <a:r>
              <a:rPr lang="es-ES" sz="2800" dirty="0"/>
              <a:t>Favorece la integración de las actividades docentes, presenciales o no, con la práctica</a:t>
            </a:r>
          </a:p>
          <a:p>
            <a:pPr eaLnBrk="1" hangingPunct="1">
              <a:buFont typeface="Wingdings" panose="05000000000000000000" pitchFamily="2" charset="2"/>
              <a:buChar char="Ø"/>
            </a:pPr>
            <a:r>
              <a:rPr lang="es-ES" sz="2800" dirty="0" smtClean="0"/>
              <a:t>Organización </a:t>
            </a:r>
            <a:r>
              <a:rPr lang="es-ES" sz="2800" dirty="0"/>
              <a:t>abierta de los recursos y servicios</a:t>
            </a:r>
          </a:p>
          <a:p>
            <a:pPr eaLnBrk="1" hangingPunct="1">
              <a:buFont typeface="Wingdings" panose="05000000000000000000" pitchFamily="2" charset="2"/>
              <a:buChar char="Ø"/>
            </a:pPr>
            <a:r>
              <a:rPr lang="es-ES" sz="2800" dirty="0"/>
              <a:t>Interacción e independencia</a:t>
            </a:r>
          </a:p>
        </p:txBody>
      </p:sp>
      <p:sp>
        <p:nvSpPr>
          <p:cNvPr id="4101" name="Text Box 4"/>
          <p:cNvSpPr txBox="1">
            <a:spLocks noChangeArrowheads="1"/>
          </p:cNvSpPr>
          <p:nvPr/>
        </p:nvSpPr>
        <p:spPr bwMode="auto">
          <a:xfrm>
            <a:off x="7543800" y="5105401"/>
            <a:ext cx="2216150" cy="366713"/>
          </a:xfrm>
          <a:prstGeom prst="rect">
            <a:avLst/>
          </a:prstGeom>
          <a:noFill/>
          <a:ln w="9525">
            <a:noFill/>
            <a:miter lim="800000"/>
            <a:headEnd/>
            <a:tailEnd/>
          </a:ln>
        </p:spPr>
        <p:txBody>
          <a:bodyPr wrap="none">
            <a:spAutoFit/>
          </a:bodyPr>
          <a:lstStyle/>
          <a:p>
            <a:r>
              <a:rPr lang="es-ES">
                <a:latin typeface="Verdana" pitchFamily="34" charset="0"/>
              </a:rPr>
              <a:t>JB Jardines, 2006</a:t>
            </a:r>
          </a:p>
        </p:txBody>
      </p:sp>
      <p:pic>
        <p:nvPicPr>
          <p:cNvPr id="4102" name="Picture 5" descr="aprendizaje en red"/>
          <p:cNvPicPr>
            <a:picLocks noChangeAspect="1" noChangeArrowheads="1"/>
          </p:cNvPicPr>
          <p:nvPr/>
        </p:nvPicPr>
        <p:blipFill>
          <a:blip r:embed="rId3"/>
          <a:srcRect/>
          <a:stretch>
            <a:fillRect/>
          </a:stretch>
        </p:blipFill>
        <p:spPr bwMode="auto">
          <a:xfrm>
            <a:off x="9977377" y="4182513"/>
            <a:ext cx="768752" cy="768752"/>
          </a:xfrm>
          <a:prstGeom prst="rect">
            <a:avLst/>
          </a:prstGeom>
          <a:noFill/>
          <a:ln w="9525">
            <a:noFill/>
            <a:miter lim="800000"/>
            <a:headEnd/>
            <a:tailEnd/>
          </a:ln>
        </p:spPr>
      </p:pic>
    </p:spTree>
    <p:extLst>
      <p:ext uri="{BB962C8B-B14F-4D97-AF65-F5344CB8AC3E}">
        <p14:creationId xmlns="" xmlns:p14="http://schemas.microsoft.com/office/powerpoint/2010/main" val="2448064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7440" y="283284"/>
            <a:ext cx="10058400" cy="938213"/>
          </a:xfrm>
        </p:spPr>
        <p:txBody>
          <a:bodyPr>
            <a:normAutofit/>
          </a:bodyPr>
          <a:lstStyle/>
          <a:p>
            <a:r>
              <a:rPr lang="es-ES" sz="6000" dirty="0" smtClean="0"/>
              <a:t>Tipos de Aprendizaje</a:t>
            </a:r>
            <a:endParaRPr lang="en-US" sz="6000" dirty="0"/>
          </a:p>
        </p:txBody>
      </p:sp>
      <p:sp>
        <p:nvSpPr>
          <p:cNvPr id="6" name="Content Placeholder 2"/>
          <p:cNvSpPr>
            <a:spLocks noGrp="1"/>
          </p:cNvSpPr>
          <p:nvPr>
            <p:ph idx="4294967295"/>
          </p:nvPr>
        </p:nvSpPr>
        <p:spPr>
          <a:xfrm>
            <a:off x="542925" y="3463072"/>
            <a:ext cx="3490913" cy="1562100"/>
          </a:xfrm>
        </p:spPr>
        <p:txBody>
          <a:bodyPr>
            <a:noAutofit/>
          </a:bodyPr>
          <a:lstStyle/>
          <a:p>
            <a:pPr>
              <a:buNone/>
            </a:pPr>
            <a:r>
              <a:rPr lang="es-ES" dirty="0" smtClean="0"/>
              <a:t>Proceso cerrado, ya que solo se accede mediante acreditación, tiene estructura jerarquizada, normativas y está planificado con mucha antelación.</a:t>
            </a:r>
            <a:endParaRPr lang="en-US" dirty="0"/>
          </a:p>
        </p:txBody>
      </p:sp>
      <p:graphicFrame>
        <p:nvGraphicFramePr>
          <p:cNvPr id="5" name="Diagram 4"/>
          <p:cNvGraphicFramePr/>
          <p:nvPr>
            <p:extLst>
              <p:ext uri="{D42A27DB-BD31-4B8C-83A1-F6EECF244321}">
                <p14:modId xmlns="" xmlns:p14="http://schemas.microsoft.com/office/powerpoint/2010/main" val="596890657"/>
              </p:ext>
            </p:extLst>
          </p:nvPr>
        </p:nvGraphicFramePr>
        <p:xfrm>
          <a:off x="1049341" y="840731"/>
          <a:ext cx="10464800" cy="2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87440" y="3001407"/>
            <a:ext cx="2662588" cy="461665"/>
          </a:xfrm>
          <a:prstGeom prst="rect">
            <a:avLst/>
          </a:prstGeom>
          <a:noFill/>
        </p:spPr>
        <p:txBody>
          <a:bodyPr wrap="none" rtlCol="0">
            <a:spAutoFit/>
          </a:bodyPr>
          <a:lstStyle/>
          <a:p>
            <a:r>
              <a:rPr lang="es-ES" sz="2400" i="1" dirty="0" smtClean="0"/>
              <a:t>educación normada</a:t>
            </a:r>
          </a:p>
        </p:txBody>
      </p:sp>
      <p:sp>
        <p:nvSpPr>
          <p:cNvPr id="3" name="Rectángulo 2"/>
          <p:cNvSpPr/>
          <p:nvPr/>
        </p:nvSpPr>
        <p:spPr>
          <a:xfrm>
            <a:off x="4578353" y="3001407"/>
            <a:ext cx="3406776" cy="2300243"/>
          </a:xfrm>
          <a:prstGeom prst="rect">
            <a:avLst/>
          </a:prstGeom>
        </p:spPr>
        <p:txBody>
          <a:bodyPr vert="horz" lIns="0" tIns="45720" rIns="0" bIns="45720" rtlCol="0">
            <a:noAutofit/>
          </a:bodyPr>
          <a:lstStyle/>
          <a:p>
            <a:pPr marL="91440" indent="-91440">
              <a:lnSpc>
                <a:spcPct val="90000"/>
              </a:lnSpc>
              <a:spcBef>
                <a:spcPts val="1200"/>
              </a:spcBef>
              <a:spcAft>
                <a:spcPts val="200"/>
              </a:spcAft>
              <a:buClr>
                <a:schemeClr val="accent1"/>
              </a:buClr>
              <a:buSzPct val="100000"/>
            </a:pPr>
            <a:r>
              <a:rPr lang="es-ES" sz="2000" dirty="0">
                <a:solidFill>
                  <a:schemeClr val="tx1">
                    <a:lumMod val="75000"/>
                    <a:lumOff val="25000"/>
                  </a:schemeClr>
                </a:solidFill>
              </a:rPr>
              <a:t>Actividad planificada (objetivos, duración o soporte). Es intencional desde el punto de vista del alumno. Por lo general, no conduce a la certificación.</a:t>
            </a:r>
          </a:p>
          <a:p>
            <a:pPr marL="91440" indent="-91440">
              <a:lnSpc>
                <a:spcPct val="90000"/>
              </a:lnSpc>
              <a:spcBef>
                <a:spcPts val="1200"/>
              </a:spcBef>
              <a:spcAft>
                <a:spcPts val="200"/>
              </a:spcAft>
              <a:buClr>
                <a:schemeClr val="accent1"/>
              </a:buClr>
              <a:buSzPct val="100000"/>
            </a:pPr>
            <a:r>
              <a:rPr lang="es-ES" sz="2000" dirty="0">
                <a:solidFill>
                  <a:schemeClr val="tx1">
                    <a:lumMod val="75000"/>
                    <a:lumOff val="25000"/>
                  </a:schemeClr>
                </a:solidFill>
              </a:rPr>
              <a:t>Más flexible que la educación formal.</a:t>
            </a:r>
            <a:endParaRPr lang="en-US" sz="2000" dirty="0">
              <a:solidFill>
                <a:schemeClr val="tx1">
                  <a:lumMod val="75000"/>
                  <a:lumOff val="25000"/>
                </a:schemeClr>
              </a:solidFill>
            </a:endParaRPr>
          </a:p>
        </p:txBody>
      </p:sp>
      <p:sp>
        <p:nvSpPr>
          <p:cNvPr id="7" name="Rectángulo 6"/>
          <p:cNvSpPr/>
          <p:nvPr/>
        </p:nvSpPr>
        <p:spPr>
          <a:xfrm>
            <a:off x="8191504" y="3001407"/>
            <a:ext cx="3611563" cy="2554545"/>
          </a:xfrm>
          <a:prstGeom prst="rect">
            <a:avLst/>
          </a:prstGeom>
        </p:spPr>
        <p:txBody>
          <a:bodyPr wrap="square">
            <a:spAutoFit/>
          </a:bodyPr>
          <a:lstStyle/>
          <a:p>
            <a:pPr>
              <a:buNone/>
            </a:pPr>
            <a:r>
              <a:rPr lang="es-ES" sz="2000" dirty="0"/>
              <a:t>F</a:t>
            </a:r>
            <a:r>
              <a:rPr lang="es-ES" sz="2000" dirty="0" smtClean="0"/>
              <a:t>ruto </a:t>
            </a:r>
            <a:r>
              <a:rPr lang="es-ES" sz="2000" dirty="0"/>
              <a:t>de la actividad relacionada con el trabajo, la familia o el ocio. No </a:t>
            </a:r>
            <a:r>
              <a:rPr lang="es-ES" sz="2000" dirty="0" smtClean="0"/>
              <a:t>organizado </a:t>
            </a:r>
            <a:r>
              <a:rPr lang="es-ES" sz="2000" dirty="0"/>
              <a:t>o estructurado (en término de objetivos, tiempo o de apoyo al aprendizaje). </a:t>
            </a:r>
            <a:r>
              <a:rPr lang="es-ES" sz="2000" dirty="0" smtClean="0"/>
              <a:t>Generalmente no es </a:t>
            </a:r>
            <a:r>
              <a:rPr lang="es-ES" sz="2000" dirty="0"/>
              <a:t>intencional </a:t>
            </a:r>
            <a:r>
              <a:rPr lang="es-ES" sz="2000" dirty="0" smtClean="0"/>
              <a:t>ni conduce </a:t>
            </a:r>
            <a:r>
              <a:rPr lang="es-ES" sz="2000" dirty="0"/>
              <a:t>a </a:t>
            </a:r>
            <a:r>
              <a:rPr lang="es-ES" sz="2000" dirty="0" smtClean="0"/>
              <a:t>certificación</a:t>
            </a:r>
            <a:r>
              <a:rPr lang="es-ES" sz="2000" dirty="0"/>
              <a:t>. </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Aprendiendo en la red</a:t>
            </a:r>
            <a:endParaRPr lang="en-US" dirty="0"/>
          </a:p>
        </p:txBody>
      </p:sp>
      <p:graphicFrame>
        <p:nvGraphicFramePr>
          <p:cNvPr id="4" name="Diagram 3"/>
          <p:cNvGraphicFramePr/>
          <p:nvPr>
            <p:extLst/>
          </p:nvPr>
        </p:nvGraphicFramePr>
        <p:xfrm>
          <a:off x="2784764" y="2048719"/>
          <a:ext cx="6871854" cy="301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78934" y="5337129"/>
            <a:ext cx="10854266" cy="707886"/>
          </a:xfrm>
          <a:prstGeom prst="rect">
            <a:avLst/>
          </a:prstGeom>
          <a:noFill/>
        </p:spPr>
        <p:txBody>
          <a:bodyPr wrap="square" rtlCol="0">
            <a:spAutoFit/>
          </a:bodyPr>
          <a:lstStyle/>
          <a:p>
            <a:r>
              <a:rPr lang="es-ES" sz="2000" dirty="0"/>
              <a:t>El grupo ejerce un efecto mediador en el proceso cognitivo y conceptual e influye en el conocimiento de los individuos mientras está trabajando. Se produce una mezcla de procesos intelectuales y sociales.</a:t>
            </a:r>
            <a:endParaRPr lang="en-US" sz="2000" dirty="0"/>
          </a:p>
        </p:txBody>
      </p:sp>
    </p:spTree>
    <p:extLst>
      <p:ext uri="{BB962C8B-B14F-4D97-AF65-F5344CB8AC3E}">
        <p14:creationId xmlns="" xmlns:p14="http://schemas.microsoft.com/office/powerpoint/2010/main" val="636750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nvPr>
        </p:nvGraphicFramePr>
        <p:xfrm>
          <a:off x="4862946" y="304801"/>
          <a:ext cx="6838950" cy="562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19233" y="1953492"/>
            <a:ext cx="3989531"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altLang="zh-CN" sz="4800" b="1" dirty="0" smtClean="0">
                <a:solidFill>
                  <a:srgbClr val="003300"/>
                </a:solidFill>
              </a:rPr>
              <a:t>Componentes del modelo</a:t>
            </a:r>
            <a:endParaRPr lang="es-MX" sz="4800" dirty="0"/>
          </a:p>
        </p:txBody>
      </p:sp>
    </p:spTree>
    <p:extLst>
      <p:ext uri="{BB962C8B-B14F-4D97-AF65-F5344CB8AC3E}">
        <p14:creationId xmlns="" xmlns:p14="http://schemas.microsoft.com/office/powerpoint/2010/main" val="28700730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nvPr>
        </p:nvGraphicFramePr>
        <p:xfrm>
          <a:off x="307976" y="831274"/>
          <a:ext cx="11593080" cy="541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idx="4294967295"/>
          </p:nvPr>
        </p:nvSpPr>
        <p:spPr>
          <a:xfrm>
            <a:off x="1288473" y="-618113"/>
            <a:ext cx="10058400" cy="1449387"/>
          </a:xfrm>
        </p:spPr>
        <p:txBody>
          <a:bodyPr/>
          <a:lstStyle/>
          <a:p>
            <a:r>
              <a:rPr lang="es-MX" dirty="0"/>
              <a:t>Componentes del </a:t>
            </a:r>
            <a:r>
              <a:rPr lang="es-MX" dirty="0" smtClean="0"/>
              <a:t>modelo</a:t>
            </a:r>
            <a:endParaRPr lang="es-MX" dirty="0"/>
          </a:p>
        </p:txBody>
      </p:sp>
    </p:spTree>
    <p:extLst>
      <p:ext uri="{BB962C8B-B14F-4D97-AF65-F5344CB8AC3E}">
        <p14:creationId xmlns="" xmlns:p14="http://schemas.microsoft.com/office/powerpoint/2010/main" val="66412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5905499" y="2928934"/>
            <a:ext cx="5143536" cy="1143000"/>
          </a:xfrm>
        </p:spPr>
        <p:txBody>
          <a:bodyPr>
            <a:normAutofit/>
          </a:bodyPr>
          <a:lstStyle/>
          <a:p>
            <a:pPr eaLnBrk="1" hangingPunct="1"/>
            <a:r>
              <a:rPr lang="en-US" altLang="zh-CN" sz="4000" i="1" dirty="0" smtClean="0">
                <a:ea typeface="宋体" pitchFamily="2" charset="-122"/>
              </a:rPr>
              <a:t>…</a:t>
            </a:r>
            <a:r>
              <a:rPr lang="en-US" altLang="zh-CN" sz="4000" i="1" dirty="0" err="1" smtClean="0">
                <a:ea typeface="宋体" pitchFamily="2" charset="-122"/>
              </a:rPr>
              <a:t>pero</a:t>
            </a:r>
            <a:r>
              <a:rPr lang="en-US" altLang="zh-CN" sz="4000" i="1" dirty="0" smtClean="0">
                <a:ea typeface="宋体" pitchFamily="2" charset="-122"/>
              </a:rPr>
              <a:t> no </a:t>
            </a:r>
            <a:r>
              <a:rPr lang="en-US" altLang="zh-CN" sz="4000" i="1" dirty="0" err="1" smtClean="0">
                <a:ea typeface="宋体" pitchFamily="2" charset="-122"/>
              </a:rPr>
              <a:t>todo</a:t>
            </a:r>
            <a:r>
              <a:rPr lang="en-US" altLang="zh-CN" sz="4000" i="1" dirty="0" smtClean="0">
                <a:ea typeface="宋体" pitchFamily="2" charset="-122"/>
              </a:rPr>
              <a:t> </a:t>
            </a:r>
            <a:r>
              <a:rPr lang="en-US" altLang="zh-CN" sz="4000" i="1" dirty="0" err="1" smtClean="0">
                <a:ea typeface="宋体" pitchFamily="2" charset="-122"/>
              </a:rPr>
              <a:t>es</a:t>
            </a:r>
            <a:r>
              <a:rPr lang="en-US" altLang="zh-CN" sz="4000" i="1" dirty="0" smtClean="0">
                <a:ea typeface="宋体" pitchFamily="2" charset="-122"/>
              </a:rPr>
              <a:t> color de </a:t>
            </a:r>
            <a:r>
              <a:rPr lang="en-US" altLang="zh-CN" sz="4000" i="1" dirty="0" err="1" smtClean="0">
                <a:ea typeface="宋体" pitchFamily="2" charset="-122"/>
              </a:rPr>
              <a:t>rosa</a:t>
            </a:r>
            <a:endParaRPr lang="en-US" altLang="zh-CN" sz="4000" i="1" dirty="0" smtClean="0">
              <a:ea typeface="宋体" pitchFamily="2" charset="-122"/>
            </a:endParaRPr>
          </a:p>
        </p:txBody>
      </p:sp>
      <p:pic>
        <p:nvPicPr>
          <p:cNvPr id="12291" name="Picture 3" descr="rosa"/>
          <p:cNvPicPr>
            <a:picLocks noChangeAspect="1" noChangeArrowheads="1"/>
          </p:cNvPicPr>
          <p:nvPr/>
        </p:nvPicPr>
        <p:blipFill>
          <a:blip r:embed="rId2">
            <a:lum/>
          </a:blip>
          <a:srcRect/>
          <a:stretch>
            <a:fillRect/>
          </a:stretch>
        </p:blipFill>
        <p:spPr bwMode="auto">
          <a:xfrm rot="20672452">
            <a:off x="1428717" y="2296041"/>
            <a:ext cx="3869267"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899" y="4999570"/>
            <a:ext cx="10113645" cy="822960"/>
          </a:xfrm>
        </p:spPr>
        <p:txBody>
          <a:bodyPr/>
          <a:lstStyle/>
          <a:p>
            <a:r>
              <a:rPr lang="es-MX" sz="5400" dirty="0" smtClean="0"/>
              <a:t>Aprendizaje en Red </a:t>
            </a:r>
            <a:endParaRPr lang="es-MX" sz="4400" dirty="0"/>
          </a:p>
        </p:txBody>
      </p:sp>
      <p:pic>
        <p:nvPicPr>
          <p:cNvPr id="11" name="Marcador de posición de imagen 10"/>
          <p:cNvPicPr>
            <a:picLocks noGrp="1" noChangeAspect="1"/>
          </p:cNvPicPr>
          <p:nvPr>
            <p:ph type="pic" idx="1"/>
          </p:nvPr>
        </p:nvPicPr>
        <p:blipFill>
          <a:blip r:embed="rId3">
            <a:extLst>
              <a:ext uri="{28A0092B-C50C-407E-A947-70E740481C1C}">
                <a14:useLocalDpi xmlns="" xmlns:a14="http://schemas.microsoft.com/office/drawing/2010/main" val="0"/>
              </a:ext>
            </a:extLst>
          </a:blip>
          <a:srcRect t="29754" b="29754"/>
          <a:stretch>
            <a:fillRect/>
          </a:stretch>
        </p:blipFill>
        <p:spPr/>
      </p:pic>
      <p:sp>
        <p:nvSpPr>
          <p:cNvPr id="4" name="Marcador de texto 3"/>
          <p:cNvSpPr>
            <a:spLocks noGrp="1"/>
          </p:cNvSpPr>
          <p:nvPr>
            <p:ph type="body" sz="half" idx="2"/>
          </p:nvPr>
        </p:nvSpPr>
        <p:spPr/>
        <p:txBody>
          <a:bodyPr>
            <a:normAutofit/>
          </a:bodyPr>
          <a:lstStyle/>
          <a:p>
            <a:r>
              <a:rPr lang="es-MX" sz="2400" i="1" dirty="0" smtClean="0"/>
              <a:t>Modelo de Educación a Distancia de la Universidad Virtual de Salud</a:t>
            </a:r>
            <a:endParaRPr lang="es-MX" sz="2400" i="1" dirty="0"/>
          </a:p>
        </p:txBody>
      </p:sp>
    </p:spTree>
    <p:extLst>
      <p:ext uri="{BB962C8B-B14F-4D97-AF65-F5344CB8AC3E}">
        <p14:creationId xmlns="" xmlns:p14="http://schemas.microsoft.com/office/powerpoint/2010/main" val="1641969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zh-CN" b="1" dirty="0" err="1" smtClean="0">
                <a:solidFill>
                  <a:schemeClr val="tx1"/>
                </a:solidFill>
                <a:ea typeface="宋体" pitchFamily="2" charset="-122"/>
              </a:rPr>
              <a:t>Inconvenientes</a:t>
            </a:r>
            <a:endParaRPr lang="en-US" altLang="zh-CN" b="1" dirty="0" smtClean="0">
              <a:solidFill>
                <a:schemeClr val="tx1"/>
              </a:solidFill>
              <a:ea typeface="宋体" pitchFamily="2" charset="-122"/>
            </a:endParaRPr>
          </a:p>
        </p:txBody>
      </p:sp>
      <p:sp>
        <p:nvSpPr>
          <p:cNvPr id="13316" name="Rectangle 3"/>
          <p:cNvSpPr>
            <a:spLocks noGrp="1" noChangeArrowheads="1"/>
          </p:cNvSpPr>
          <p:nvPr>
            <p:ph idx="1"/>
          </p:nvPr>
        </p:nvSpPr>
        <p:spPr/>
        <p:txBody>
          <a:bodyPr>
            <a:normAutofit fontScale="92500" lnSpcReduction="10000"/>
          </a:bodyPr>
          <a:lstStyle/>
          <a:p>
            <a:pPr eaLnBrk="1" hangingPunct="1">
              <a:buBlip>
                <a:blip r:embed="rId3"/>
              </a:buBlip>
            </a:pPr>
            <a:r>
              <a:rPr lang="es-ES" altLang="zh-CN" sz="2800" dirty="0" smtClean="0">
                <a:ea typeface="宋体" pitchFamily="2" charset="-122"/>
              </a:rPr>
              <a:t>Mayor esfuerzo y dedicación</a:t>
            </a:r>
          </a:p>
          <a:p>
            <a:pPr eaLnBrk="1" hangingPunct="1">
              <a:buBlip>
                <a:blip r:embed="rId3"/>
              </a:buBlip>
            </a:pPr>
            <a:r>
              <a:rPr lang="es-ES" altLang="zh-CN" sz="2800" dirty="0" smtClean="0">
                <a:ea typeface="宋体" pitchFamily="2" charset="-122"/>
              </a:rPr>
              <a:t>Buen diseño didáctico</a:t>
            </a:r>
          </a:p>
          <a:p>
            <a:pPr eaLnBrk="1" hangingPunct="1">
              <a:buBlip>
                <a:blip r:embed="rId3"/>
              </a:buBlip>
            </a:pPr>
            <a:r>
              <a:rPr lang="es-ES" altLang="zh-CN" sz="2800" dirty="0" smtClean="0">
                <a:ea typeface="宋体" pitchFamily="2" charset="-122"/>
              </a:rPr>
              <a:t>Los alumnos temen perder el contacto humano</a:t>
            </a:r>
          </a:p>
          <a:p>
            <a:pPr eaLnBrk="1" hangingPunct="1">
              <a:buBlip>
                <a:blip r:embed="rId3"/>
              </a:buBlip>
            </a:pPr>
            <a:r>
              <a:rPr lang="es-ES" altLang="zh-CN" sz="2800" dirty="0" smtClean="0">
                <a:ea typeface="宋体" pitchFamily="2" charset="-122"/>
              </a:rPr>
              <a:t>Problemas con la tecnología</a:t>
            </a:r>
          </a:p>
          <a:p>
            <a:pPr eaLnBrk="1" hangingPunct="1">
              <a:buBlip>
                <a:blip r:embed="rId3"/>
              </a:buBlip>
            </a:pPr>
            <a:r>
              <a:rPr lang="es-ES" altLang="zh-CN" sz="2800" dirty="0" smtClean="0">
                <a:ea typeface="宋体" pitchFamily="2" charset="-122"/>
              </a:rPr>
              <a:t>Tipología de contenidos</a:t>
            </a:r>
          </a:p>
          <a:p>
            <a:pPr eaLnBrk="1" hangingPunct="1">
              <a:buBlip>
                <a:blip r:embed="rId3"/>
              </a:buBlip>
            </a:pPr>
            <a:r>
              <a:rPr lang="es-ES" altLang="zh-CN" sz="2800" dirty="0" smtClean="0">
                <a:ea typeface="宋体" pitchFamily="2" charset="-122"/>
              </a:rPr>
              <a:t>Metodología de trabajo</a:t>
            </a:r>
          </a:p>
          <a:p>
            <a:pPr eaLnBrk="1" hangingPunct="1">
              <a:buBlip>
                <a:blip r:embed="rId3"/>
              </a:buBlip>
            </a:pPr>
            <a:r>
              <a:rPr lang="es-ES" altLang="zh-CN" sz="2800" dirty="0" smtClean="0">
                <a:ea typeface="宋体" pitchFamily="2" charset="-122"/>
              </a:rPr>
              <a:t>Índice de abandono</a:t>
            </a:r>
          </a:p>
          <a:p>
            <a:pPr eaLnBrk="1" hangingPunct="1">
              <a:buBlip>
                <a:blip r:embed="rId3"/>
              </a:buBlip>
            </a:pPr>
            <a:r>
              <a:rPr lang="es-ES" altLang="zh-CN" sz="2800" dirty="0" smtClean="0">
                <a:ea typeface="宋体" pitchFamily="2" charset="-122"/>
              </a:rPr>
              <a:t>Realización de exámenes a distancia</a:t>
            </a:r>
          </a:p>
        </p:txBody>
      </p:sp>
      <p:pic>
        <p:nvPicPr>
          <p:cNvPr id="13317" name="Picture 4" descr="soledad"/>
          <p:cNvPicPr>
            <a:picLocks noChangeAspect="1" noChangeArrowheads="1"/>
          </p:cNvPicPr>
          <p:nvPr/>
        </p:nvPicPr>
        <p:blipFill>
          <a:blip r:embed="rId4"/>
          <a:srcRect/>
          <a:stretch>
            <a:fillRect/>
          </a:stretch>
        </p:blipFill>
        <p:spPr bwMode="auto">
          <a:xfrm>
            <a:off x="7823200" y="3600450"/>
            <a:ext cx="1930400"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 xmlns:p14="http://schemas.microsoft.com/office/powerpoint/2010/main" val="2282261346"/>
              </p:ext>
            </p:extLst>
          </p:nvPr>
        </p:nvGraphicFramePr>
        <p:xfrm>
          <a:off x="2490788" y="0"/>
          <a:ext cx="6929437" cy="650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0206336" y="0"/>
            <a:ext cx="461665" cy="5963478"/>
          </a:xfrm>
          <a:prstGeom prst="rect">
            <a:avLst/>
          </a:prstGeom>
          <a:ln>
            <a:noFill/>
          </a:ln>
        </p:spPr>
        <p:style>
          <a:lnRef idx="2">
            <a:schemeClr val="accent3"/>
          </a:lnRef>
          <a:fillRef idx="1">
            <a:schemeClr val="lt1"/>
          </a:fillRef>
          <a:effectRef idx="0">
            <a:schemeClr val="accent3"/>
          </a:effectRef>
          <a:fontRef idx="minor">
            <a:schemeClr val="dk1"/>
          </a:fontRef>
        </p:style>
        <p:txBody>
          <a:bodyPr vert="vert" wrap="square" rtlCol="0" anchor="ctr">
            <a:spAutoFit/>
          </a:bodyPr>
          <a:lstStyle/>
          <a:p>
            <a:pPr algn="ctr"/>
            <a:r>
              <a:rPr lang="es-ES" spc="400" dirty="0"/>
              <a:t>No es educación a distancia</a:t>
            </a:r>
          </a:p>
        </p:txBody>
      </p:sp>
      <p:sp>
        <p:nvSpPr>
          <p:cNvPr id="6" name="TextBox 5"/>
          <p:cNvSpPr txBox="1"/>
          <p:nvPr/>
        </p:nvSpPr>
        <p:spPr>
          <a:xfrm>
            <a:off x="8096265" y="6488668"/>
            <a:ext cx="1922065" cy="338554"/>
          </a:xfrm>
          <a:prstGeom prst="rect">
            <a:avLst/>
          </a:prstGeom>
          <a:noFill/>
        </p:spPr>
        <p:txBody>
          <a:bodyPr wrap="none" rtlCol="0">
            <a:spAutoFit/>
          </a:bodyPr>
          <a:lstStyle/>
          <a:p>
            <a:r>
              <a:rPr lang="en-US" sz="1600" dirty="0" err="1"/>
              <a:t>García</a:t>
            </a:r>
            <a:r>
              <a:rPr lang="en-US" sz="1600" dirty="0"/>
              <a:t> </a:t>
            </a:r>
            <a:r>
              <a:rPr lang="en-US" sz="1600" dirty="0" err="1"/>
              <a:t>Aretio</a:t>
            </a:r>
            <a:r>
              <a:rPr lang="en-US" sz="1600" dirty="0"/>
              <a:t> L, 2012</a:t>
            </a:r>
          </a:p>
        </p:txBody>
      </p:sp>
    </p:spTree>
    <p:extLst>
      <p:ext uri="{BB962C8B-B14F-4D97-AF65-F5344CB8AC3E}">
        <p14:creationId xmlns="" xmlns:p14="http://schemas.microsoft.com/office/powerpoint/2010/main" val="1061607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61894" y="1536163"/>
            <a:ext cx="36576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3600" b="1" dirty="0"/>
              <a:t>Espacio para la formación en red</a:t>
            </a:r>
          </a:p>
        </p:txBody>
      </p:sp>
      <p:sp>
        <p:nvSpPr>
          <p:cNvPr id="5" name="Rectángulo 4"/>
          <p:cNvSpPr/>
          <p:nvPr/>
        </p:nvSpPr>
        <p:spPr>
          <a:xfrm>
            <a:off x="3447776" y="3221240"/>
            <a:ext cx="5839234" cy="2246769"/>
          </a:xfrm>
          <a:prstGeom prst="rect">
            <a:avLst/>
          </a:prstGeom>
          <a:solidFill>
            <a:schemeClr val="bg2"/>
          </a:solidFill>
          <a:ln>
            <a:solidFill>
              <a:schemeClr val="accent1"/>
            </a:solidFill>
          </a:ln>
        </p:spPr>
        <p:txBody>
          <a:bodyPr wrap="square">
            <a:spAutoFit/>
          </a:bodyPr>
          <a:lstStyle/>
          <a:p>
            <a:r>
              <a:rPr lang="es-MX" sz="2800" b="1" dirty="0"/>
              <a:t>UVS ofrece:</a:t>
            </a:r>
          </a:p>
          <a:p>
            <a:pPr marL="342900" indent="-342900">
              <a:buClr>
                <a:schemeClr val="accent1">
                  <a:lumMod val="50000"/>
                </a:schemeClr>
              </a:buClr>
              <a:buFont typeface="Wingdings" panose="05000000000000000000" pitchFamily="2" charset="2"/>
              <a:buChar char="ü"/>
            </a:pPr>
            <a:r>
              <a:rPr lang="es-MX" sz="2800" dirty="0"/>
              <a:t>Plataforma para la gestión del aprendizaje</a:t>
            </a:r>
          </a:p>
          <a:p>
            <a:pPr marL="342900" indent="-342900">
              <a:buClr>
                <a:schemeClr val="accent1">
                  <a:lumMod val="50000"/>
                </a:schemeClr>
              </a:buClr>
              <a:buFont typeface="Wingdings" panose="05000000000000000000" pitchFamily="2" charset="2"/>
              <a:buChar char="ü"/>
            </a:pPr>
            <a:r>
              <a:rPr lang="es-MX" sz="2800" dirty="0"/>
              <a:t>Capacitación de profesores</a:t>
            </a:r>
          </a:p>
          <a:p>
            <a:pPr marL="342900" indent="-342900">
              <a:buClr>
                <a:schemeClr val="accent1">
                  <a:lumMod val="50000"/>
                </a:schemeClr>
              </a:buClr>
              <a:buFont typeface="Wingdings" panose="05000000000000000000" pitchFamily="2" charset="2"/>
              <a:buChar char="ü"/>
            </a:pPr>
            <a:r>
              <a:rPr lang="es-MX" sz="2800" dirty="0"/>
              <a:t>Asesoría tecnológica y metodológica</a:t>
            </a:r>
          </a:p>
        </p:txBody>
      </p:sp>
      <p:sp>
        <p:nvSpPr>
          <p:cNvPr id="7" name="CuadroTexto 6"/>
          <p:cNvSpPr txBox="1"/>
          <p:nvPr/>
        </p:nvSpPr>
        <p:spPr>
          <a:xfrm>
            <a:off x="6367393" y="1572007"/>
            <a:ext cx="4299767" cy="584775"/>
          </a:xfrm>
          <a:prstGeom prst="rect">
            <a:avLst/>
          </a:prstGeom>
          <a:noFill/>
        </p:spPr>
        <p:txBody>
          <a:bodyPr wrap="none" rtlCol="0">
            <a:spAutoFit/>
          </a:bodyPr>
          <a:lstStyle/>
          <a:p>
            <a:r>
              <a:rPr lang="es-MX" sz="3200" dirty="0"/>
              <a:t>http://aulavirtual.sld.cu/</a:t>
            </a:r>
          </a:p>
        </p:txBody>
      </p:sp>
      <p:sp>
        <p:nvSpPr>
          <p:cNvPr id="2" name="CuadroTexto 1"/>
          <p:cNvSpPr txBox="1"/>
          <p:nvPr/>
        </p:nvSpPr>
        <p:spPr>
          <a:xfrm>
            <a:off x="3986213" y="502484"/>
            <a:ext cx="3751348" cy="584775"/>
          </a:xfrm>
          <a:prstGeom prst="rect">
            <a:avLst/>
          </a:prstGeom>
          <a:noFill/>
        </p:spPr>
        <p:txBody>
          <a:bodyPr wrap="none" rtlCol="0">
            <a:spAutoFit/>
          </a:bodyPr>
          <a:lstStyle/>
          <a:p>
            <a:r>
              <a:rPr lang="es-MX" sz="3200" b="1" dirty="0" smtClean="0">
                <a:solidFill>
                  <a:schemeClr val="accent1">
                    <a:lumMod val="75000"/>
                  </a:schemeClr>
                </a:solidFill>
              </a:rPr>
              <a:t>Aula Virtual de Salud</a:t>
            </a:r>
            <a:endParaRPr lang="es-MX" sz="3200" b="1" dirty="0">
              <a:solidFill>
                <a:schemeClr val="accent1">
                  <a:lumMod val="75000"/>
                </a:schemeClr>
              </a:solidFill>
            </a:endParaRPr>
          </a:p>
        </p:txBody>
      </p:sp>
    </p:spTree>
    <p:extLst>
      <p:ext uri="{BB962C8B-B14F-4D97-AF65-F5344CB8AC3E}">
        <p14:creationId xmlns="" xmlns:p14="http://schemas.microsoft.com/office/powerpoint/2010/main" val="128881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5" y="1855594"/>
            <a:ext cx="8724923" cy="4500594"/>
          </a:xfrm>
        </p:spPr>
        <p:txBody>
          <a:bodyPr>
            <a:noAutofit/>
          </a:bodyPr>
          <a:lstStyle/>
          <a:p>
            <a:pPr>
              <a:buSzPct val="75000"/>
              <a:buBlip>
                <a:blip r:embed="rId3"/>
              </a:buBlip>
            </a:pPr>
            <a:r>
              <a:rPr lang="es-ES" sz="3600" dirty="0" smtClean="0"/>
              <a:t>Virtuales</a:t>
            </a:r>
          </a:p>
          <a:p>
            <a:pPr lvl="1">
              <a:buSzPct val="75000"/>
              <a:buFont typeface="Wingdings" pitchFamily="2" charset="2"/>
              <a:buChar char="§"/>
            </a:pPr>
            <a:r>
              <a:rPr lang="es-ES" sz="3600" dirty="0" smtClean="0"/>
              <a:t>Cortos </a:t>
            </a:r>
          </a:p>
          <a:p>
            <a:pPr lvl="1">
              <a:buSzPct val="75000"/>
              <a:buFont typeface="Wingdings" pitchFamily="2" charset="2"/>
              <a:buChar char="§"/>
            </a:pPr>
            <a:r>
              <a:rPr lang="es-ES" sz="3600" dirty="0" smtClean="0"/>
              <a:t>Largos</a:t>
            </a:r>
          </a:p>
          <a:p>
            <a:pPr>
              <a:buSzPct val="75000"/>
              <a:buBlip>
                <a:blip r:embed="rId3"/>
              </a:buBlip>
            </a:pPr>
            <a:r>
              <a:rPr lang="es-ES" sz="3600" dirty="0" err="1" smtClean="0"/>
              <a:t>Semipresenciales</a:t>
            </a:r>
            <a:r>
              <a:rPr lang="es-ES" sz="3600" dirty="0" smtClean="0"/>
              <a:t> (b-</a:t>
            </a:r>
            <a:r>
              <a:rPr lang="es-ES" sz="3600" dirty="0" err="1" smtClean="0"/>
              <a:t>learning</a:t>
            </a:r>
            <a:r>
              <a:rPr lang="es-ES" sz="3600" dirty="0" smtClean="0"/>
              <a:t>)</a:t>
            </a:r>
          </a:p>
          <a:p>
            <a:pPr>
              <a:buSzPct val="75000"/>
              <a:buBlip>
                <a:blip r:embed="rId3"/>
              </a:buBlip>
            </a:pPr>
            <a:r>
              <a:rPr lang="es-ES" sz="3600" dirty="0" smtClean="0"/>
              <a:t>Apoyo a la docencia presencial</a:t>
            </a:r>
          </a:p>
          <a:p>
            <a:pPr>
              <a:buSzPct val="75000"/>
              <a:buBlip>
                <a:blip r:embed="rId3"/>
              </a:buBlip>
            </a:pPr>
            <a:r>
              <a:rPr lang="es-ES" sz="3600" dirty="0" smtClean="0"/>
              <a:t>Cursos Abiertos</a:t>
            </a:r>
            <a:endParaRPr lang="es-ES" sz="3600" dirty="0" smtClean="0"/>
          </a:p>
          <a:p>
            <a:pPr>
              <a:buSzPct val="75000"/>
              <a:buBlip>
                <a:blip r:embed="rId3"/>
              </a:buBlip>
            </a:pPr>
            <a:r>
              <a:rPr lang="es-ES" sz="3600" dirty="0" smtClean="0"/>
              <a:t>Cursos Masivos Abiertos en Línea</a:t>
            </a:r>
            <a:r>
              <a:rPr lang="es-ES" sz="3600" dirty="0"/>
              <a:t> </a:t>
            </a:r>
            <a:r>
              <a:rPr lang="es-ES" sz="3600" dirty="0" smtClean="0"/>
              <a:t>(MOOC) </a:t>
            </a:r>
          </a:p>
        </p:txBody>
      </p:sp>
      <p:sp>
        <p:nvSpPr>
          <p:cNvPr id="4" name="2 Marcador de contenido"/>
          <p:cNvSpPr txBox="1">
            <a:spLocks/>
          </p:cNvSpPr>
          <p:nvPr/>
        </p:nvSpPr>
        <p:spPr>
          <a:xfrm>
            <a:off x="7357120" y="2173740"/>
            <a:ext cx="2762269" cy="1714512"/>
          </a:xfrm>
          <a:prstGeom prst="rect">
            <a:avLst/>
          </a:prstGeom>
          <a:ln/>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10000"/>
          </a:bodyPr>
          <a:lstStyle/>
          <a:p>
            <a:pPr marL="342900" marR="0" lvl="0" indent="-342900" defTabSz="914400" rtl="0" eaLnBrk="1" fontAlgn="auto" latinLnBrk="0" hangingPunct="1">
              <a:lnSpc>
                <a:spcPct val="110000"/>
              </a:lnSpc>
              <a:spcBef>
                <a:spcPct val="20000"/>
              </a:spcBef>
              <a:spcAft>
                <a:spcPts val="0"/>
              </a:spcAft>
              <a:buClrTx/>
              <a:buSzTx/>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Dirigido</a:t>
            </a:r>
            <a:r>
              <a:rPr kumimoji="0" lang="es-ES" sz="3200" b="0" i="0" u="none" strike="noStrike" kern="1200" cap="none" spc="0" normalizeH="0" noProof="0" dirty="0" smtClean="0">
                <a:ln>
                  <a:noFill/>
                </a:ln>
                <a:solidFill>
                  <a:schemeClr val="tx1"/>
                </a:solidFill>
                <a:effectLst/>
                <a:uLnTx/>
                <a:uFillTx/>
                <a:latin typeface="+mn-lt"/>
                <a:ea typeface="+mn-ea"/>
                <a:cs typeface="+mn-cs"/>
              </a:rPr>
              <a:t> a:</a:t>
            </a:r>
          </a:p>
          <a:p>
            <a:pPr marL="342900" marR="0" lvl="0" indent="-342900" defTabSz="914400" rtl="0" eaLnBrk="1" fontAlgn="auto" latinLnBrk="0" hangingPunct="1">
              <a:lnSpc>
                <a:spcPct val="110000"/>
              </a:lnSpc>
              <a:spcBef>
                <a:spcPct val="20000"/>
              </a:spcBef>
              <a:spcAft>
                <a:spcPts val="0"/>
              </a:spcAft>
              <a:buClr>
                <a:srgbClr val="006600"/>
              </a:buClr>
              <a:buSzTx/>
              <a:buFont typeface="Wingdings" pitchFamily="2" charset="2"/>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Pregrado</a:t>
            </a:r>
          </a:p>
          <a:p>
            <a:pPr marL="342900" marR="0" lvl="0" indent="-342900" defTabSz="914400" rtl="0" eaLnBrk="1" fontAlgn="auto" latinLnBrk="0" hangingPunct="1">
              <a:lnSpc>
                <a:spcPct val="110000"/>
              </a:lnSpc>
              <a:spcBef>
                <a:spcPct val="20000"/>
              </a:spcBef>
              <a:spcAft>
                <a:spcPts val="0"/>
              </a:spcAft>
              <a:buClr>
                <a:srgbClr val="006600"/>
              </a:buClr>
              <a:buSzTx/>
              <a:buFont typeface="Wingdings" pitchFamily="2" charset="2"/>
              <a:buChar char="§"/>
              <a:tabLst/>
              <a:defRPr/>
            </a:pPr>
            <a:r>
              <a:rPr lang="es-ES" sz="3200" dirty="0" smtClean="0"/>
              <a:t>Postgrado</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21"/>
          <p:cNvSpPr>
            <a:spLocks noChangeArrowheads="1"/>
          </p:cNvSpPr>
          <p:nvPr/>
        </p:nvSpPr>
        <p:spPr bwMode="auto">
          <a:xfrm>
            <a:off x="0" y="57152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1 Título"/>
          <p:cNvSpPr>
            <a:spLocks noGrp="1"/>
          </p:cNvSpPr>
          <p:nvPr>
            <p:ph type="title"/>
          </p:nvPr>
        </p:nvSpPr>
        <p:spPr>
          <a:xfrm>
            <a:off x="1371605" y="428604"/>
            <a:ext cx="9286993" cy="1202485"/>
          </a:xfrm>
        </p:spPr>
        <p:txBody>
          <a:bodyPr/>
          <a:lstStyle/>
          <a:p>
            <a:r>
              <a:rPr lang="es-ES" b="1" dirty="0" smtClean="0"/>
              <a:t>Aula Virtual: modalidades</a:t>
            </a:r>
            <a:endParaRPr lang="es-ES" b="1" dirty="0"/>
          </a:p>
        </p:txBody>
      </p:sp>
    </p:spTree>
  </p:cSld>
  <p:clrMapOvr>
    <a:masterClrMapping/>
  </p:clrMapOvr>
  <p:transition spd="med"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214290"/>
            <a:ext cx="9144000" cy="5357850"/>
          </a:xfrm>
          <a:prstGeom prst="rect">
            <a:avLst/>
          </a:prstGeom>
          <a:solidFill>
            <a:schemeClr val="bg1"/>
          </a:solidFill>
          <a:ln>
            <a:noFill/>
          </a:ln>
          <a:effectLst>
            <a:outerShdw blurRad="50800" dist="38100" algn="l" rotWithShape="0">
              <a:srgbClr val="63A53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2"/>
          <p:cNvSpPr>
            <a:spLocks noGrp="1" noChangeArrowheads="1"/>
          </p:cNvSpPr>
          <p:nvPr>
            <p:ph type="title" idx="4294967295"/>
          </p:nvPr>
        </p:nvSpPr>
        <p:spPr>
          <a:xfrm>
            <a:off x="1524000" y="274638"/>
            <a:ext cx="9691688" cy="1143000"/>
          </a:xfrm>
        </p:spPr>
        <p:txBody>
          <a:bodyPr anchor="b">
            <a:normAutofit/>
          </a:bodyPr>
          <a:lstStyle/>
          <a:p>
            <a:pPr eaLnBrk="1" hangingPunct="1"/>
            <a:r>
              <a:rPr lang="es-ES_tradnl" altLang="zh-CN" sz="3600" b="1" dirty="0">
                <a:solidFill>
                  <a:schemeClr val="tx1"/>
                </a:solidFill>
                <a:ea typeface="宋体" pitchFamily="2" charset="-122"/>
              </a:rPr>
              <a:t>Los Entornos Virtual de Enseñanza Aprendizaje (EVEA) </a:t>
            </a:r>
          </a:p>
        </p:txBody>
      </p:sp>
      <p:sp>
        <p:nvSpPr>
          <p:cNvPr id="17412" name="Rectangle 3"/>
          <p:cNvSpPr>
            <a:spLocks noGrp="1" noChangeArrowheads="1"/>
          </p:cNvSpPr>
          <p:nvPr>
            <p:ph type="body" idx="4294967295"/>
          </p:nvPr>
        </p:nvSpPr>
        <p:spPr>
          <a:xfrm>
            <a:off x="2166910" y="1428736"/>
            <a:ext cx="8229600" cy="1219200"/>
          </a:xfrm>
        </p:spPr>
        <p:txBody>
          <a:bodyPr>
            <a:normAutofit/>
          </a:bodyPr>
          <a:lstStyle/>
          <a:p>
            <a:pPr marL="0" indent="0">
              <a:buNone/>
            </a:pPr>
            <a:r>
              <a:rPr lang="es-ES_tradnl" altLang="zh-CN" sz="2400" i="1" dirty="0">
                <a:ea typeface="宋体" pitchFamily="2" charset="-122"/>
              </a:rPr>
              <a:t>ambientes virtuales de enseñanza aprendizaje, o plataformas docentes, </a:t>
            </a:r>
            <a:r>
              <a:rPr lang="es-MX" sz="2400" i="1" dirty="0">
                <a:ea typeface="宋体" pitchFamily="2" charset="-122"/>
              </a:rPr>
              <a:t>plataformas de gestión del aprendizaje (</a:t>
            </a:r>
            <a:r>
              <a:rPr lang="es-MX" sz="2400" i="1" dirty="0" err="1">
                <a:ea typeface="宋体" pitchFamily="2" charset="-122"/>
              </a:rPr>
              <a:t>Learning</a:t>
            </a:r>
            <a:r>
              <a:rPr lang="es-MX" sz="2400" i="1" dirty="0">
                <a:ea typeface="宋体" pitchFamily="2" charset="-122"/>
              </a:rPr>
              <a:t> Management </a:t>
            </a:r>
            <a:r>
              <a:rPr lang="es-MX" sz="2400" i="1" dirty="0" err="1">
                <a:ea typeface="宋体" pitchFamily="2" charset="-122"/>
              </a:rPr>
              <a:t>System</a:t>
            </a:r>
            <a:r>
              <a:rPr lang="es-MX" sz="2400" i="1" dirty="0">
                <a:ea typeface="宋体" pitchFamily="2" charset="-122"/>
              </a:rPr>
              <a:t>) </a:t>
            </a:r>
          </a:p>
        </p:txBody>
      </p:sp>
      <p:sp>
        <p:nvSpPr>
          <p:cNvPr id="17414" name="Rectangle 5"/>
          <p:cNvSpPr>
            <a:spLocks noChangeArrowheads="1"/>
          </p:cNvSpPr>
          <p:nvPr/>
        </p:nvSpPr>
        <p:spPr bwMode="auto">
          <a:xfrm>
            <a:off x="2738414" y="2968182"/>
            <a:ext cx="5867400" cy="2246769"/>
          </a:xfrm>
          <a:prstGeom prst="rect">
            <a:avLst/>
          </a:prstGeom>
          <a:noFill/>
          <a:ln>
            <a:solidFill>
              <a:srgbClr val="54A81C"/>
            </a:solidFill>
            <a:headEnd/>
            <a:tailEnd/>
          </a:ln>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algn="ctr">
              <a:spcBef>
                <a:spcPct val="20000"/>
              </a:spcBef>
            </a:pPr>
            <a:r>
              <a:rPr lang="es-ES_tradnl" altLang="zh-CN" sz="2800" dirty="0">
                <a:ea typeface="宋体" pitchFamily="2" charset="-122"/>
              </a:rPr>
              <a:t>Se caracterizan por las posibilidades que ofrecen para la gestión y desarrollo de procesos de enseñanza aprendizaje, por ejemplo a través de cursos. </a:t>
            </a:r>
          </a:p>
        </p:txBody>
      </p:sp>
      <p:sp>
        <p:nvSpPr>
          <p:cNvPr id="7" name="TextBox 6"/>
          <p:cNvSpPr txBox="1"/>
          <p:nvPr/>
        </p:nvSpPr>
        <p:spPr>
          <a:xfrm>
            <a:off x="897469" y="5571065"/>
            <a:ext cx="10847457" cy="461665"/>
          </a:xfrm>
          <a:prstGeom prst="rect">
            <a:avLst/>
          </a:prstGeom>
          <a:noFill/>
        </p:spPr>
        <p:txBody>
          <a:bodyPr wrap="none" rtlCol="0">
            <a:spAutoFit/>
          </a:bodyPr>
          <a:lstStyle/>
          <a:p>
            <a:r>
              <a:rPr lang="es-ES" sz="2400" dirty="0" smtClean="0"/>
              <a:t>Plataformas LMS- </a:t>
            </a:r>
            <a:r>
              <a:rPr lang="es-ES" sz="2400" dirty="0" err="1" smtClean="0"/>
              <a:t>Learning</a:t>
            </a:r>
            <a:r>
              <a:rPr lang="es-ES" sz="2400" dirty="0" smtClean="0"/>
              <a:t> Management </a:t>
            </a:r>
            <a:r>
              <a:rPr lang="es-ES" sz="2400" dirty="0" err="1" smtClean="0"/>
              <a:t>System</a:t>
            </a:r>
            <a:r>
              <a:rPr lang="es-ES" sz="2400" dirty="0" smtClean="0"/>
              <a:t> o Sistema de Gestión del Aprendizaje</a:t>
            </a:r>
            <a:endParaRPr lang="es-ES" sz="2400" dirty="0"/>
          </a:p>
        </p:txBody>
      </p:sp>
    </p:spTree>
    <p:extLst>
      <p:ext uri="{BB962C8B-B14F-4D97-AF65-F5344CB8AC3E}">
        <p14:creationId xmlns="" xmlns:p14="http://schemas.microsoft.com/office/powerpoint/2010/main" val="34067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Componentes de un LMS</a:t>
            </a:r>
            <a:endParaRPr lang="es-ES" b="1" dirty="0"/>
          </a:p>
        </p:txBody>
      </p:sp>
      <p:sp>
        <p:nvSpPr>
          <p:cNvPr id="3" name="2 Marcador de contenido"/>
          <p:cNvSpPr>
            <a:spLocks noGrp="1"/>
          </p:cNvSpPr>
          <p:nvPr>
            <p:ph idx="1"/>
          </p:nvPr>
        </p:nvSpPr>
        <p:spPr>
          <a:xfrm>
            <a:off x="944883" y="1930399"/>
            <a:ext cx="7789545" cy="4023360"/>
          </a:xfrm>
        </p:spPr>
        <p:txBody>
          <a:bodyPr>
            <a:normAutofit/>
          </a:bodyPr>
          <a:lstStyle/>
          <a:p>
            <a:pPr marL="704850" indent="-522288">
              <a:buClr>
                <a:srgbClr val="63A537"/>
              </a:buClr>
              <a:buSzPct val="85000"/>
              <a:buFont typeface="Wingdings" pitchFamily="2" charset="2"/>
              <a:buChar char=""/>
            </a:pPr>
            <a:r>
              <a:rPr lang="es-AR" sz="2800" dirty="0" smtClean="0"/>
              <a:t>Herramientas de comunicación sincrónica y asincrónica</a:t>
            </a:r>
            <a:endParaRPr lang="es-ES" sz="2800" dirty="0" smtClean="0"/>
          </a:p>
          <a:p>
            <a:pPr marL="704850" indent="-522288">
              <a:buClr>
                <a:srgbClr val="63A537"/>
              </a:buClr>
              <a:buSzPct val="85000"/>
              <a:buFont typeface="Wingdings" pitchFamily="2" charset="2"/>
              <a:buChar char=""/>
            </a:pPr>
            <a:r>
              <a:rPr lang="es-AR" sz="2800" dirty="0" smtClean="0"/>
              <a:t>Herramientas de gestión de usuarios</a:t>
            </a:r>
            <a:endParaRPr lang="es-ES" sz="2800" dirty="0" smtClean="0"/>
          </a:p>
          <a:p>
            <a:pPr marL="704850" indent="-522288">
              <a:buClr>
                <a:srgbClr val="63A537"/>
              </a:buClr>
              <a:buSzPct val="85000"/>
              <a:buFont typeface="Wingdings" pitchFamily="2" charset="2"/>
              <a:buChar char=""/>
            </a:pPr>
            <a:r>
              <a:rPr lang="es-AR" sz="2800" dirty="0" smtClean="0"/>
              <a:t>Herramientas de gestión de contenidos</a:t>
            </a:r>
            <a:endParaRPr lang="es-ES" sz="2800" dirty="0" smtClean="0"/>
          </a:p>
          <a:p>
            <a:pPr marL="704850" indent="-522288">
              <a:buClr>
                <a:srgbClr val="63A537"/>
              </a:buClr>
              <a:buSzPct val="85000"/>
              <a:buFont typeface="Wingdings" pitchFamily="2" charset="2"/>
              <a:buChar char=""/>
            </a:pPr>
            <a:r>
              <a:rPr lang="es-AR" sz="2800" dirty="0" smtClean="0"/>
              <a:t>Herramientas para el seguimiento y la evaluación</a:t>
            </a:r>
            <a:endParaRPr lang="es-ES" sz="2800" dirty="0" smtClean="0"/>
          </a:p>
          <a:p>
            <a:pPr marL="627063" indent="-627063">
              <a:buBlip>
                <a:blip r:embed="rId2"/>
              </a:buBlip>
            </a:pPr>
            <a:endParaRPr lang="es-ES" sz="2800" dirty="0"/>
          </a:p>
        </p:txBody>
      </p:sp>
      <p:pic>
        <p:nvPicPr>
          <p:cNvPr id="4" name="3 Imagen"/>
          <p:cNvPicPr/>
          <p:nvPr/>
        </p:nvPicPr>
        <p:blipFill>
          <a:blip r:embed="rId3"/>
          <a:srcRect/>
          <a:stretch>
            <a:fillRect/>
          </a:stretch>
        </p:blipFill>
        <p:spPr bwMode="auto">
          <a:xfrm>
            <a:off x="8772534" y="1401869"/>
            <a:ext cx="3019427" cy="4467225"/>
          </a:xfrm>
          <a:prstGeom prst="rect">
            <a:avLst/>
          </a:prstGeom>
          <a:noFill/>
          <a:ln w="9525">
            <a:noFill/>
            <a:miter lim="800000"/>
            <a:headEnd/>
            <a:tailEnd/>
          </a:ln>
          <a:scene3d>
            <a:camera prst="isometricOffAxis2Left"/>
            <a:lightRig rig="threePt" dir="t"/>
          </a:scene3d>
        </p:spPr>
      </p:pic>
    </p:spTree>
    <p:extLst>
      <p:ext uri="{BB962C8B-B14F-4D97-AF65-F5344CB8AC3E}">
        <p14:creationId xmlns="" xmlns:p14="http://schemas.microsoft.com/office/powerpoint/2010/main" val="1236377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219200" y="274638"/>
            <a:ext cx="10972800" cy="1143000"/>
          </a:xfrm>
        </p:spPr>
        <p:txBody>
          <a:bodyPr/>
          <a:lstStyle/>
          <a:p>
            <a:r>
              <a:rPr lang="es-ES" dirty="0" smtClean="0"/>
              <a:t>¿Qué es MOODLE?</a:t>
            </a:r>
            <a:endParaRPr lang="es-ES" dirty="0"/>
          </a:p>
        </p:txBody>
      </p:sp>
      <p:sp>
        <p:nvSpPr>
          <p:cNvPr id="8" name="7 Rectángulo"/>
          <p:cNvSpPr/>
          <p:nvPr/>
        </p:nvSpPr>
        <p:spPr>
          <a:xfrm>
            <a:off x="1995454" y="2193384"/>
            <a:ext cx="5143536" cy="1569660"/>
          </a:xfrm>
          <a:prstGeom prst="rect">
            <a:avLst/>
          </a:prstGeom>
        </p:spPr>
        <p:txBody>
          <a:bodyPr wrap="square">
            <a:spAutoFit/>
          </a:bodyPr>
          <a:lstStyle/>
          <a:p>
            <a:r>
              <a:rPr lang="es-E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Entorno Modular de Aprendizaje Dinámico Orientado a Objetos</a:t>
            </a:r>
            <a:endParaRPr lang="es-E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8 CuadroTexto"/>
          <p:cNvSpPr txBox="1"/>
          <p:nvPr/>
        </p:nvSpPr>
        <p:spPr>
          <a:xfrm>
            <a:off x="2857478" y="5675331"/>
            <a:ext cx="5743047" cy="461665"/>
          </a:xfrm>
          <a:prstGeom prst="rect">
            <a:avLst/>
          </a:prstGeom>
          <a:noFill/>
        </p:spPr>
        <p:txBody>
          <a:bodyPr wrap="none" rtlCol="0">
            <a:spAutoFit/>
          </a:bodyPr>
          <a:lstStyle/>
          <a:p>
            <a:r>
              <a:rPr lang="es-ES" sz="2400" b="1" dirty="0" smtClean="0"/>
              <a:t>Enfoque pedagógico: </a:t>
            </a:r>
            <a:r>
              <a:rPr lang="es-ES" sz="2400" dirty="0" smtClean="0"/>
              <a:t>constructivismo social </a:t>
            </a:r>
            <a:endParaRPr lang="es-ES" sz="2400" b="1" dirty="0" smtClean="0"/>
          </a:p>
        </p:txBody>
      </p:sp>
      <p:sp>
        <p:nvSpPr>
          <p:cNvPr id="10" name="9 CuadroTexto"/>
          <p:cNvSpPr txBox="1"/>
          <p:nvPr/>
        </p:nvSpPr>
        <p:spPr>
          <a:xfrm>
            <a:off x="664603" y="4916495"/>
            <a:ext cx="9906069"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2400" dirty="0" smtClean="0"/>
              <a:t>Sistema de Gestión del Aprendizaje (</a:t>
            </a:r>
            <a:r>
              <a:rPr lang="es-ES" sz="2400" i="1" dirty="0" smtClean="0"/>
              <a:t>LMS</a:t>
            </a:r>
            <a:r>
              <a:rPr lang="es-ES" sz="2400" dirty="0" smtClean="0"/>
              <a:t>) o Sistema de Gestión de Cursos </a:t>
            </a:r>
          </a:p>
        </p:txBody>
      </p:sp>
      <p:sp>
        <p:nvSpPr>
          <p:cNvPr id="11" name="Text Box 5"/>
          <p:cNvSpPr txBox="1">
            <a:spLocks noChangeArrowheads="1"/>
          </p:cNvSpPr>
          <p:nvPr/>
        </p:nvSpPr>
        <p:spPr bwMode="auto">
          <a:xfrm>
            <a:off x="7138990" y="1828238"/>
            <a:ext cx="4241800" cy="2677656"/>
          </a:xfrm>
          <a:prstGeom prst="rect">
            <a:avLst/>
          </a:prstGeom>
          <a:noFill/>
          <a:ln w="9525">
            <a:noFill/>
            <a:miter lim="800000"/>
            <a:headEnd/>
            <a:tailEnd/>
          </a:ln>
        </p:spPr>
        <p:txBody>
          <a:bodyPr wrap="square">
            <a:spAutoFit/>
          </a:bodyPr>
          <a:lstStyle/>
          <a:p>
            <a:r>
              <a:rPr lang="en-US" sz="2800" b="1" dirty="0">
                <a:solidFill>
                  <a:srgbClr val="FF9933"/>
                </a:solidFill>
              </a:rPr>
              <a:t>M </a:t>
            </a:r>
            <a:r>
              <a:rPr lang="en-US" sz="2800" dirty="0"/>
              <a:t>o d u l a </a:t>
            </a:r>
            <a:r>
              <a:rPr lang="en-US" sz="2800" dirty="0" smtClean="0"/>
              <a:t>r</a:t>
            </a:r>
          </a:p>
          <a:p>
            <a:r>
              <a:rPr lang="en-US" sz="2800" b="1" dirty="0" smtClean="0">
                <a:solidFill>
                  <a:srgbClr val="FF9933"/>
                </a:solidFill>
              </a:rPr>
              <a:t>O </a:t>
            </a:r>
            <a:r>
              <a:rPr lang="en-US" sz="2800" dirty="0" smtClean="0"/>
              <a:t>b j e c t</a:t>
            </a:r>
            <a:r>
              <a:rPr lang="en-US" sz="2800" b="1" dirty="0" smtClean="0"/>
              <a:t> </a:t>
            </a:r>
          </a:p>
          <a:p>
            <a:r>
              <a:rPr lang="en-US" sz="2800" b="1" dirty="0" smtClean="0">
                <a:solidFill>
                  <a:srgbClr val="FF9933"/>
                </a:solidFill>
              </a:rPr>
              <a:t>O </a:t>
            </a:r>
            <a:r>
              <a:rPr lang="en-US" sz="2800" dirty="0" smtClean="0"/>
              <a:t>r </a:t>
            </a:r>
            <a:r>
              <a:rPr lang="en-US" sz="2800" dirty="0" err="1" smtClean="0"/>
              <a:t>i</a:t>
            </a:r>
            <a:r>
              <a:rPr lang="en-US" sz="2800" dirty="0" smtClean="0"/>
              <a:t> e n t e d</a:t>
            </a:r>
          </a:p>
          <a:p>
            <a:r>
              <a:rPr lang="en-US" sz="2800" b="1" dirty="0" smtClean="0">
                <a:solidFill>
                  <a:srgbClr val="FF9933"/>
                </a:solidFill>
              </a:rPr>
              <a:t>D </a:t>
            </a:r>
            <a:r>
              <a:rPr lang="en-US" sz="2800" dirty="0" smtClean="0"/>
              <a:t>y n a m </a:t>
            </a:r>
            <a:r>
              <a:rPr lang="en-US" sz="2800" dirty="0" err="1" smtClean="0"/>
              <a:t>i</a:t>
            </a:r>
            <a:r>
              <a:rPr lang="en-US" sz="2800" dirty="0" smtClean="0"/>
              <a:t> c</a:t>
            </a:r>
          </a:p>
          <a:p>
            <a:r>
              <a:rPr lang="en-US" sz="2800" b="1" dirty="0" smtClean="0">
                <a:solidFill>
                  <a:srgbClr val="FF9933"/>
                </a:solidFill>
              </a:rPr>
              <a:t>L </a:t>
            </a:r>
            <a:r>
              <a:rPr lang="en-US" sz="2800" dirty="0" smtClean="0"/>
              <a:t>e a r n </a:t>
            </a:r>
            <a:r>
              <a:rPr lang="en-US" sz="2800" dirty="0" err="1" smtClean="0"/>
              <a:t>i</a:t>
            </a:r>
            <a:r>
              <a:rPr lang="en-US" sz="2800" dirty="0" smtClean="0"/>
              <a:t> n g</a:t>
            </a:r>
          </a:p>
          <a:p>
            <a:r>
              <a:rPr lang="en-US" sz="2800" b="1" dirty="0" smtClean="0">
                <a:solidFill>
                  <a:srgbClr val="FF9933"/>
                </a:solidFill>
              </a:rPr>
              <a:t>E </a:t>
            </a:r>
            <a:r>
              <a:rPr lang="en-US" sz="2800" dirty="0" smtClean="0"/>
              <a:t>n v </a:t>
            </a:r>
            <a:r>
              <a:rPr lang="en-US" sz="2800" dirty="0" err="1" smtClean="0"/>
              <a:t>i</a:t>
            </a:r>
            <a:r>
              <a:rPr lang="en-US" sz="2800" dirty="0" smtClean="0"/>
              <a:t> r o n m e n t</a:t>
            </a: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543027" y="3357562"/>
            <a:ext cx="3505216" cy="785818"/>
          </a:xfrm>
          <a:prstGeom prst="roundRect">
            <a:avLst/>
          </a:prstGeom>
          <a:solidFill>
            <a:srgbClr val="006600"/>
          </a:solidFill>
          <a:ln>
            <a:noFill/>
          </a:ln>
          <a:effectLst>
            <a:outerShdw blurRad="127000" dist="38100" dir="2700000" algn="ctr">
              <a:srgbClr val="000000">
                <a:alpha val="45000"/>
              </a:srgb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Interactivas</a:t>
            </a:r>
            <a:endParaRPr lang="es-ES" sz="3200" b="1" dirty="0"/>
          </a:p>
        </p:txBody>
      </p:sp>
      <p:sp>
        <p:nvSpPr>
          <p:cNvPr id="3" name="2 Rectángulo redondeado"/>
          <p:cNvSpPr/>
          <p:nvPr/>
        </p:nvSpPr>
        <p:spPr>
          <a:xfrm>
            <a:off x="3428981" y="714356"/>
            <a:ext cx="4095779" cy="785818"/>
          </a:xfrm>
          <a:prstGeom prst="roundRect">
            <a:avLst/>
          </a:prstGeom>
          <a:solidFill>
            <a:srgbClr val="FFFF57"/>
          </a:solidFill>
          <a:ln>
            <a:noFill/>
          </a:ln>
          <a:effectLst>
            <a:outerShdw blurRad="184150" dist="241300" dir="11520000" sx="110000" sy="110000" algn="ctr">
              <a:srgbClr val="000000">
                <a:alpha val="18000"/>
              </a:srgb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Colaborativas</a:t>
            </a:r>
            <a:endParaRPr lang="es-ES" sz="3200" b="1" dirty="0">
              <a:solidFill>
                <a:schemeClr val="tx1"/>
              </a:solidFill>
            </a:endParaRPr>
          </a:p>
        </p:txBody>
      </p:sp>
      <p:sp>
        <p:nvSpPr>
          <p:cNvPr id="4" name="3 Rectángulo redondeado"/>
          <p:cNvSpPr/>
          <p:nvPr/>
        </p:nvSpPr>
        <p:spPr>
          <a:xfrm>
            <a:off x="476254" y="4572009"/>
            <a:ext cx="4000485" cy="714379"/>
          </a:xfrm>
          <a:prstGeom prst="roundRect">
            <a:avLst/>
          </a:prstGeom>
          <a:solidFill>
            <a:schemeClr val="tx2">
              <a:lumMod val="75000"/>
            </a:schemeClr>
          </a:solidFill>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smtClean="0"/>
              <a:t>Transmisivas</a:t>
            </a:r>
            <a:endParaRPr lang="es-ES" sz="3200" b="1" dirty="0" smtClean="0"/>
          </a:p>
        </p:txBody>
      </p:sp>
      <p:sp>
        <p:nvSpPr>
          <p:cNvPr id="5" name="4 Rectángulo redondeado"/>
          <p:cNvSpPr/>
          <p:nvPr/>
        </p:nvSpPr>
        <p:spPr>
          <a:xfrm>
            <a:off x="2000221" y="2085972"/>
            <a:ext cx="4572032" cy="771524"/>
          </a:xfrm>
          <a:prstGeom prst="roundRect">
            <a:avLst/>
          </a:prstGeom>
          <a:solidFill>
            <a:schemeClr val="accent2"/>
          </a:solidFill>
          <a:ln>
            <a:noFill/>
          </a:ln>
          <a:effectLst>
            <a:outerShdw blurRad="127000" dist="38100" dir="2700000" algn="ctr">
              <a:srgbClr val="000000">
                <a:alpha val="45000"/>
              </a:srgb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Comunicativas</a:t>
            </a:r>
          </a:p>
        </p:txBody>
      </p:sp>
      <p:cxnSp>
        <p:nvCxnSpPr>
          <p:cNvPr id="7" name="6 Conector recto de flecha"/>
          <p:cNvCxnSpPr/>
          <p:nvPr/>
        </p:nvCxnSpPr>
        <p:spPr>
          <a:xfrm rot="5400000" flipH="1" flipV="1">
            <a:off x="3759201" y="1253066"/>
            <a:ext cx="5384800" cy="3894669"/>
          </a:xfrm>
          <a:prstGeom prst="straightConnector1">
            <a:avLst/>
          </a:prstGeom>
          <a:ln>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rot="18350484">
            <a:off x="2103847" y="3030291"/>
            <a:ext cx="7715344" cy="523220"/>
          </a:xfrm>
          <a:prstGeom prst="rect">
            <a:avLst/>
          </a:prstGeom>
          <a:noFill/>
        </p:spPr>
        <p:txBody>
          <a:bodyPr wrap="square" rtlCol="0">
            <a:spAutoFit/>
          </a:bodyPr>
          <a:lstStyle/>
          <a:p>
            <a:pPr algn="ctr"/>
            <a:r>
              <a:rPr lang="es-ES" sz="2800" b="1" spc="750" dirty="0" smtClean="0"/>
              <a:t>Evaluación y seguimiento</a:t>
            </a:r>
            <a:endParaRPr lang="es-ES" sz="2800" b="1" spc="750" dirty="0"/>
          </a:p>
        </p:txBody>
      </p:sp>
      <p:sp>
        <p:nvSpPr>
          <p:cNvPr id="17" name="16 CuadroTexto"/>
          <p:cNvSpPr txBox="1"/>
          <p:nvPr/>
        </p:nvSpPr>
        <p:spPr>
          <a:xfrm rot="2157677">
            <a:off x="6566105" y="564609"/>
            <a:ext cx="1803442" cy="6370975"/>
          </a:xfrm>
          <a:prstGeom prst="rect">
            <a:avLst/>
          </a:prstGeom>
          <a:noFill/>
        </p:spPr>
        <p:txBody>
          <a:bodyPr wrap="none" rtlCol="0">
            <a:spAutoFit/>
          </a:bodyPr>
          <a:lstStyle/>
          <a:p>
            <a:r>
              <a:rPr lang="es-ES" sz="2400" b="1" dirty="0" smtClean="0"/>
              <a:t>Wiki </a:t>
            </a:r>
          </a:p>
          <a:p>
            <a:r>
              <a:rPr lang="es-ES" sz="2400" b="1" dirty="0" smtClean="0"/>
              <a:t>Blog</a:t>
            </a:r>
          </a:p>
          <a:p>
            <a:r>
              <a:rPr lang="es-ES" sz="2400" b="1" dirty="0" smtClean="0"/>
              <a:t>Taller</a:t>
            </a:r>
          </a:p>
          <a:p>
            <a:r>
              <a:rPr lang="es-ES" sz="2400" b="1" dirty="0" smtClean="0"/>
              <a:t>Base datos</a:t>
            </a:r>
          </a:p>
          <a:p>
            <a:r>
              <a:rPr lang="es-ES" sz="2400" b="1" dirty="0" smtClean="0"/>
              <a:t>Foro</a:t>
            </a:r>
          </a:p>
          <a:p>
            <a:r>
              <a:rPr lang="es-ES" sz="2400" b="1" dirty="0" smtClean="0"/>
              <a:t>Chat </a:t>
            </a:r>
          </a:p>
          <a:p>
            <a:r>
              <a:rPr lang="es-ES" sz="2400" b="1" dirty="0" smtClean="0"/>
              <a:t>Mensaje</a:t>
            </a:r>
          </a:p>
          <a:p>
            <a:r>
              <a:rPr lang="es-ES" sz="2400" b="1" dirty="0" smtClean="0"/>
              <a:t>Calendario</a:t>
            </a:r>
          </a:p>
          <a:p>
            <a:r>
              <a:rPr lang="es-ES" sz="2400" b="1" dirty="0" smtClean="0"/>
              <a:t>Glosario</a:t>
            </a:r>
          </a:p>
          <a:p>
            <a:r>
              <a:rPr lang="es-ES" sz="2400" b="1" dirty="0" smtClean="0"/>
              <a:t>Diario</a:t>
            </a:r>
          </a:p>
          <a:p>
            <a:r>
              <a:rPr lang="es-ES" sz="2400" b="1" dirty="0" smtClean="0"/>
              <a:t>Lección</a:t>
            </a:r>
          </a:p>
          <a:p>
            <a:r>
              <a:rPr lang="es-ES" sz="2400" b="1" dirty="0" smtClean="0"/>
              <a:t>Cuestionario</a:t>
            </a:r>
          </a:p>
          <a:p>
            <a:r>
              <a:rPr lang="es-ES" sz="2400" b="1" dirty="0" smtClean="0"/>
              <a:t>Tareas</a:t>
            </a:r>
          </a:p>
          <a:p>
            <a:r>
              <a:rPr lang="es-ES" sz="2400" b="1" dirty="0" smtClean="0"/>
              <a:t>Encuesta </a:t>
            </a:r>
          </a:p>
          <a:p>
            <a:r>
              <a:rPr lang="es-ES" sz="2400" b="1" dirty="0" smtClean="0"/>
              <a:t>Consulta</a:t>
            </a:r>
          </a:p>
          <a:p>
            <a:r>
              <a:rPr lang="es-ES" sz="2400" b="1" dirty="0" smtClean="0"/>
              <a:t>RSS</a:t>
            </a:r>
          </a:p>
          <a:p>
            <a:r>
              <a:rPr lang="es-ES" sz="2400" b="1" dirty="0" smtClean="0"/>
              <a:t>Recursos</a:t>
            </a:r>
          </a:p>
        </p:txBody>
      </p:sp>
      <p:sp>
        <p:nvSpPr>
          <p:cNvPr id="20" name="19 CuadroTexto"/>
          <p:cNvSpPr txBox="1"/>
          <p:nvPr/>
        </p:nvSpPr>
        <p:spPr>
          <a:xfrm>
            <a:off x="-43" y="48260"/>
            <a:ext cx="5130764" cy="523220"/>
          </a:xfrm>
          <a:prstGeom prst="rect">
            <a:avLst/>
          </a:prstGeom>
          <a:noFill/>
        </p:spPr>
        <p:txBody>
          <a:bodyPr wrap="none" rtlCol="0">
            <a:spAutoFit/>
          </a:bodyPr>
          <a:lstStyle/>
          <a:p>
            <a:r>
              <a:rPr lang="es-ES" sz="2800" b="1" dirty="0" smtClean="0">
                <a:solidFill>
                  <a:schemeClr val="bg2">
                    <a:lumMod val="20000"/>
                    <a:lumOff val="80000"/>
                  </a:schemeClr>
                </a:solidFill>
              </a:rPr>
              <a:t>Herramientas para el aprendizaje</a:t>
            </a:r>
          </a:p>
        </p:txBody>
      </p:sp>
      <p:pic>
        <p:nvPicPr>
          <p:cNvPr id="21" name="20 Imagen" descr="40 colores.jpg"/>
          <p:cNvPicPr>
            <a:picLocks noChangeAspect="1"/>
          </p:cNvPicPr>
          <p:nvPr/>
        </p:nvPicPr>
        <p:blipFill>
          <a:blip r:embed="rId2"/>
          <a:srcRect t="11430" b="10849"/>
          <a:stretch>
            <a:fillRect/>
          </a:stretch>
        </p:blipFill>
        <p:spPr>
          <a:xfrm>
            <a:off x="8286766" y="3714752"/>
            <a:ext cx="2765071" cy="15001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40990 colores.jpg"/>
          <p:cNvPicPr>
            <a:picLocks noChangeAspect="1"/>
          </p:cNvPicPr>
          <p:nvPr/>
        </p:nvPicPr>
        <p:blipFill>
          <a:blip r:embed="rId3"/>
          <a:stretch>
            <a:fillRect/>
          </a:stretch>
        </p:blipFill>
        <p:spPr>
          <a:xfrm>
            <a:off x="2285973" y="857232"/>
            <a:ext cx="7715304" cy="4786346"/>
          </a:xfrm>
          <a:prstGeom prst="rect">
            <a:avLst/>
          </a:prstGeom>
        </p:spPr>
      </p:pic>
      <p:sp>
        <p:nvSpPr>
          <p:cNvPr id="2" name="1 Rectángulo"/>
          <p:cNvSpPr/>
          <p:nvPr/>
        </p:nvSpPr>
        <p:spPr>
          <a:xfrm>
            <a:off x="6477004" y="3429001"/>
            <a:ext cx="2499787" cy="584775"/>
          </a:xfrm>
          <a:prstGeom prst="rect">
            <a:avLst/>
          </a:prstGeom>
        </p:spPr>
        <p:txBody>
          <a:bodyPr wrap="none">
            <a:spAutoFit/>
          </a:bodyPr>
          <a:lstStyle/>
          <a:p>
            <a:pPr algn="ctr"/>
            <a:r>
              <a:rPr lang="es-ES" sz="3200" b="1" dirty="0" smtClean="0"/>
              <a:t>Colaborativas</a:t>
            </a:r>
            <a:endParaRPr lang="es-ES" sz="3200" b="1" dirty="0"/>
          </a:p>
        </p:txBody>
      </p:sp>
      <p:sp>
        <p:nvSpPr>
          <p:cNvPr id="4" name="3 CuadroTexto"/>
          <p:cNvSpPr txBox="1"/>
          <p:nvPr/>
        </p:nvSpPr>
        <p:spPr>
          <a:xfrm>
            <a:off x="4190987" y="4357694"/>
            <a:ext cx="3792623" cy="1077218"/>
          </a:xfrm>
          <a:prstGeom prst="rect">
            <a:avLst/>
          </a:prstGeom>
          <a:noFill/>
        </p:spPr>
        <p:txBody>
          <a:bodyPr wrap="square" rtlCol="0">
            <a:spAutoFit/>
          </a:bodyPr>
          <a:lstStyle/>
          <a:p>
            <a:r>
              <a:rPr lang="es-ES" sz="3200" b="1" dirty="0" err="1" smtClean="0"/>
              <a:t>Transmisivas</a:t>
            </a:r>
            <a:endParaRPr lang="es-ES" sz="3200" b="1" dirty="0" smtClean="0"/>
          </a:p>
          <a:p>
            <a:endParaRPr lang="es-ES" sz="3200" b="1" dirty="0"/>
          </a:p>
        </p:txBody>
      </p:sp>
      <p:sp>
        <p:nvSpPr>
          <p:cNvPr id="5" name="4 Rectángulo"/>
          <p:cNvSpPr/>
          <p:nvPr/>
        </p:nvSpPr>
        <p:spPr>
          <a:xfrm>
            <a:off x="4667241" y="1928803"/>
            <a:ext cx="2161361" cy="584775"/>
          </a:xfrm>
          <a:prstGeom prst="rect">
            <a:avLst/>
          </a:prstGeom>
        </p:spPr>
        <p:txBody>
          <a:bodyPr wrap="none">
            <a:spAutoFit/>
          </a:bodyPr>
          <a:lstStyle/>
          <a:p>
            <a:pPr algn="ctr"/>
            <a:r>
              <a:rPr lang="es-ES" sz="3200" b="1" dirty="0" smtClean="0"/>
              <a:t>Interactivas</a:t>
            </a:r>
            <a:endParaRPr lang="es-ES" sz="3200" b="1" dirty="0"/>
          </a:p>
        </p:txBody>
      </p:sp>
      <p:sp>
        <p:nvSpPr>
          <p:cNvPr id="7" name="6 Rectángulo"/>
          <p:cNvSpPr/>
          <p:nvPr/>
        </p:nvSpPr>
        <p:spPr>
          <a:xfrm>
            <a:off x="2095472" y="3071811"/>
            <a:ext cx="4191029" cy="584775"/>
          </a:xfrm>
          <a:prstGeom prst="rect">
            <a:avLst/>
          </a:prstGeom>
        </p:spPr>
        <p:txBody>
          <a:bodyPr wrap="square">
            <a:spAutoFit/>
          </a:bodyPr>
          <a:lstStyle/>
          <a:p>
            <a:pPr algn="ctr"/>
            <a:r>
              <a:rPr lang="es-ES" sz="3200" b="1" dirty="0" smtClean="0"/>
              <a:t>Comunicativas</a:t>
            </a:r>
          </a:p>
        </p:txBody>
      </p:sp>
      <p:sp>
        <p:nvSpPr>
          <p:cNvPr id="8" name="7 CuadroTexto"/>
          <p:cNvSpPr txBox="1"/>
          <p:nvPr/>
        </p:nvSpPr>
        <p:spPr>
          <a:xfrm>
            <a:off x="571462" y="285729"/>
            <a:ext cx="7567456" cy="461665"/>
          </a:xfrm>
          <a:prstGeom prst="rect">
            <a:avLst/>
          </a:prstGeom>
          <a:noFill/>
        </p:spPr>
        <p:txBody>
          <a:bodyPr wrap="none" rtlCol="0">
            <a:spAutoFit/>
          </a:bodyPr>
          <a:lstStyle/>
          <a:p>
            <a:r>
              <a:rPr lang="es-ES" sz="2400" b="1" dirty="0" smtClean="0"/>
              <a:t>En una unidad de aprendizaje se combinan herramientas: </a:t>
            </a:r>
            <a:endParaRPr lang="es-E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pie de página"/>
          <p:cNvSpPr>
            <a:spLocks noGrp="1"/>
          </p:cNvSpPr>
          <p:nvPr>
            <p:ph type="ftr" sz="quarter" idx="11"/>
          </p:nvPr>
        </p:nvSpPr>
        <p:spPr>
          <a:noFill/>
        </p:spPr>
        <p:txBody>
          <a:bodyPr/>
          <a:lstStyle/>
          <a:p>
            <a:r>
              <a:rPr lang="en-US" altLang="zh-CN" smtClean="0"/>
              <a:t>Dra. Grisel Zacca Glez</a:t>
            </a:r>
          </a:p>
        </p:txBody>
      </p:sp>
      <p:pic>
        <p:nvPicPr>
          <p:cNvPr id="27652" name="Picture 8" descr="elear"/>
          <p:cNvPicPr>
            <a:picLocks noGrp="1" noChangeAspect="1" noChangeArrowheads="1"/>
          </p:cNvPicPr>
          <p:nvPr>
            <p:ph type="clipArt" sz="half" idx="4294967295"/>
          </p:nvPr>
        </p:nvPicPr>
        <p:blipFill>
          <a:blip r:embed="rId2"/>
          <a:srcRect/>
          <a:stretch>
            <a:fillRect/>
          </a:stretch>
        </p:blipFill>
        <p:spPr>
          <a:xfrm>
            <a:off x="4696618" y="446636"/>
            <a:ext cx="1981200" cy="1827212"/>
          </a:xfrm>
          <a:noFill/>
        </p:spPr>
      </p:pic>
      <p:sp>
        <p:nvSpPr>
          <p:cNvPr id="27651" name="Rectangle 7"/>
          <p:cNvSpPr>
            <a:spLocks noGrp="1" noChangeArrowheads="1"/>
          </p:cNvSpPr>
          <p:nvPr>
            <p:ph type="body" sz="half" idx="4294967295"/>
          </p:nvPr>
        </p:nvSpPr>
        <p:spPr>
          <a:xfrm>
            <a:off x="957264" y="2575597"/>
            <a:ext cx="9129712" cy="1524000"/>
          </a:xfrm>
        </p:spPr>
        <p:txBody>
          <a:bodyPr>
            <a:noAutofit/>
          </a:bodyPr>
          <a:lstStyle/>
          <a:p>
            <a:pPr eaLnBrk="1" hangingPunct="1">
              <a:buFontTx/>
              <a:buNone/>
            </a:pPr>
            <a:r>
              <a:rPr lang="es-ES" altLang="zh-CN" sz="6000" dirty="0">
                <a:solidFill>
                  <a:schemeClr val="tx1">
                    <a:lumMod val="85000"/>
                    <a:lumOff val="15000"/>
                  </a:schemeClr>
                </a:solidFill>
                <a:ea typeface="宋体" pitchFamily="2" charset="-122"/>
              </a:rPr>
              <a:t>Recomendaciones generales</a:t>
            </a:r>
          </a:p>
        </p:txBody>
      </p:sp>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508989" y="3810001"/>
            <a:ext cx="2676525" cy="1704975"/>
          </a:xfrm>
          <a:prstGeom prst="rect">
            <a:avLst/>
          </a:prstGeom>
        </p:spPr>
      </p:pic>
    </p:spTree>
    <p:extLst>
      <p:ext uri="{BB962C8B-B14F-4D97-AF65-F5344CB8AC3E}">
        <p14:creationId xmlns="" xmlns:p14="http://schemas.microsoft.com/office/powerpoint/2010/main" val="118257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US" dirty="0" smtClean="0"/>
              <a:t>Objetivo (continuación)</a:t>
            </a:r>
            <a:endParaRPr lang="es-ES" dirty="0"/>
          </a:p>
        </p:txBody>
      </p:sp>
      <p:sp>
        <p:nvSpPr>
          <p:cNvPr id="6" name="Marcador de contenido 5"/>
          <p:cNvSpPr>
            <a:spLocks noGrp="1"/>
          </p:cNvSpPr>
          <p:nvPr>
            <p:ph idx="1"/>
          </p:nvPr>
        </p:nvSpPr>
        <p:spPr>
          <a:xfrm>
            <a:off x="1097280" y="1845734"/>
            <a:ext cx="10058400" cy="1056492"/>
          </a:xfrm>
        </p:spPr>
        <p:txBody>
          <a:bodyPr>
            <a:noAutofit/>
          </a:bodyPr>
          <a:lstStyle/>
          <a:p>
            <a:r>
              <a:rPr lang="es-US" sz="2400" dirty="0"/>
              <a:t>Fundamentar los aspectos conceptuales, metodológicos y tecnológicos para el diseño y ejecución de cursos a través Moodle, considerando las necesidades de aprendizaje, el perfil de los participantes y las características del contenido.</a:t>
            </a:r>
            <a:endParaRPr lang="es-ES" sz="2400" dirty="0"/>
          </a:p>
        </p:txBody>
      </p:sp>
      <p:sp>
        <p:nvSpPr>
          <p:cNvPr id="7" name="Título 4"/>
          <p:cNvSpPr txBox="1">
            <a:spLocks/>
          </p:cNvSpPr>
          <p:nvPr/>
        </p:nvSpPr>
        <p:spPr>
          <a:xfrm>
            <a:off x="1097280" y="2665368"/>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US" dirty="0" smtClean="0"/>
              <a:t>Contenidos</a:t>
            </a:r>
            <a:endParaRPr lang="es-ES" dirty="0"/>
          </a:p>
        </p:txBody>
      </p:sp>
      <p:sp>
        <p:nvSpPr>
          <p:cNvPr id="8" name="Marcador de contenido 5"/>
          <p:cNvSpPr txBox="1">
            <a:spLocks/>
          </p:cNvSpPr>
          <p:nvPr/>
        </p:nvSpPr>
        <p:spPr>
          <a:xfrm>
            <a:off x="1097280" y="4277508"/>
            <a:ext cx="10058400" cy="17919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s-AR" sz="2400" dirty="0" smtClean="0"/>
              <a:t>Aprendizaje </a:t>
            </a:r>
            <a:r>
              <a:rPr lang="es-AR" sz="2400" dirty="0"/>
              <a:t>en red. Componentes del modelo de aprendizaje en red de la Universidad Virtual de Salud. </a:t>
            </a:r>
            <a:endParaRPr lang="es-ES" sz="2400" dirty="0"/>
          </a:p>
          <a:p>
            <a:pPr lvl="1"/>
            <a:r>
              <a:rPr lang="es-AR" sz="2400" dirty="0"/>
              <a:t>Entornos Virtuales de Enseñanza Aprendizaje. Plataformas tecnológicas. Moodle. </a:t>
            </a:r>
            <a:endParaRPr lang="es-ES" sz="2400" dirty="0"/>
          </a:p>
        </p:txBody>
      </p:sp>
    </p:spTree>
    <p:extLst>
      <p:ext uri="{BB962C8B-B14F-4D97-AF65-F5344CB8AC3E}">
        <p14:creationId xmlns="" xmlns:p14="http://schemas.microsoft.com/office/powerpoint/2010/main" val="4054127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4 Marcador de pie de página"/>
          <p:cNvSpPr>
            <a:spLocks noGrp="1"/>
          </p:cNvSpPr>
          <p:nvPr>
            <p:ph type="ftr" sz="quarter" idx="11"/>
          </p:nvPr>
        </p:nvSpPr>
        <p:spPr>
          <a:noFill/>
        </p:spPr>
        <p:txBody>
          <a:bodyPr/>
          <a:lstStyle/>
          <a:p>
            <a:r>
              <a:rPr lang="en-US" altLang="zh-CN" smtClean="0"/>
              <a:t>Dra. Grisel Zacca Glez</a:t>
            </a:r>
          </a:p>
        </p:txBody>
      </p:sp>
      <p:sp>
        <p:nvSpPr>
          <p:cNvPr id="37891" name="Rectangle 3"/>
          <p:cNvSpPr>
            <a:spLocks noGrp="1" noChangeArrowheads="1"/>
          </p:cNvSpPr>
          <p:nvPr>
            <p:ph idx="4294967295"/>
          </p:nvPr>
        </p:nvSpPr>
        <p:spPr>
          <a:xfrm>
            <a:off x="1514475" y="1557708"/>
            <a:ext cx="8991600" cy="5257800"/>
          </a:xfrm>
        </p:spPr>
        <p:txBody>
          <a:bodyPr/>
          <a:lstStyle/>
          <a:p>
            <a:pPr marL="741362" indent="-342900">
              <a:lnSpc>
                <a:spcPct val="105000"/>
              </a:lnSpc>
              <a:buFont typeface="Wingdings" panose="05000000000000000000" pitchFamily="2" charset="2"/>
              <a:buChar char="Ø"/>
            </a:pPr>
            <a:r>
              <a:rPr lang="es-ES" altLang="zh-CN" sz="2400" dirty="0">
                <a:ea typeface="宋体" pitchFamily="2" charset="-122"/>
              </a:rPr>
              <a:t>Sea MUY CUIDADOSO en la selección de los documentos y recursos. </a:t>
            </a:r>
          </a:p>
          <a:p>
            <a:pPr marL="741362" indent="-342900">
              <a:lnSpc>
                <a:spcPct val="105000"/>
              </a:lnSpc>
              <a:buFont typeface="Wingdings" panose="05000000000000000000" pitchFamily="2" charset="2"/>
              <a:buChar char="Ø"/>
            </a:pPr>
            <a:r>
              <a:rPr lang="es-ES" altLang="zh-CN" sz="2400" dirty="0">
                <a:ea typeface="宋体" pitchFamily="2" charset="-122"/>
              </a:rPr>
              <a:t>Considere el contenido, la ortografía, redacción y presentación, recuerde que esos recursos son el reflejo de su trabajo y quedan registrados o almacenados en el sistema, disponible para estudiantes y profesores. </a:t>
            </a:r>
          </a:p>
          <a:p>
            <a:pPr marL="741362" indent="-342900">
              <a:lnSpc>
                <a:spcPct val="105000"/>
              </a:lnSpc>
              <a:buFont typeface="Wingdings" panose="05000000000000000000" pitchFamily="2" charset="2"/>
              <a:buChar char="Ø"/>
            </a:pPr>
            <a:r>
              <a:rPr lang="es-ES" altLang="zh-CN" sz="2400" dirty="0">
                <a:ea typeface="宋体" pitchFamily="2" charset="-122"/>
              </a:rPr>
              <a:t>Cada “participante”, debe defender el uso correcto del lenguaje, la expresión escrita y conceptos de la ciencia específica. </a:t>
            </a:r>
          </a:p>
          <a:p>
            <a:pPr marL="741362" indent="-342900">
              <a:lnSpc>
                <a:spcPct val="105000"/>
              </a:lnSpc>
              <a:buFont typeface="Wingdings" panose="05000000000000000000" pitchFamily="2" charset="2"/>
              <a:buChar char="Ø"/>
            </a:pPr>
            <a:r>
              <a:rPr lang="es-ES" altLang="zh-CN" sz="2400" dirty="0">
                <a:ea typeface="宋体" pitchFamily="2" charset="-122"/>
              </a:rPr>
              <a:t>Educar en el respeto y la cultura de “revisar lo que escriben”.</a:t>
            </a:r>
          </a:p>
        </p:txBody>
      </p:sp>
      <p:sp>
        <p:nvSpPr>
          <p:cNvPr id="28676" name="Rectangle 2"/>
          <p:cNvSpPr>
            <a:spLocks noGrp="1" noChangeArrowheads="1"/>
          </p:cNvSpPr>
          <p:nvPr>
            <p:ph type="title" idx="4294967295"/>
          </p:nvPr>
        </p:nvSpPr>
        <p:spPr>
          <a:xfrm>
            <a:off x="447675" y="-184150"/>
            <a:ext cx="10058400" cy="1449387"/>
          </a:xfrm>
        </p:spPr>
        <p:txBody>
          <a:bodyPr/>
          <a:lstStyle/>
          <a:p>
            <a:pPr eaLnBrk="1" hangingPunct="1"/>
            <a:r>
              <a:rPr lang="es-ES" altLang="zh-CN" sz="4000" dirty="0">
                <a:ea typeface="宋体" pitchFamily="2" charset="-122"/>
              </a:rPr>
              <a:t>1. Calidad y rigor científico</a:t>
            </a:r>
          </a:p>
        </p:txBody>
      </p:sp>
    </p:spTree>
    <p:extLst>
      <p:ext uri="{BB962C8B-B14F-4D97-AF65-F5344CB8AC3E}">
        <p14:creationId xmlns="" xmlns:p14="http://schemas.microsoft.com/office/powerpoint/2010/main" val="3041366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Marcador de pie de página"/>
          <p:cNvSpPr>
            <a:spLocks noGrp="1"/>
          </p:cNvSpPr>
          <p:nvPr>
            <p:ph type="ftr" sz="quarter" idx="11"/>
          </p:nvPr>
        </p:nvSpPr>
        <p:spPr>
          <a:noFill/>
        </p:spPr>
        <p:txBody>
          <a:bodyPr/>
          <a:lstStyle/>
          <a:p>
            <a:r>
              <a:rPr lang="en-US" altLang="zh-CN" smtClean="0"/>
              <a:t>Dra. Grisel Zacca Glez</a:t>
            </a:r>
          </a:p>
        </p:txBody>
      </p:sp>
      <p:sp>
        <p:nvSpPr>
          <p:cNvPr id="38915" name="Rectangle 3"/>
          <p:cNvSpPr>
            <a:spLocks noGrp="1" noChangeArrowheads="1"/>
          </p:cNvSpPr>
          <p:nvPr>
            <p:ph idx="4294967295"/>
          </p:nvPr>
        </p:nvSpPr>
        <p:spPr>
          <a:xfrm>
            <a:off x="1982787" y="1577304"/>
            <a:ext cx="8229600" cy="4754563"/>
          </a:xfrm>
        </p:spPr>
        <p:txBody>
          <a:bodyPr>
            <a:normAutofit/>
          </a:bodyPr>
          <a:lstStyle/>
          <a:p>
            <a:pPr marL="271463" indent="-271463">
              <a:lnSpc>
                <a:spcPct val="115000"/>
              </a:lnSpc>
              <a:buFont typeface="Wingdings" panose="05000000000000000000" pitchFamily="2" charset="2"/>
              <a:buChar char="Ø"/>
            </a:pPr>
            <a:r>
              <a:rPr lang="es-ES" altLang="zh-CN" sz="2400" dirty="0">
                <a:ea typeface="宋体" pitchFamily="2" charset="-122"/>
              </a:rPr>
              <a:t>No sólo en sus datos personales (perfiles), sino también en el nivel de conocimientos que poseen, resulta conveniente realizar un diagnóstico inicial o determinación del nivel de entrada. </a:t>
            </a:r>
          </a:p>
          <a:p>
            <a:pPr marL="271463" indent="-271463">
              <a:lnSpc>
                <a:spcPct val="115000"/>
              </a:lnSpc>
              <a:buFont typeface="Wingdings" panose="05000000000000000000" pitchFamily="2" charset="2"/>
              <a:buChar char="Ø"/>
            </a:pPr>
            <a:r>
              <a:rPr lang="es-ES" altLang="zh-CN" sz="2400" dirty="0">
                <a:ea typeface="宋体" pitchFamily="2" charset="-122"/>
              </a:rPr>
              <a:t>Verificación de documentos legales.</a:t>
            </a:r>
          </a:p>
          <a:p>
            <a:pPr marL="271463" indent="-271463">
              <a:lnSpc>
                <a:spcPct val="115000"/>
              </a:lnSpc>
              <a:buFont typeface="Wingdings" panose="05000000000000000000" pitchFamily="2" charset="2"/>
              <a:buChar char="Ø"/>
            </a:pPr>
            <a:r>
              <a:rPr lang="es-ES" altLang="zh-CN" sz="2400" dirty="0">
                <a:ea typeface="宋体" pitchFamily="2" charset="-122"/>
              </a:rPr>
              <a:t>Podrá realizar un foro de presentación o intercambios de mensajes. </a:t>
            </a:r>
          </a:p>
          <a:p>
            <a:pPr marL="271463" indent="-271463">
              <a:lnSpc>
                <a:spcPct val="115000"/>
              </a:lnSpc>
              <a:buFont typeface="Wingdings" panose="05000000000000000000" pitchFamily="2" charset="2"/>
              <a:buChar char="Ø"/>
            </a:pPr>
            <a:r>
              <a:rPr lang="es-ES" altLang="zh-CN" sz="2400" dirty="0">
                <a:ea typeface="宋体" pitchFamily="2" charset="-122"/>
              </a:rPr>
              <a:t>El trabajo de seguimiento de cada uno le permitirá ir identificándolos mejor y de acuerdo con ello atender sus diferencias individuales en el proceso.</a:t>
            </a:r>
          </a:p>
        </p:txBody>
      </p:sp>
      <p:sp>
        <p:nvSpPr>
          <p:cNvPr id="29699" name="Rectangle 2"/>
          <p:cNvSpPr>
            <a:spLocks noGrp="1" noChangeArrowheads="1"/>
          </p:cNvSpPr>
          <p:nvPr>
            <p:ph type="title" idx="4294967295"/>
          </p:nvPr>
        </p:nvSpPr>
        <p:spPr>
          <a:xfrm>
            <a:off x="676275" y="0"/>
            <a:ext cx="10058400" cy="1449387"/>
          </a:xfrm>
        </p:spPr>
        <p:txBody>
          <a:bodyPr/>
          <a:lstStyle/>
          <a:p>
            <a:pPr eaLnBrk="1" hangingPunct="1"/>
            <a:r>
              <a:rPr lang="es-ES" altLang="zh-CN" sz="4000" dirty="0">
                <a:ea typeface="宋体" pitchFamily="2" charset="-122"/>
              </a:rPr>
              <a:t>2. Conozca a sus estudiantes </a:t>
            </a:r>
          </a:p>
        </p:txBody>
      </p:sp>
    </p:spTree>
    <p:extLst>
      <p:ext uri="{BB962C8B-B14F-4D97-AF65-F5344CB8AC3E}">
        <p14:creationId xmlns="" xmlns:p14="http://schemas.microsoft.com/office/powerpoint/2010/main" val="3217527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4294967295"/>
          </p:nvPr>
        </p:nvSpPr>
        <p:spPr>
          <a:xfrm>
            <a:off x="1566862" y="585787"/>
            <a:ext cx="8153400" cy="5364163"/>
          </a:xfrm>
        </p:spPr>
        <p:txBody>
          <a:bodyPr/>
          <a:lstStyle/>
          <a:p>
            <a:pPr marL="442913" indent="-442913">
              <a:lnSpc>
                <a:spcPct val="115000"/>
              </a:lnSpc>
              <a:buFont typeface="Wingdings" panose="05000000000000000000" pitchFamily="2" charset="2"/>
              <a:buChar char="Ø"/>
            </a:pPr>
            <a:r>
              <a:rPr lang="es-ES" altLang="zh-CN" sz="3600" dirty="0">
                <a:solidFill>
                  <a:schemeClr val="tx2"/>
                </a:solidFill>
                <a:ea typeface="宋体" pitchFamily="2" charset="-122"/>
              </a:rPr>
              <a:t>Reajuste el programa</a:t>
            </a:r>
          </a:p>
          <a:p>
            <a:pPr marL="442913" indent="-442913">
              <a:lnSpc>
                <a:spcPct val="115000"/>
              </a:lnSpc>
              <a:buFont typeface="Wingdings" panose="05000000000000000000" pitchFamily="2" charset="2"/>
              <a:buChar char="Ø"/>
            </a:pPr>
            <a:r>
              <a:rPr lang="es-ES" altLang="zh-CN" sz="3600" dirty="0">
                <a:solidFill>
                  <a:schemeClr val="tx2"/>
                </a:solidFill>
                <a:ea typeface="宋体" pitchFamily="2" charset="-122"/>
              </a:rPr>
              <a:t>Estimule el trabajo en equipo y el aprendizaje colaborativo</a:t>
            </a:r>
          </a:p>
          <a:p>
            <a:pPr marL="442913" indent="-442913">
              <a:lnSpc>
                <a:spcPct val="115000"/>
              </a:lnSpc>
              <a:buFont typeface="Wingdings" panose="05000000000000000000" pitchFamily="2" charset="2"/>
              <a:buChar char="Ø"/>
            </a:pPr>
            <a:r>
              <a:rPr lang="es-ES" altLang="zh-CN" sz="3600" dirty="0">
                <a:solidFill>
                  <a:schemeClr val="tx2"/>
                </a:solidFill>
                <a:ea typeface="宋体" pitchFamily="2" charset="-122"/>
              </a:rPr>
              <a:t>Seleccione y prepare a los tutores</a:t>
            </a:r>
          </a:p>
          <a:p>
            <a:pPr marL="442913" indent="-442913">
              <a:lnSpc>
                <a:spcPct val="115000"/>
              </a:lnSpc>
              <a:buFont typeface="Wingdings" panose="05000000000000000000" pitchFamily="2" charset="2"/>
              <a:buChar char="Ø"/>
            </a:pPr>
            <a:r>
              <a:rPr lang="es-ES" altLang="zh-CN" sz="3600" dirty="0">
                <a:solidFill>
                  <a:schemeClr val="tx2"/>
                </a:solidFill>
                <a:ea typeface="宋体" pitchFamily="2" charset="-122"/>
              </a:rPr>
              <a:t>Realice las coordinaciones necesarias</a:t>
            </a:r>
          </a:p>
          <a:p>
            <a:pPr marL="442913" indent="-442913">
              <a:lnSpc>
                <a:spcPct val="115000"/>
              </a:lnSpc>
              <a:buFont typeface="Wingdings" panose="05000000000000000000" pitchFamily="2" charset="2"/>
              <a:buChar char="Ø"/>
            </a:pPr>
            <a:r>
              <a:rPr lang="es-ES" altLang="zh-CN" sz="3600" dirty="0">
                <a:solidFill>
                  <a:schemeClr val="tx2"/>
                </a:solidFill>
                <a:ea typeface="宋体" pitchFamily="2" charset="-122"/>
              </a:rPr>
              <a:t>“Equipos” multidisciplinarios</a:t>
            </a:r>
          </a:p>
        </p:txBody>
      </p:sp>
    </p:spTree>
    <p:extLst>
      <p:ext uri="{BB962C8B-B14F-4D97-AF65-F5344CB8AC3E}">
        <p14:creationId xmlns="" xmlns:p14="http://schemas.microsoft.com/office/powerpoint/2010/main" val="3530384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4294967295"/>
          </p:nvPr>
        </p:nvSpPr>
        <p:spPr>
          <a:xfrm>
            <a:off x="1982787" y="1835273"/>
            <a:ext cx="8229600" cy="4525963"/>
          </a:xfrm>
        </p:spPr>
        <p:txBody>
          <a:bodyPr/>
          <a:lstStyle/>
          <a:p>
            <a:pPr eaLnBrk="1" hangingPunct="1">
              <a:buFontTx/>
              <a:buNone/>
            </a:pPr>
            <a:r>
              <a:rPr lang="es-ES_tradnl" altLang="zh-CN" sz="2800" i="1" dirty="0">
                <a:ea typeface="宋体" pitchFamily="2" charset="-122"/>
              </a:rPr>
              <a:t>Deben partir de:  </a:t>
            </a:r>
            <a:endParaRPr lang="es-ES" altLang="zh-CN" sz="2800" i="1" dirty="0">
              <a:ea typeface="宋体" pitchFamily="2" charset="-122"/>
            </a:endParaRPr>
          </a:p>
          <a:p>
            <a:pPr marL="357188" indent="-357188" eaLnBrk="1" hangingPunct="1">
              <a:buFont typeface="Wingdings" panose="05000000000000000000" pitchFamily="2" charset="2"/>
              <a:buChar char="Ø"/>
            </a:pPr>
            <a:r>
              <a:rPr lang="es-ES" altLang="zh-CN" sz="2800" dirty="0">
                <a:ea typeface="宋体" pitchFamily="2" charset="-122"/>
              </a:rPr>
              <a:t>Precisión de los objetivos de formación.</a:t>
            </a:r>
          </a:p>
          <a:p>
            <a:pPr marL="357188" indent="-357188" eaLnBrk="1" hangingPunct="1">
              <a:buFont typeface="Wingdings" panose="05000000000000000000" pitchFamily="2" charset="2"/>
              <a:buChar char="Ø"/>
            </a:pPr>
            <a:r>
              <a:rPr lang="es-ES" altLang="zh-CN" sz="2800" dirty="0">
                <a:ea typeface="宋体" pitchFamily="2" charset="-122"/>
              </a:rPr>
              <a:t>Planificación de la secuencia de actividades, el ritmo y la distribución temporal.</a:t>
            </a:r>
          </a:p>
          <a:p>
            <a:pPr marL="357188" indent="-357188" eaLnBrk="1" hangingPunct="1">
              <a:buFont typeface="Wingdings" panose="05000000000000000000" pitchFamily="2" charset="2"/>
              <a:buChar char="Ø"/>
            </a:pPr>
            <a:r>
              <a:rPr lang="es-ES" altLang="zh-CN" sz="2800" dirty="0">
                <a:ea typeface="宋体" pitchFamily="2" charset="-122"/>
              </a:rPr>
              <a:t>Concepción  del profesor como orientador y supervisor del proceso. </a:t>
            </a:r>
          </a:p>
          <a:p>
            <a:pPr marL="357188" indent="-357188" eaLnBrk="1" hangingPunct="1">
              <a:buFont typeface="Wingdings" panose="05000000000000000000" pitchFamily="2" charset="2"/>
              <a:buChar char="Ø"/>
            </a:pPr>
            <a:r>
              <a:rPr lang="es-ES" altLang="zh-CN" sz="2800" dirty="0">
                <a:ea typeface="宋体" pitchFamily="2" charset="-122"/>
              </a:rPr>
              <a:t>Articulación de la evaluación sobre procedimientos e instrumentos claros acorde a los objetivos. </a:t>
            </a:r>
            <a:endParaRPr lang="zh-CN" altLang="en-US" sz="2800" dirty="0">
              <a:ea typeface="宋体" pitchFamily="2" charset="-122"/>
            </a:endParaRPr>
          </a:p>
        </p:txBody>
      </p:sp>
      <p:sp>
        <p:nvSpPr>
          <p:cNvPr id="16387" name="Rectangle 2"/>
          <p:cNvSpPr>
            <a:spLocks noGrp="1" noChangeArrowheads="1"/>
          </p:cNvSpPr>
          <p:nvPr>
            <p:ph type="title" idx="4294967295"/>
          </p:nvPr>
        </p:nvSpPr>
        <p:spPr>
          <a:xfrm>
            <a:off x="433388" y="287337"/>
            <a:ext cx="10058400" cy="1449387"/>
          </a:xfrm>
        </p:spPr>
        <p:txBody>
          <a:bodyPr/>
          <a:lstStyle/>
          <a:p>
            <a:pPr eaLnBrk="1" hangingPunct="1"/>
            <a:r>
              <a:rPr lang="en-US" altLang="zh-CN" dirty="0" err="1" smtClean="0">
                <a:ea typeface="宋体" pitchFamily="2" charset="-122"/>
              </a:rPr>
              <a:t>Estrategias</a:t>
            </a:r>
            <a:r>
              <a:rPr lang="en-US" altLang="zh-CN" dirty="0" smtClean="0">
                <a:ea typeface="宋体" pitchFamily="2" charset="-122"/>
              </a:rPr>
              <a:t> </a:t>
            </a:r>
            <a:r>
              <a:rPr lang="en-US" altLang="zh-CN" dirty="0" err="1" smtClean="0">
                <a:ea typeface="宋体" pitchFamily="2" charset="-122"/>
              </a:rPr>
              <a:t>did</a:t>
            </a:r>
            <a:r>
              <a:rPr lang="en-US" altLang="zh-CN" dirty="0" err="1" smtClean="0">
                <a:ea typeface="宋体" pitchFamily="2" charset="-122"/>
                <a:cs typeface="Arial" charset="0"/>
              </a:rPr>
              <a:t>ácticas</a:t>
            </a:r>
            <a:endParaRPr lang="en-US" altLang="zh-CN" dirty="0" smtClean="0">
              <a:ea typeface="宋体" pitchFamily="2" charset="-122"/>
              <a:cs typeface="Arial" charset="0"/>
            </a:endParaRPr>
          </a:p>
        </p:txBody>
      </p:sp>
    </p:spTree>
    <p:extLst>
      <p:ext uri="{BB962C8B-B14F-4D97-AF65-F5344CB8AC3E}">
        <p14:creationId xmlns="" xmlns:p14="http://schemas.microsoft.com/office/powerpoint/2010/main" val="845599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5700889" y="1839383"/>
            <a:ext cx="6294849" cy="38269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 name="Title 1"/>
          <p:cNvSpPr>
            <a:spLocks noGrp="1"/>
          </p:cNvSpPr>
          <p:nvPr>
            <p:ph type="title"/>
          </p:nvPr>
        </p:nvSpPr>
        <p:spPr>
          <a:xfrm>
            <a:off x="928449" y="456886"/>
            <a:ext cx="11157537" cy="994172"/>
          </a:xfrm>
        </p:spPr>
        <p:txBody>
          <a:bodyPr>
            <a:normAutofit/>
          </a:bodyPr>
          <a:lstStyle/>
          <a:p>
            <a:r>
              <a:rPr lang="es-ES" dirty="0" smtClean="0"/>
              <a:t>Virtualización de la enseñanza presencial</a:t>
            </a:r>
            <a:endParaRPr lang="en-US" dirty="0"/>
          </a:p>
        </p:txBody>
      </p:sp>
      <p:sp>
        <p:nvSpPr>
          <p:cNvPr id="3" name="Content Placeholder 2"/>
          <p:cNvSpPr>
            <a:spLocks noGrp="1"/>
          </p:cNvSpPr>
          <p:nvPr>
            <p:ph idx="1"/>
          </p:nvPr>
        </p:nvSpPr>
        <p:spPr>
          <a:xfrm>
            <a:off x="431799" y="1996703"/>
            <a:ext cx="5054600" cy="4059540"/>
          </a:xfrm>
        </p:spPr>
        <p:txBody>
          <a:bodyPr>
            <a:noAutofit/>
          </a:bodyPr>
          <a:lstStyle/>
          <a:p>
            <a:pPr marL="0" indent="0">
              <a:buNone/>
            </a:pPr>
            <a:r>
              <a:rPr lang="es-ES" sz="2800" dirty="0" smtClean="0"/>
              <a:t>Error habitual </a:t>
            </a:r>
            <a:r>
              <a:rPr lang="es-ES" sz="2800" b="1" dirty="0" smtClean="0">
                <a:sym typeface="Wingdings 3"/>
              </a:rPr>
              <a:t></a:t>
            </a:r>
          </a:p>
          <a:p>
            <a:pPr marL="342900" lvl="1" indent="0">
              <a:buNone/>
            </a:pPr>
            <a:r>
              <a:rPr lang="es-ES" sz="2400" dirty="0" smtClean="0"/>
              <a:t>pensamos </a:t>
            </a:r>
            <a:r>
              <a:rPr lang="es-ES" sz="2400" dirty="0"/>
              <a:t>que la formación en </a:t>
            </a:r>
            <a:r>
              <a:rPr lang="es-ES" sz="2400" dirty="0" smtClean="0"/>
              <a:t>red es </a:t>
            </a:r>
            <a:r>
              <a:rPr lang="es-ES" sz="2400" dirty="0"/>
              <a:t>simplemente una versión virtual (</a:t>
            </a:r>
            <a:r>
              <a:rPr lang="es-ES" sz="2400" dirty="0" smtClean="0"/>
              <a:t>digital) de </a:t>
            </a:r>
            <a:r>
              <a:rPr lang="es-ES" sz="2400" dirty="0"/>
              <a:t>la formación presencial. </a:t>
            </a:r>
            <a:r>
              <a:rPr lang="es-ES" sz="2400" dirty="0" smtClean="0"/>
              <a:t>Sin </a:t>
            </a:r>
            <a:r>
              <a:rPr lang="es-ES" sz="2400" dirty="0"/>
              <a:t>embargo es otra cosa muy diferente, ni mejor ni peor, </a:t>
            </a:r>
            <a:r>
              <a:rPr lang="es-ES" sz="2400" dirty="0" smtClean="0"/>
              <a:t>sino diferente </a:t>
            </a:r>
            <a:r>
              <a:rPr lang="es-ES" sz="2400" dirty="0"/>
              <a:t>que ofrece distintas posibilidades, que implica diferentes acciones, y que nos llevan </a:t>
            </a:r>
            <a:r>
              <a:rPr lang="es-ES" sz="2400" dirty="0" smtClean="0"/>
              <a:t>a que </a:t>
            </a:r>
            <a:r>
              <a:rPr lang="es-ES" sz="2400" dirty="0"/>
              <a:t>los actores pueden desempeñar otros tipos de </a:t>
            </a:r>
            <a:r>
              <a:rPr lang="es-ES" sz="2400" dirty="0" smtClean="0"/>
              <a:t>roles.</a:t>
            </a:r>
          </a:p>
        </p:txBody>
      </p:sp>
      <p:sp>
        <p:nvSpPr>
          <p:cNvPr id="4" name="Rectángulo 3"/>
          <p:cNvSpPr/>
          <p:nvPr/>
        </p:nvSpPr>
        <p:spPr>
          <a:xfrm>
            <a:off x="6079067" y="2124637"/>
            <a:ext cx="5554133" cy="461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sz="2400" dirty="0"/>
              <a:t>Nueva forma de aprender y enseñar</a:t>
            </a:r>
          </a:p>
        </p:txBody>
      </p:sp>
      <p:graphicFrame>
        <p:nvGraphicFramePr>
          <p:cNvPr id="6" name="Diagrama 5"/>
          <p:cNvGraphicFramePr/>
          <p:nvPr/>
        </p:nvGraphicFramePr>
        <p:xfrm>
          <a:off x="5700889" y="2460860"/>
          <a:ext cx="6080359" cy="346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648202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0108412.jpg"/>
          <p:cNvPicPr>
            <a:picLocks noChangeAspect="1"/>
          </p:cNvPicPr>
          <p:nvPr/>
        </p:nvPicPr>
        <p:blipFill>
          <a:blip r:embed="rId3"/>
          <a:srcRect b="10031"/>
          <a:stretch>
            <a:fillRect/>
          </a:stretch>
        </p:blipFill>
        <p:spPr>
          <a:xfrm>
            <a:off x="2960851" y="1815549"/>
            <a:ext cx="6341739" cy="3326029"/>
          </a:xfrm>
          <a:prstGeom prst="rect">
            <a:avLst/>
          </a:prstGeom>
        </p:spPr>
      </p:pic>
      <p:sp>
        <p:nvSpPr>
          <p:cNvPr id="3" name="Title 2"/>
          <p:cNvSpPr>
            <a:spLocks noGrp="1"/>
          </p:cNvSpPr>
          <p:nvPr>
            <p:ph type="title"/>
          </p:nvPr>
        </p:nvSpPr>
        <p:spPr>
          <a:xfrm>
            <a:off x="1099931" y="26504"/>
            <a:ext cx="11820937" cy="1563756"/>
          </a:xfrm>
        </p:spPr>
        <p:txBody>
          <a:bodyPr>
            <a:normAutofit/>
          </a:bodyPr>
          <a:lstStyle/>
          <a:p>
            <a:r>
              <a:rPr lang="es-ES" sz="4400" dirty="0">
                <a:solidFill>
                  <a:srgbClr val="38A824"/>
                </a:solidFill>
              </a:rPr>
              <a:t>Relación entre las tecnologías y la metodología</a:t>
            </a:r>
            <a:endParaRPr lang="en-US" sz="4400" dirty="0">
              <a:solidFill>
                <a:srgbClr val="38A824"/>
              </a:solidFill>
            </a:endParaRPr>
          </a:p>
        </p:txBody>
      </p:sp>
      <p:sp>
        <p:nvSpPr>
          <p:cNvPr id="4" name="TextBox 3"/>
          <p:cNvSpPr txBox="1"/>
          <p:nvPr/>
        </p:nvSpPr>
        <p:spPr>
          <a:xfrm>
            <a:off x="914401" y="5287009"/>
            <a:ext cx="10210800" cy="646331"/>
          </a:xfrm>
          <a:prstGeom prst="rect">
            <a:avLst/>
          </a:prstGeom>
          <a:noFill/>
        </p:spPr>
        <p:txBody>
          <a:bodyPr wrap="square" rtlCol="0">
            <a:spAutoFit/>
          </a:bodyPr>
          <a:lstStyle/>
          <a:p>
            <a:r>
              <a:rPr lang="es-ES" dirty="0"/>
              <a:t>Casado Ortiz, Rafael, “El aprovechamiento de las TIC para la creación de redes de aprendizaje cooperativo: La experiencia de Telefónica de España”, </a:t>
            </a:r>
            <a:r>
              <a:rPr lang="es-ES" i="1" dirty="0"/>
              <a:t>Training &amp; </a:t>
            </a:r>
            <a:r>
              <a:rPr lang="en-US" i="1" dirty="0"/>
              <a:t>Development Digest, Mayo 2001</a:t>
            </a:r>
            <a:endParaRPr lang="en-US" dirty="0"/>
          </a:p>
        </p:txBody>
      </p:sp>
    </p:spTree>
    <p:extLst>
      <p:ext uri="{BB962C8B-B14F-4D97-AF65-F5344CB8AC3E}">
        <p14:creationId xmlns="" xmlns:p14="http://schemas.microsoft.com/office/powerpoint/2010/main" val="207580336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71494" y="4854574"/>
            <a:ext cx="2466975" cy="1385888"/>
          </a:xfrm>
          <a:prstGeom prst="rect">
            <a:avLst/>
          </a:prstGeom>
        </p:spPr>
      </p:pic>
      <p:sp>
        <p:nvSpPr>
          <p:cNvPr id="2" name="Título 1"/>
          <p:cNvSpPr>
            <a:spLocks noGrp="1"/>
          </p:cNvSpPr>
          <p:nvPr>
            <p:ph type="title"/>
          </p:nvPr>
        </p:nvSpPr>
        <p:spPr>
          <a:xfrm>
            <a:off x="748968" y="264385"/>
            <a:ext cx="10515600" cy="1325563"/>
          </a:xfrm>
        </p:spPr>
        <p:txBody>
          <a:bodyPr/>
          <a:lstStyle/>
          <a:p>
            <a:r>
              <a:rPr lang="es-AR" dirty="0"/>
              <a:t>Aprendizaje ubicuo</a:t>
            </a:r>
            <a:endParaRPr lang="es-MX" dirty="0"/>
          </a:p>
        </p:txBody>
      </p:sp>
      <p:graphicFrame>
        <p:nvGraphicFramePr>
          <p:cNvPr id="6" name="Marcador de contenido 5"/>
          <p:cNvGraphicFramePr>
            <a:graphicFrameLocks noGrp="1"/>
          </p:cNvGraphicFramePr>
          <p:nvPr>
            <p:ph idx="4294967295"/>
            <p:extLst>
              <p:ext uri="{D42A27DB-BD31-4B8C-83A1-F6EECF244321}">
                <p14:modId xmlns="" xmlns:p14="http://schemas.microsoft.com/office/powerpoint/2010/main" val="1347417344"/>
              </p:ext>
            </p:extLst>
          </p:nvPr>
        </p:nvGraphicFramePr>
        <p:xfrm>
          <a:off x="485331" y="1856816"/>
          <a:ext cx="9639300" cy="3264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o 7"/>
          <p:cNvGrpSpPr/>
          <p:nvPr/>
        </p:nvGrpSpPr>
        <p:grpSpPr>
          <a:xfrm>
            <a:off x="1130390" y="2686967"/>
            <a:ext cx="1733397" cy="1337458"/>
            <a:chOff x="2401951" y="2764608"/>
            <a:chExt cx="1586582" cy="1586582"/>
          </a:xfrm>
          <a:solidFill>
            <a:schemeClr val="accent6">
              <a:lumMod val="60000"/>
              <a:lumOff val="40000"/>
            </a:schemeClr>
          </a:solidFill>
        </p:grpSpPr>
        <p:sp>
          <p:nvSpPr>
            <p:cNvPr id="9" name="Elipse 8"/>
            <p:cNvSpPr/>
            <p:nvPr/>
          </p:nvSpPr>
          <p:spPr>
            <a:xfrm>
              <a:off x="2401951" y="2764608"/>
              <a:ext cx="1586582" cy="158658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ipse 6"/>
            <p:cNvSpPr txBox="1"/>
            <p:nvPr/>
          </p:nvSpPr>
          <p:spPr>
            <a:xfrm>
              <a:off x="2634301" y="2996958"/>
              <a:ext cx="1121882" cy="1121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20003" rIns="20003" bIns="20003" numCol="1" spcCol="1270" anchor="ctr" anchorCtr="0">
              <a:noAutofit/>
            </a:bodyPr>
            <a:lstStyle/>
            <a:p>
              <a:pPr algn="ctr" defTabSz="700088">
                <a:lnSpc>
                  <a:spcPct val="90000"/>
                </a:lnSpc>
                <a:spcBef>
                  <a:spcPct val="0"/>
                </a:spcBef>
                <a:spcAft>
                  <a:spcPct val="35000"/>
                </a:spcAft>
              </a:pPr>
              <a:r>
                <a:rPr lang="es-ES" sz="1575" dirty="0"/>
                <a:t>Cualquier dispositivo</a:t>
              </a:r>
            </a:p>
          </p:txBody>
        </p:sp>
      </p:grpSp>
      <p:sp>
        <p:nvSpPr>
          <p:cNvPr id="13" name="CuadroTexto 12"/>
          <p:cNvSpPr txBox="1"/>
          <p:nvPr/>
        </p:nvSpPr>
        <p:spPr>
          <a:xfrm>
            <a:off x="485331" y="5189727"/>
            <a:ext cx="3536408" cy="715581"/>
          </a:xfrm>
          <a:prstGeom prst="rect">
            <a:avLst/>
          </a:prstGeom>
          <a:noFill/>
        </p:spPr>
        <p:txBody>
          <a:bodyPr wrap="square" rtlCol="0">
            <a:spAutoFit/>
          </a:bodyPr>
          <a:lstStyle/>
          <a:p>
            <a:r>
              <a:rPr lang="es-MX" sz="1350" dirty="0"/>
              <a:t>Ejemplo más ilustrativo: </a:t>
            </a:r>
          </a:p>
          <a:p>
            <a:r>
              <a:rPr lang="es-MX" sz="1350" dirty="0"/>
              <a:t>m-</a:t>
            </a:r>
            <a:r>
              <a:rPr lang="es-MX" sz="1350" dirty="0" err="1"/>
              <a:t>learning</a:t>
            </a:r>
            <a:r>
              <a:rPr lang="es-MX" sz="1350" dirty="0"/>
              <a:t> (aprendizaje a través de dispositivos móviles)</a:t>
            </a:r>
          </a:p>
        </p:txBody>
      </p:sp>
      <p:sp>
        <p:nvSpPr>
          <p:cNvPr id="15" name="CuadroTexto 14"/>
          <p:cNvSpPr txBox="1"/>
          <p:nvPr/>
        </p:nvSpPr>
        <p:spPr>
          <a:xfrm>
            <a:off x="8039623" y="2288800"/>
            <a:ext cx="3554776" cy="3785652"/>
          </a:xfrm>
          <a:prstGeom prst="rect">
            <a:avLst/>
          </a:prstGeom>
          <a:noFill/>
        </p:spPr>
        <p:txBody>
          <a:bodyPr wrap="square" rtlCol="0">
            <a:spAutoFit/>
          </a:bodyPr>
          <a:lstStyle/>
          <a:p>
            <a:r>
              <a:rPr lang="es-MX" sz="2000" b="1" dirty="0"/>
              <a:t>Implicaciones</a:t>
            </a:r>
          </a:p>
          <a:p>
            <a:pPr marL="214313" indent="-214313">
              <a:buClr>
                <a:schemeClr val="accent5">
                  <a:lumMod val="75000"/>
                </a:schemeClr>
              </a:buClr>
              <a:buFont typeface="Wingdings" panose="05000000000000000000" pitchFamily="2" charset="2"/>
              <a:buChar char="ü"/>
            </a:pPr>
            <a:r>
              <a:rPr lang="es-MX" sz="2000" dirty="0"/>
              <a:t>inmediatez (información disponible cuando se necesita)</a:t>
            </a:r>
          </a:p>
          <a:p>
            <a:pPr marL="214313" indent="-214313">
              <a:buClr>
                <a:schemeClr val="accent5">
                  <a:lumMod val="75000"/>
                </a:schemeClr>
              </a:buClr>
              <a:buFont typeface="Wingdings" panose="05000000000000000000" pitchFamily="2" charset="2"/>
              <a:buChar char="ü"/>
            </a:pPr>
            <a:r>
              <a:rPr lang="es-MX" sz="2000" dirty="0"/>
              <a:t>mayor flexibilidad </a:t>
            </a:r>
          </a:p>
          <a:p>
            <a:pPr marL="214313" indent="-214313">
              <a:buClr>
                <a:schemeClr val="accent5">
                  <a:lumMod val="75000"/>
                </a:schemeClr>
              </a:buClr>
              <a:buFont typeface="Wingdings" panose="05000000000000000000" pitchFamily="2" charset="2"/>
              <a:buChar char="ü"/>
            </a:pPr>
            <a:r>
              <a:rPr lang="es-MX" sz="2000" dirty="0"/>
              <a:t>adaptación a diversos contextos</a:t>
            </a:r>
          </a:p>
          <a:p>
            <a:pPr marL="214313" indent="-214313">
              <a:buClr>
                <a:schemeClr val="accent5">
                  <a:lumMod val="75000"/>
                </a:schemeClr>
              </a:buClr>
              <a:buFont typeface="Wingdings" panose="05000000000000000000" pitchFamily="2" charset="2"/>
              <a:buChar char="ü"/>
            </a:pPr>
            <a:r>
              <a:rPr lang="es-MX" sz="2000" dirty="0"/>
              <a:t>aprendizaje autónomo</a:t>
            </a:r>
          </a:p>
          <a:p>
            <a:pPr marL="214313" indent="-214313">
              <a:buClr>
                <a:schemeClr val="accent5">
                  <a:lumMod val="75000"/>
                </a:schemeClr>
              </a:buClr>
              <a:buFont typeface="Wingdings" panose="05000000000000000000" pitchFamily="2" charset="2"/>
              <a:buChar char="ü"/>
            </a:pPr>
            <a:r>
              <a:rPr lang="es-MX" sz="2000" dirty="0"/>
              <a:t>Interactividad con los recursos y herramientas</a:t>
            </a:r>
          </a:p>
          <a:p>
            <a:pPr marL="214313" indent="-214313">
              <a:buClr>
                <a:schemeClr val="accent5">
                  <a:lumMod val="75000"/>
                </a:schemeClr>
              </a:buClr>
              <a:buFont typeface="Wingdings" panose="05000000000000000000" pitchFamily="2" charset="2"/>
              <a:buChar char="ü"/>
            </a:pPr>
            <a:r>
              <a:rPr lang="es-MX" sz="2000" dirty="0"/>
              <a:t>Interacción con las personas (síncrona y asíncrona)</a:t>
            </a:r>
          </a:p>
        </p:txBody>
      </p:sp>
    </p:spTree>
    <p:extLst>
      <p:ext uri="{BB962C8B-B14F-4D97-AF65-F5344CB8AC3E}">
        <p14:creationId xmlns="" xmlns:p14="http://schemas.microsoft.com/office/powerpoint/2010/main" val="2241046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AR" dirty="0" smtClean="0">
                <a:solidFill>
                  <a:srgbClr val="38A824"/>
                </a:solidFill>
              </a:rPr>
              <a:t>Aula invertida. </a:t>
            </a:r>
            <a:r>
              <a:rPr lang="es-AR" dirty="0" err="1" smtClean="0">
                <a:solidFill>
                  <a:srgbClr val="38A824"/>
                </a:solidFill>
              </a:rPr>
              <a:t>Flipped</a:t>
            </a:r>
            <a:r>
              <a:rPr lang="es-AR" dirty="0" smtClean="0">
                <a:solidFill>
                  <a:srgbClr val="38A824"/>
                </a:solidFill>
              </a:rPr>
              <a:t> </a:t>
            </a:r>
            <a:r>
              <a:rPr lang="es-AR" dirty="0" err="1" smtClean="0">
                <a:solidFill>
                  <a:srgbClr val="38A824"/>
                </a:solidFill>
              </a:rPr>
              <a:t>Classroom</a:t>
            </a:r>
            <a:r>
              <a:rPr lang="es-AR" dirty="0" smtClean="0">
                <a:solidFill>
                  <a:srgbClr val="38A824"/>
                </a:solidFill>
              </a:rPr>
              <a:t> </a:t>
            </a:r>
            <a:endParaRPr lang="es-MX" dirty="0">
              <a:solidFill>
                <a:srgbClr val="38A824"/>
              </a:solidFill>
            </a:endParaRPr>
          </a:p>
        </p:txBody>
      </p:sp>
      <p:sp>
        <p:nvSpPr>
          <p:cNvPr id="5" name="Marcador de contenido 4"/>
          <p:cNvSpPr>
            <a:spLocks noGrp="1"/>
          </p:cNvSpPr>
          <p:nvPr>
            <p:ph idx="1"/>
          </p:nvPr>
        </p:nvSpPr>
        <p:spPr/>
        <p:txBody>
          <a:bodyPr>
            <a:normAutofit/>
          </a:bodyPr>
          <a:lstStyle/>
          <a:p>
            <a:pPr marL="0" indent="0">
              <a:buNone/>
            </a:pPr>
            <a:r>
              <a:rPr lang="es-MX" sz="2800" dirty="0"/>
              <a:t>Un enfoque pedagógico en el que la instrucción directa mueve desde un espacio de aprendizaje colectivo a un espacio de aprendizaje individual al estudiante, y el espacio de aprendizaje colectivo resultante, se transforma en un ambiente de aprendizaje dinámico e interactivo, donde el docente guía a los estudiantes a medida que él aplica los conceptos y participa creativamente en el tema</a:t>
            </a:r>
          </a:p>
        </p:txBody>
      </p:sp>
      <p:sp>
        <p:nvSpPr>
          <p:cNvPr id="6" name="CuadroTexto 5"/>
          <p:cNvSpPr txBox="1"/>
          <p:nvPr/>
        </p:nvSpPr>
        <p:spPr>
          <a:xfrm>
            <a:off x="838200" y="5539409"/>
            <a:ext cx="10014627" cy="646331"/>
          </a:xfrm>
          <a:prstGeom prst="rect">
            <a:avLst/>
          </a:prstGeom>
          <a:noFill/>
        </p:spPr>
        <p:txBody>
          <a:bodyPr wrap="square" rtlCol="0">
            <a:spAutoFit/>
          </a:bodyPr>
          <a:lstStyle/>
          <a:p>
            <a:r>
              <a:rPr lang="es-MX" dirty="0" smtClean="0"/>
              <a:t>Quiroga </a:t>
            </a:r>
            <a:r>
              <a:rPr lang="es-MX" dirty="0"/>
              <a:t>A. Observatorio de Educación. Definición de Aula Invertida</a:t>
            </a:r>
            <a:r>
              <a:rPr lang="es-MX" dirty="0" smtClean="0"/>
              <a:t>. [Sitio en Internet]. </a:t>
            </a:r>
            <a:r>
              <a:rPr lang="es-MX" dirty="0"/>
              <a:t>Politécnico Gran Colombiano. 11 Abr 2014. </a:t>
            </a:r>
            <a:r>
              <a:rPr lang="es-MX" dirty="0" smtClean="0"/>
              <a:t>Disponible </a:t>
            </a:r>
            <a:r>
              <a:rPr lang="es-MX" dirty="0"/>
              <a:t>en: </a:t>
            </a:r>
            <a:r>
              <a:rPr lang="es-MX" dirty="0">
                <a:hlinkClick r:id="rId2"/>
              </a:rPr>
              <a:t>http://crear.poligran.edu.co/?p=1177</a:t>
            </a:r>
            <a:endParaRPr lang="es-MX" dirty="0"/>
          </a:p>
        </p:txBody>
      </p:sp>
    </p:spTree>
    <p:extLst>
      <p:ext uri="{BB962C8B-B14F-4D97-AF65-F5344CB8AC3E}">
        <p14:creationId xmlns="" xmlns:p14="http://schemas.microsoft.com/office/powerpoint/2010/main" val="784870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09600" y="0"/>
            <a:ext cx="10515600" cy="1325563"/>
          </a:xfrm>
        </p:spPr>
        <p:txBody>
          <a:bodyPr/>
          <a:lstStyle/>
          <a:p>
            <a:r>
              <a:rPr lang="es-AR" dirty="0">
                <a:solidFill>
                  <a:srgbClr val="38A824"/>
                </a:solidFill>
              </a:rPr>
              <a:t>Aula invertida. </a:t>
            </a:r>
            <a:r>
              <a:rPr lang="es-AR" dirty="0" err="1">
                <a:solidFill>
                  <a:srgbClr val="38A824"/>
                </a:solidFill>
              </a:rPr>
              <a:t>Flipped</a:t>
            </a:r>
            <a:r>
              <a:rPr lang="es-AR" dirty="0">
                <a:solidFill>
                  <a:srgbClr val="38A824"/>
                </a:solidFill>
              </a:rPr>
              <a:t> </a:t>
            </a:r>
            <a:r>
              <a:rPr lang="es-AR" dirty="0" err="1">
                <a:solidFill>
                  <a:srgbClr val="38A824"/>
                </a:solidFill>
              </a:rPr>
              <a:t>Classroom</a:t>
            </a:r>
            <a:r>
              <a:rPr lang="es-AR" dirty="0">
                <a:solidFill>
                  <a:srgbClr val="38A824"/>
                </a:solidFill>
              </a:rPr>
              <a:t> </a:t>
            </a:r>
            <a:endParaRPr lang="es-MX" dirty="0">
              <a:solidFill>
                <a:srgbClr val="38A824"/>
              </a:solidFill>
            </a:endParaRPr>
          </a:p>
        </p:txBody>
      </p:sp>
      <p:sp>
        <p:nvSpPr>
          <p:cNvPr id="3" name="Marcador de contenido 2"/>
          <p:cNvSpPr>
            <a:spLocks noGrp="1"/>
          </p:cNvSpPr>
          <p:nvPr>
            <p:ph idx="4294967295"/>
          </p:nvPr>
        </p:nvSpPr>
        <p:spPr>
          <a:xfrm>
            <a:off x="838201" y="1549541"/>
            <a:ext cx="4924425" cy="4351338"/>
          </a:xfrm>
        </p:spPr>
        <p:txBody>
          <a:bodyPr>
            <a:normAutofit/>
          </a:bodyPr>
          <a:lstStyle/>
          <a:p>
            <a:pPr marL="225425" indent="-225425">
              <a:buFont typeface="Wingdings" panose="05000000000000000000" pitchFamily="2" charset="2"/>
              <a:buChar char="§"/>
            </a:pPr>
            <a:r>
              <a:rPr lang="es-MX" dirty="0" smtClean="0"/>
              <a:t>Se utiliza en la modalidad semipresencial o mixta (</a:t>
            </a:r>
            <a:r>
              <a:rPr lang="es-MX" dirty="0" err="1" smtClean="0"/>
              <a:t>Blended</a:t>
            </a:r>
            <a:r>
              <a:rPr lang="es-MX" dirty="0" smtClean="0"/>
              <a:t> </a:t>
            </a:r>
            <a:r>
              <a:rPr lang="es-MX" dirty="0" err="1" smtClean="0"/>
              <a:t>learning</a:t>
            </a:r>
            <a:r>
              <a:rPr lang="es-MX" dirty="0" smtClean="0"/>
              <a:t>)</a:t>
            </a:r>
          </a:p>
          <a:p>
            <a:pPr marL="225425" indent="-225425">
              <a:buFont typeface="Wingdings" panose="05000000000000000000" pitchFamily="2" charset="2"/>
              <a:buChar char="§"/>
            </a:pPr>
            <a:r>
              <a:rPr lang="es-MX" dirty="0" smtClean="0"/>
              <a:t>Aumenta la eficiencia y la efectividad del proceso de enseñanza aprendizaje</a:t>
            </a:r>
            <a:endParaRPr lang="es-MX" dirty="0"/>
          </a:p>
        </p:txBody>
      </p:sp>
      <p:pic>
        <p:nvPicPr>
          <p:cNvPr id="4" name="Imagen 3"/>
          <p:cNvPicPr>
            <a:picLocks noChangeAspect="1"/>
          </p:cNvPicPr>
          <p:nvPr/>
        </p:nvPicPr>
        <p:blipFill>
          <a:blip r:embed="rId3"/>
          <a:stretch>
            <a:fillRect/>
          </a:stretch>
        </p:blipFill>
        <p:spPr>
          <a:xfrm>
            <a:off x="7056582" y="1776137"/>
            <a:ext cx="4307157" cy="3898147"/>
          </a:xfrm>
          <a:prstGeom prst="rect">
            <a:avLst/>
          </a:prstGeom>
        </p:spPr>
      </p:pic>
      <p:sp>
        <p:nvSpPr>
          <p:cNvPr id="5" name="CuadroTexto 4"/>
          <p:cNvSpPr txBox="1"/>
          <p:nvPr/>
        </p:nvSpPr>
        <p:spPr>
          <a:xfrm>
            <a:off x="285245" y="3365960"/>
            <a:ext cx="6543260" cy="2308324"/>
          </a:xfrm>
          <a:prstGeom prst="rect">
            <a:avLst/>
          </a:prstGeom>
          <a:noFill/>
        </p:spPr>
        <p:txBody>
          <a:bodyPr wrap="square" rtlCol="0">
            <a:spAutoFit/>
          </a:bodyPr>
          <a:lstStyle/>
          <a:p>
            <a:r>
              <a:rPr lang="es-MX" sz="2400" dirty="0"/>
              <a:t>Con esta metodología el estudiante se prepara en la teoría para ejercitar y aclarar dudas en el Aula. De esta forma, el profesor le puede dedicar más tiempo a resolver dudas y a guiar a los estudiantes por las aplicaciones prácticas de los contenidos</a:t>
            </a:r>
          </a:p>
          <a:p>
            <a:endParaRPr lang="es-MX" sz="2400" dirty="0"/>
          </a:p>
        </p:txBody>
      </p:sp>
    </p:spTree>
    <p:extLst>
      <p:ext uri="{BB962C8B-B14F-4D97-AF65-F5344CB8AC3E}">
        <p14:creationId xmlns="" xmlns:p14="http://schemas.microsoft.com/office/powerpoint/2010/main" val="598001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Marcador de pie de página"/>
          <p:cNvSpPr>
            <a:spLocks noGrp="1"/>
          </p:cNvSpPr>
          <p:nvPr>
            <p:ph type="ftr" sz="quarter" idx="11"/>
          </p:nvPr>
        </p:nvSpPr>
        <p:spPr>
          <a:noFill/>
        </p:spPr>
        <p:txBody>
          <a:bodyPr/>
          <a:lstStyle/>
          <a:p>
            <a:r>
              <a:rPr lang="en-US" altLang="zh-CN" smtClean="0"/>
              <a:t>Dra. Grisel Zacca Glez</a:t>
            </a:r>
          </a:p>
        </p:txBody>
      </p:sp>
      <p:sp>
        <p:nvSpPr>
          <p:cNvPr id="11267" name="Rectangle 2"/>
          <p:cNvSpPr>
            <a:spLocks noGrp="1" noChangeArrowheads="1"/>
          </p:cNvSpPr>
          <p:nvPr>
            <p:ph type="title" idx="4294967295"/>
          </p:nvPr>
        </p:nvSpPr>
        <p:spPr>
          <a:xfrm>
            <a:off x="530225" y="457191"/>
            <a:ext cx="11134724" cy="5029200"/>
          </a:xfrm>
        </p:spPr>
        <p:txBody>
          <a:bodyPr>
            <a:normAutofit/>
          </a:bodyPr>
          <a:lstStyle/>
          <a:p>
            <a:pPr algn="ctr" eaLnBrk="1" hangingPunct="1"/>
            <a:r>
              <a:rPr lang="es-ES" altLang="zh-CN" sz="3200" b="1" dirty="0">
                <a:ea typeface="宋体" pitchFamily="2" charset="-122"/>
              </a:rPr>
              <a:t>Tecnología + Información ≠ Educación</a:t>
            </a:r>
            <a:br>
              <a:rPr lang="es-ES" altLang="zh-CN" sz="3200" b="1" dirty="0">
                <a:ea typeface="宋体" pitchFamily="2" charset="-122"/>
              </a:rPr>
            </a:br>
            <a:r>
              <a:rPr lang="es-ES" altLang="zh-CN" sz="3200" b="1" dirty="0">
                <a:ea typeface="宋体" pitchFamily="2" charset="-122"/>
              </a:rPr>
              <a:t/>
            </a:r>
            <a:br>
              <a:rPr lang="es-ES" altLang="zh-CN" sz="3200" b="1" dirty="0">
                <a:ea typeface="宋体" pitchFamily="2" charset="-122"/>
              </a:rPr>
            </a:br>
            <a:r>
              <a:rPr lang="es-ES" altLang="zh-CN" sz="4000" i="1" dirty="0">
                <a:ea typeface="宋体" pitchFamily="2" charset="-122"/>
              </a:rPr>
              <a:t/>
            </a:r>
            <a:br>
              <a:rPr lang="es-ES" altLang="zh-CN" sz="4000" i="1" dirty="0">
                <a:ea typeface="宋体" pitchFamily="2" charset="-122"/>
              </a:rPr>
            </a:br>
            <a:r>
              <a:rPr lang="es-ES" altLang="zh-CN" sz="4000" i="1" dirty="0" smtClean="0">
                <a:ea typeface="宋体" pitchFamily="2" charset="-122"/>
              </a:rPr>
              <a:t/>
            </a:r>
            <a:br>
              <a:rPr lang="es-ES" altLang="zh-CN" sz="4000" i="1" dirty="0" smtClean="0">
                <a:ea typeface="宋体" pitchFamily="2" charset="-122"/>
              </a:rPr>
            </a:br>
            <a:r>
              <a:rPr lang="es-ES" altLang="zh-CN" sz="4000" i="1" dirty="0">
                <a:ea typeface="宋体" pitchFamily="2" charset="-122"/>
              </a:rPr>
              <a:t/>
            </a:r>
            <a:br>
              <a:rPr lang="es-ES" altLang="zh-CN" sz="4000" i="1" dirty="0">
                <a:ea typeface="宋体" pitchFamily="2" charset="-122"/>
              </a:rPr>
            </a:br>
            <a:r>
              <a:rPr lang="es-ES" altLang="zh-CN" sz="4000" i="1" dirty="0">
                <a:ea typeface="宋体" pitchFamily="2" charset="-122"/>
              </a:rPr>
              <a:t>Educar</a:t>
            </a:r>
            <a:r>
              <a:rPr lang="es-ES" altLang="zh-CN" sz="4000" dirty="0">
                <a:ea typeface="宋体" pitchFamily="2" charset="-122"/>
              </a:rPr>
              <a:t> para desarrollar conocimientos, habilidades, competencias, valores, reflexiones, la crítica  y  la creatividad.</a:t>
            </a:r>
            <a:br>
              <a:rPr lang="es-ES" altLang="zh-CN" sz="4000" dirty="0">
                <a:ea typeface="宋体" pitchFamily="2" charset="-122"/>
              </a:rPr>
            </a:br>
            <a:endParaRPr lang="zh-CN" altLang="en-US" sz="4000" dirty="0">
              <a:ea typeface="宋体" pitchFamily="2" charset="-122"/>
            </a:endParaRPr>
          </a:p>
        </p:txBody>
      </p:sp>
      <p:pic>
        <p:nvPicPr>
          <p:cNvPr id="11268" name="Picture 4" descr="demonizacion"/>
          <p:cNvPicPr>
            <a:picLocks noChangeAspect="1" noChangeArrowheads="1"/>
          </p:cNvPicPr>
          <p:nvPr/>
        </p:nvPicPr>
        <p:blipFill>
          <a:blip r:embed="rId2"/>
          <a:srcRect/>
          <a:stretch>
            <a:fillRect/>
          </a:stretch>
        </p:blipFill>
        <p:spPr bwMode="auto">
          <a:xfrm>
            <a:off x="5224459" y="1657341"/>
            <a:ext cx="1268413" cy="1314450"/>
          </a:xfrm>
          <a:prstGeom prst="rect">
            <a:avLst/>
          </a:prstGeom>
          <a:noFill/>
          <a:ln w="9525">
            <a:noFill/>
            <a:miter lim="800000"/>
            <a:headEnd/>
            <a:tailEnd/>
          </a:ln>
        </p:spPr>
      </p:pic>
    </p:spTree>
    <p:extLst>
      <p:ext uri="{BB962C8B-B14F-4D97-AF65-F5344CB8AC3E}">
        <p14:creationId xmlns="" xmlns:p14="http://schemas.microsoft.com/office/powerpoint/2010/main" val="128411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097279" y="286603"/>
            <a:ext cx="10775633" cy="1450757"/>
          </a:xfrm>
        </p:spPr>
        <p:txBody>
          <a:bodyPr>
            <a:normAutofit/>
          </a:bodyPr>
          <a:lstStyle/>
          <a:p>
            <a:r>
              <a:rPr lang="en-US" altLang="zh-CN" sz="4000" b="1" dirty="0" err="1">
                <a:solidFill>
                  <a:schemeClr val="tx1"/>
                </a:solidFill>
              </a:rPr>
              <a:t>Educación</a:t>
            </a:r>
            <a:r>
              <a:rPr lang="en-US" altLang="zh-CN" sz="4000" b="1" dirty="0">
                <a:solidFill>
                  <a:schemeClr val="tx1"/>
                </a:solidFill>
              </a:rPr>
              <a:t> a </a:t>
            </a:r>
            <a:r>
              <a:rPr lang="en-US" altLang="zh-CN" sz="4000" b="1" dirty="0" err="1" smtClean="0">
                <a:solidFill>
                  <a:schemeClr val="tx1"/>
                </a:solidFill>
              </a:rPr>
              <a:t>distancia</a:t>
            </a:r>
            <a:r>
              <a:rPr lang="en-US" altLang="zh-CN" sz="4000" b="1" dirty="0" smtClean="0">
                <a:solidFill>
                  <a:schemeClr val="tx1"/>
                </a:solidFill>
              </a:rPr>
              <a:t> </a:t>
            </a:r>
            <a:r>
              <a:rPr lang="en-US" altLang="zh-CN" sz="4000" b="1" dirty="0" smtClean="0">
                <a:solidFill>
                  <a:schemeClr val="tx1"/>
                </a:solidFill>
                <a:sym typeface="Wingdings 3" panose="05040102010807070707" pitchFamily="18" charset="2"/>
              </a:rPr>
              <a:t></a:t>
            </a:r>
            <a:r>
              <a:rPr lang="en-US" altLang="zh-CN" sz="4000" b="1" dirty="0" smtClean="0">
                <a:solidFill>
                  <a:schemeClr val="tx1"/>
                </a:solidFill>
              </a:rPr>
              <a:t/>
            </a:r>
            <a:br>
              <a:rPr lang="en-US" altLang="zh-CN" sz="4000" b="1" dirty="0" smtClean="0">
                <a:solidFill>
                  <a:schemeClr val="tx1"/>
                </a:solidFill>
              </a:rPr>
            </a:br>
            <a:r>
              <a:rPr lang="en-US" altLang="zh-CN" sz="4000" b="1" dirty="0" smtClean="0">
                <a:solidFill>
                  <a:schemeClr val="tx1"/>
                </a:solidFill>
              </a:rPr>
              <a:t>		 </a:t>
            </a:r>
            <a:r>
              <a:rPr lang="en-US" altLang="zh-CN" sz="4000" b="1" dirty="0">
                <a:solidFill>
                  <a:schemeClr val="tx1"/>
                </a:solidFill>
              </a:rPr>
              <a:t>e-Learning</a:t>
            </a:r>
            <a:r>
              <a:rPr lang="en-US" altLang="zh-CN" sz="4000" b="1" dirty="0" smtClean="0">
                <a:solidFill>
                  <a:schemeClr val="tx1"/>
                </a:solidFill>
                <a:ea typeface="宋体" pitchFamily="2" charset="-122"/>
              </a:rPr>
              <a:t>, </a:t>
            </a:r>
            <a:r>
              <a:rPr lang="en-US" altLang="zh-CN" sz="4000" b="1" dirty="0" err="1" smtClean="0">
                <a:solidFill>
                  <a:schemeClr val="tx1"/>
                </a:solidFill>
                <a:ea typeface="宋体" pitchFamily="2" charset="-122"/>
              </a:rPr>
              <a:t>aprendizaje</a:t>
            </a:r>
            <a:r>
              <a:rPr lang="en-US" altLang="zh-CN" sz="4000" b="1" dirty="0" smtClean="0">
                <a:solidFill>
                  <a:schemeClr val="tx1"/>
                </a:solidFill>
                <a:ea typeface="宋体" pitchFamily="2" charset="-122"/>
              </a:rPr>
              <a:t> en red</a:t>
            </a:r>
          </a:p>
        </p:txBody>
      </p:sp>
      <p:sp>
        <p:nvSpPr>
          <p:cNvPr id="8196" name="Rectangle 3"/>
          <p:cNvSpPr>
            <a:spLocks noGrp="1" noChangeArrowheads="1"/>
          </p:cNvSpPr>
          <p:nvPr>
            <p:ph idx="1"/>
          </p:nvPr>
        </p:nvSpPr>
        <p:spPr/>
        <p:txBody>
          <a:bodyPr>
            <a:normAutofit lnSpcReduction="10000"/>
          </a:bodyPr>
          <a:lstStyle/>
          <a:p>
            <a:pPr algn="ctr" eaLnBrk="1" hangingPunct="1">
              <a:lnSpc>
                <a:spcPct val="90000"/>
              </a:lnSpc>
              <a:buFontTx/>
              <a:buNone/>
            </a:pPr>
            <a:r>
              <a:rPr lang="en-US" altLang="zh-CN" sz="2400" i="1" dirty="0" smtClean="0">
                <a:ea typeface="宋体" pitchFamily="2" charset="-122"/>
              </a:rPr>
              <a:t>	</a:t>
            </a:r>
            <a:r>
              <a:rPr lang="en-US" altLang="zh-CN" sz="2000" i="1" dirty="0" err="1" smtClean="0">
                <a:ea typeface="宋体" pitchFamily="2" charset="-122"/>
              </a:rPr>
              <a:t>teleformación</a:t>
            </a:r>
            <a:r>
              <a:rPr lang="en-US" altLang="zh-CN" sz="2000" i="1" dirty="0" smtClean="0">
                <a:ea typeface="宋体" pitchFamily="2" charset="-122"/>
              </a:rPr>
              <a:t>, </a:t>
            </a:r>
            <a:r>
              <a:rPr lang="en-US" altLang="zh-CN" sz="2000" i="1" dirty="0" err="1" smtClean="0">
                <a:ea typeface="宋体" pitchFamily="2" charset="-122"/>
              </a:rPr>
              <a:t>formación</a:t>
            </a:r>
            <a:r>
              <a:rPr lang="en-US" altLang="zh-CN" sz="2000" i="1" dirty="0" smtClean="0">
                <a:ea typeface="宋体" pitchFamily="2" charset="-122"/>
              </a:rPr>
              <a:t> on-line, </a:t>
            </a:r>
            <a:r>
              <a:rPr lang="en-US" altLang="zh-CN" sz="2000" i="1" dirty="0" err="1" smtClean="0">
                <a:ea typeface="宋体" pitchFamily="2" charset="-122"/>
              </a:rPr>
              <a:t>enseñanza</a:t>
            </a:r>
            <a:r>
              <a:rPr lang="en-US" altLang="zh-CN" sz="2000" i="1" dirty="0" smtClean="0">
                <a:ea typeface="宋体" pitchFamily="2" charset="-122"/>
              </a:rPr>
              <a:t> virtual, etc.</a:t>
            </a:r>
            <a:endParaRPr lang="en-US" altLang="zh-CN" sz="2400" i="1" dirty="0" smtClean="0">
              <a:ea typeface="宋体" pitchFamily="2" charset="-122"/>
            </a:endParaRPr>
          </a:p>
          <a:p>
            <a:pPr algn="just" eaLnBrk="1" hangingPunct="1">
              <a:lnSpc>
                <a:spcPct val="90000"/>
              </a:lnSpc>
              <a:buFontTx/>
              <a:buNone/>
            </a:pPr>
            <a:endParaRPr lang="en-US" altLang="zh-CN" sz="2400" i="1" dirty="0">
              <a:ea typeface="宋体" pitchFamily="2" charset="-122"/>
            </a:endParaRPr>
          </a:p>
          <a:p>
            <a:pPr algn="just" eaLnBrk="1" hangingPunct="1">
              <a:lnSpc>
                <a:spcPct val="90000"/>
              </a:lnSpc>
              <a:buFontTx/>
              <a:buNone/>
            </a:pPr>
            <a:endParaRPr lang="en-US" altLang="zh-CN" sz="2400" i="1" dirty="0" smtClean="0">
              <a:ea typeface="宋体" pitchFamily="2" charset="-122"/>
            </a:endParaRPr>
          </a:p>
          <a:p>
            <a:pPr algn="just" eaLnBrk="1" hangingPunct="1">
              <a:lnSpc>
                <a:spcPct val="90000"/>
              </a:lnSpc>
              <a:buFontTx/>
              <a:buNone/>
            </a:pPr>
            <a:r>
              <a:rPr lang="en-US" altLang="zh-CN" sz="2400" dirty="0" smtClean="0">
                <a:ea typeface="宋体" pitchFamily="2" charset="-122"/>
              </a:rPr>
              <a:t>	</a:t>
            </a:r>
          </a:p>
          <a:p>
            <a:pPr algn="just" eaLnBrk="1" hangingPunct="1">
              <a:lnSpc>
                <a:spcPct val="90000"/>
              </a:lnSpc>
              <a:buFontTx/>
              <a:buNone/>
            </a:pPr>
            <a:r>
              <a:rPr lang="en-US" altLang="zh-CN" sz="2400" dirty="0" err="1" smtClean="0">
                <a:ea typeface="宋体" pitchFamily="2" charset="-122"/>
              </a:rPr>
              <a:t>Procesos</a:t>
            </a:r>
            <a:r>
              <a:rPr lang="en-US" altLang="zh-CN" sz="2400" dirty="0" smtClean="0">
                <a:ea typeface="宋体" pitchFamily="2" charset="-122"/>
              </a:rPr>
              <a:t> de </a:t>
            </a:r>
            <a:r>
              <a:rPr lang="en-US" altLang="zh-CN" sz="2400" dirty="0" err="1" smtClean="0">
                <a:ea typeface="宋体" pitchFamily="2" charset="-122"/>
              </a:rPr>
              <a:t>enseñanza-aprendizaje</a:t>
            </a:r>
            <a:r>
              <a:rPr lang="en-US" altLang="zh-CN" sz="2400" dirty="0" smtClean="0">
                <a:ea typeface="宋体" pitchFamily="2" charset="-122"/>
              </a:rPr>
              <a:t> </a:t>
            </a:r>
            <a:r>
              <a:rPr lang="en-US" altLang="zh-CN" sz="2400" dirty="0" err="1" smtClean="0">
                <a:ea typeface="宋体" pitchFamily="2" charset="-122"/>
              </a:rPr>
              <a:t>que</a:t>
            </a:r>
            <a:r>
              <a:rPr lang="en-US" altLang="zh-CN" sz="2400" dirty="0" smtClean="0">
                <a:ea typeface="宋体" pitchFamily="2" charset="-122"/>
              </a:rPr>
              <a:t> se </a:t>
            </a:r>
            <a:r>
              <a:rPr lang="en-US" altLang="zh-CN" sz="2400" dirty="0" err="1" smtClean="0">
                <a:ea typeface="宋体" pitchFamily="2" charset="-122"/>
              </a:rPr>
              <a:t>llevan</a:t>
            </a:r>
            <a:r>
              <a:rPr lang="en-US" altLang="zh-CN" sz="2400" dirty="0" smtClean="0">
                <a:ea typeface="宋体" pitchFamily="2" charset="-122"/>
              </a:rPr>
              <a:t> a </a:t>
            </a:r>
            <a:r>
              <a:rPr lang="en-US" altLang="zh-CN" sz="2400" dirty="0" err="1" smtClean="0">
                <a:ea typeface="宋体" pitchFamily="2" charset="-122"/>
              </a:rPr>
              <a:t>cabo</a:t>
            </a:r>
            <a:r>
              <a:rPr lang="en-US" altLang="zh-CN" sz="2400" dirty="0" smtClean="0">
                <a:ea typeface="宋体" pitchFamily="2" charset="-122"/>
              </a:rPr>
              <a:t> a </a:t>
            </a:r>
            <a:r>
              <a:rPr lang="en-US" altLang="zh-CN" sz="2400" dirty="0" err="1" smtClean="0">
                <a:ea typeface="宋体" pitchFamily="2" charset="-122"/>
              </a:rPr>
              <a:t>través</a:t>
            </a:r>
            <a:r>
              <a:rPr lang="en-US" altLang="zh-CN" sz="2400" dirty="0" smtClean="0">
                <a:ea typeface="宋体" pitchFamily="2" charset="-122"/>
              </a:rPr>
              <a:t> de Internet, </a:t>
            </a:r>
            <a:r>
              <a:rPr lang="en-US" altLang="zh-CN" sz="2400" dirty="0" err="1" smtClean="0">
                <a:ea typeface="宋体" pitchFamily="2" charset="-122"/>
              </a:rPr>
              <a:t>caracterizados</a:t>
            </a:r>
            <a:r>
              <a:rPr lang="en-US" altLang="zh-CN" sz="2400" dirty="0" smtClean="0">
                <a:ea typeface="宋体" pitchFamily="2" charset="-122"/>
              </a:rPr>
              <a:t> </a:t>
            </a:r>
            <a:r>
              <a:rPr lang="en-US" altLang="zh-CN" sz="2400" dirty="0" err="1" smtClean="0">
                <a:ea typeface="宋体" pitchFamily="2" charset="-122"/>
              </a:rPr>
              <a:t>por</a:t>
            </a:r>
            <a:r>
              <a:rPr lang="en-US" altLang="zh-CN" sz="2400" dirty="0" smtClean="0">
                <a:ea typeface="宋体" pitchFamily="2" charset="-122"/>
              </a:rPr>
              <a:t> </a:t>
            </a:r>
            <a:r>
              <a:rPr lang="en-US" altLang="zh-CN" sz="2400" dirty="0" err="1" smtClean="0">
                <a:ea typeface="宋体" pitchFamily="2" charset="-122"/>
              </a:rPr>
              <a:t>una</a:t>
            </a:r>
            <a:r>
              <a:rPr lang="en-US" altLang="zh-CN" sz="2400" dirty="0" smtClean="0">
                <a:ea typeface="宋体" pitchFamily="2" charset="-122"/>
              </a:rPr>
              <a:t> </a:t>
            </a:r>
            <a:r>
              <a:rPr lang="en-US" altLang="zh-CN" sz="2400" dirty="0" err="1" smtClean="0">
                <a:ea typeface="宋体" pitchFamily="2" charset="-122"/>
              </a:rPr>
              <a:t>separación</a:t>
            </a:r>
            <a:r>
              <a:rPr lang="en-US" altLang="zh-CN" sz="2400" dirty="0" smtClean="0">
                <a:ea typeface="宋体" pitchFamily="2" charset="-122"/>
              </a:rPr>
              <a:t> </a:t>
            </a:r>
            <a:r>
              <a:rPr lang="en-US" altLang="zh-CN" sz="2400" dirty="0" err="1" smtClean="0">
                <a:ea typeface="宋体" pitchFamily="2" charset="-122"/>
              </a:rPr>
              <a:t>física</a:t>
            </a:r>
            <a:r>
              <a:rPr lang="en-US" altLang="zh-CN" sz="2400" dirty="0" smtClean="0">
                <a:ea typeface="宋体" pitchFamily="2" charset="-122"/>
              </a:rPr>
              <a:t> entre </a:t>
            </a:r>
            <a:r>
              <a:rPr lang="en-US" altLang="zh-CN" sz="2400" dirty="0" err="1" smtClean="0">
                <a:ea typeface="宋体" pitchFamily="2" charset="-122"/>
              </a:rPr>
              <a:t>profesorado</a:t>
            </a:r>
            <a:r>
              <a:rPr lang="en-US" altLang="zh-CN" sz="2400" dirty="0" smtClean="0">
                <a:ea typeface="宋体" pitchFamily="2" charset="-122"/>
              </a:rPr>
              <a:t> y </a:t>
            </a:r>
            <a:r>
              <a:rPr lang="en-US" altLang="zh-CN" sz="2400" dirty="0" err="1" smtClean="0">
                <a:ea typeface="宋体" pitchFamily="2" charset="-122"/>
              </a:rPr>
              <a:t>estudiantes</a:t>
            </a:r>
            <a:r>
              <a:rPr lang="en-US" altLang="zh-CN" sz="2400" dirty="0" smtClean="0">
                <a:ea typeface="宋体" pitchFamily="2" charset="-122"/>
              </a:rPr>
              <a:t>, </a:t>
            </a:r>
            <a:r>
              <a:rPr lang="en-US" altLang="zh-CN" sz="2400" dirty="0" err="1" smtClean="0">
                <a:ea typeface="宋体" pitchFamily="2" charset="-122"/>
              </a:rPr>
              <a:t>pero</a:t>
            </a:r>
            <a:r>
              <a:rPr lang="en-US" altLang="zh-CN" sz="2400" dirty="0" smtClean="0">
                <a:ea typeface="宋体" pitchFamily="2" charset="-122"/>
              </a:rPr>
              <a:t> con el </a:t>
            </a:r>
            <a:r>
              <a:rPr lang="en-US" altLang="zh-CN" sz="2400" dirty="0" err="1" smtClean="0">
                <a:ea typeface="宋体" pitchFamily="2" charset="-122"/>
              </a:rPr>
              <a:t>predominio</a:t>
            </a:r>
            <a:r>
              <a:rPr lang="en-US" altLang="zh-CN" sz="2400" dirty="0" smtClean="0">
                <a:ea typeface="宋体" pitchFamily="2" charset="-122"/>
              </a:rPr>
              <a:t> de </a:t>
            </a:r>
            <a:r>
              <a:rPr lang="en-US" altLang="zh-CN" sz="2400" dirty="0" err="1" smtClean="0">
                <a:ea typeface="宋体" pitchFamily="2" charset="-122"/>
              </a:rPr>
              <a:t>una</a:t>
            </a:r>
            <a:r>
              <a:rPr lang="en-US" altLang="zh-CN" sz="2400" dirty="0" smtClean="0">
                <a:ea typeface="宋体" pitchFamily="2" charset="-122"/>
              </a:rPr>
              <a:t> </a:t>
            </a:r>
            <a:r>
              <a:rPr lang="en-US" altLang="zh-CN" sz="2400" dirty="0" err="1" smtClean="0">
                <a:ea typeface="宋体" pitchFamily="2" charset="-122"/>
              </a:rPr>
              <a:t>interacción</a:t>
            </a:r>
            <a:r>
              <a:rPr lang="en-US" altLang="zh-CN" sz="2400" dirty="0" smtClean="0">
                <a:ea typeface="宋体" pitchFamily="2" charset="-122"/>
              </a:rPr>
              <a:t> </a:t>
            </a:r>
            <a:r>
              <a:rPr lang="en-US" altLang="zh-CN" sz="2400" dirty="0" err="1" smtClean="0">
                <a:ea typeface="宋体" pitchFamily="2" charset="-122"/>
              </a:rPr>
              <a:t>didáctica</a:t>
            </a:r>
            <a:r>
              <a:rPr lang="en-US" altLang="zh-CN" sz="2400" dirty="0" smtClean="0">
                <a:ea typeface="宋体" pitchFamily="2" charset="-122"/>
              </a:rPr>
              <a:t> </a:t>
            </a:r>
            <a:r>
              <a:rPr lang="en-US" altLang="zh-CN" sz="2400" dirty="0" err="1" smtClean="0">
                <a:ea typeface="宋体" pitchFamily="2" charset="-122"/>
              </a:rPr>
              <a:t>continuada</a:t>
            </a:r>
            <a:r>
              <a:rPr lang="en-US" altLang="zh-CN" sz="2400" dirty="0" smtClean="0">
                <a:ea typeface="宋体" pitchFamily="2" charset="-122"/>
              </a:rPr>
              <a:t> a </a:t>
            </a:r>
            <a:r>
              <a:rPr lang="en-US" altLang="zh-CN" sz="2400" dirty="0" err="1" smtClean="0">
                <a:ea typeface="宋体" pitchFamily="2" charset="-122"/>
              </a:rPr>
              <a:t>través</a:t>
            </a:r>
            <a:r>
              <a:rPr lang="en-US" altLang="zh-CN" sz="2400" dirty="0" smtClean="0">
                <a:ea typeface="宋体" pitchFamily="2" charset="-122"/>
              </a:rPr>
              <a:t> de la </a:t>
            </a:r>
            <a:r>
              <a:rPr lang="en-US" altLang="zh-CN" sz="2400" dirty="0" err="1" smtClean="0">
                <a:ea typeface="宋体" pitchFamily="2" charset="-122"/>
              </a:rPr>
              <a:t>comunicación</a:t>
            </a:r>
            <a:r>
              <a:rPr lang="en-US" altLang="zh-CN" sz="2400" dirty="0" smtClean="0">
                <a:ea typeface="宋体" pitchFamily="2" charset="-122"/>
              </a:rPr>
              <a:t> </a:t>
            </a:r>
            <a:r>
              <a:rPr lang="en-US" altLang="zh-CN" sz="2400" dirty="0" err="1" smtClean="0">
                <a:ea typeface="宋体" pitchFamily="2" charset="-122"/>
              </a:rPr>
              <a:t>tanto</a:t>
            </a:r>
            <a:r>
              <a:rPr lang="en-US" altLang="zh-CN" sz="2400" dirty="0" smtClean="0">
                <a:ea typeface="宋体" pitchFamily="2" charset="-122"/>
              </a:rPr>
              <a:t> </a:t>
            </a:r>
            <a:r>
              <a:rPr lang="en-US" altLang="zh-CN" sz="2400" dirty="0" err="1" smtClean="0">
                <a:ea typeface="宋体" pitchFamily="2" charset="-122"/>
              </a:rPr>
              <a:t>síncrona</a:t>
            </a:r>
            <a:r>
              <a:rPr lang="en-US" altLang="zh-CN" sz="2400" dirty="0" smtClean="0">
                <a:ea typeface="宋体" pitchFamily="2" charset="-122"/>
              </a:rPr>
              <a:t> </a:t>
            </a:r>
            <a:r>
              <a:rPr lang="en-US" altLang="zh-CN" sz="2400" dirty="0" err="1" smtClean="0">
                <a:ea typeface="宋体" pitchFamily="2" charset="-122"/>
              </a:rPr>
              <a:t>como</a:t>
            </a:r>
            <a:r>
              <a:rPr lang="en-US" altLang="zh-CN" sz="2400" dirty="0" smtClean="0">
                <a:ea typeface="宋体" pitchFamily="2" charset="-122"/>
              </a:rPr>
              <a:t> </a:t>
            </a:r>
            <a:r>
              <a:rPr lang="en-US" altLang="zh-CN" sz="2400" dirty="0" err="1" smtClean="0">
                <a:ea typeface="宋体" pitchFamily="2" charset="-122"/>
              </a:rPr>
              <a:t>asíncrona</a:t>
            </a:r>
            <a:r>
              <a:rPr lang="en-US" altLang="zh-CN" sz="2400" dirty="0" smtClean="0">
                <a:ea typeface="宋体" pitchFamily="2" charset="-122"/>
              </a:rPr>
              <a:t>. El </a:t>
            </a:r>
            <a:r>
              <a:rPr lang="en-US" altLang="zh-CN" sz="2400" dirty="0" err="1" smtClean="0">
                <a:ea typeface="宋体" pitchFamily="2" charset="-122"/>
              </a:rPr>
              <a:t>alumno</a:t>
            </a:r>
            <a:r>
              <a:rPr lang="en-US" altLang="zh-CN" sz="2400" dirty="0" smtClean="0">
                <a:ea typeface="宋体" pitchFamily="2" charset="-122"/>
              </a:rPr>
              <a:t> </a:t>
            </a:r>
            <a:r>
              <a:rPr lang="en-US" altLang="zh-CN" sz="2400" dirty="0" err="1" smtClean="0">
                <a:ea typeface="宋体" pitchFamily="2" charset="-122"/>
              </a:rPr>
              <a:t>es</a:t>
            </a:r>
            <a:r>
              <a:rPr lang="en-US" altLang="zh-CN" sz="2400" dirty="0" smtClean="0">
                <a:ea typeface="宋体" pitchFamily="2" charset="-122"/>
              </a:rPr>
              <a:t> el </a:t>
            </a:r>
            <a:r>
              <a:rPr lang="en-US" altLang="zh-CN" sz="2400" dirty="0" err="1" smtClean="0">
                <a:ea typeface="宋体" pitchFamily="2" charset="-122"/>
              </a:rPr>
              <a:t>centro</a:t>
            </a:r>
            <a:r>
              <a:rPr lang="en-US" altLang="zh-CN" sz="2400" dirty="0" smtClean="0">
                <a:ea typeface="宋体" pitchFamily="2" charset="-122"/>
              </a:rPr>
              <a:t> de la </a:t>
            </a:r>
            <a:r>
              <a:rPr lang="en-US" altLang="zh-CN" sz="2400" dirty="0" err="1" smtClean="0">
                <a:ea typeface="宋体" pitchFamily="2" charset="-122"/>
              </a:rPr>
              <a:t>formación</a:t>
            </a:r>
            <a:r>
              <a:rPr lang="en-US" altLang="zh-CN" sz="2400" dirty="0" smtClean="0">
                <a:ea typeface="宋体" pitchFamily="2" charset="-122"/>
              </a:rPr>
              <a:t>, al </a:t>
            </a:r>
            <a:r>
              <a:rPr lang="en-US" altLang="zh-CN" sz="2400" dirty="0" err="1" smtClean="0">
                <a:ea typeface="宋体" pitchFamily="2" charset="-122"/>
              </a:rPr>
              <a:t>tener</a:t>
            </a:r>
            <a:r>
              <a:rPr lang="en-US" altLang="zh-CN" sz="2400" dirty="0" smtClean="0">
                <a:ea typeface="宋体" pitchFamily="2" charset="-122"/>
              </a:rPr>
              <a:t> </a:t>
            </a:r>
            <a:r>
              <a:rPr lang="en-US" altLang="zh-CN" sz="2400" dirty="0" err="1" smtClean="0">
                <a:ea typeface="宋体" pitchFamily="2" charset="-122"/>
              </a:rPr>
              <a:t>que</a:t>
            </a:r>
            <a:r>
              <a:rPr lang="en-US" altLang="zh-CN" sz="2400" dirty="0" smtClean="0">
                <a:ea typeface="宋体" pitchFamily="2" charset="-122"/>
              </a:rPr>
              <a:t> </a:t>
            </a:r>
            <a:r>
              <a:rPr lang="en-US" altLang="zh-CN" sz="2400" dirty="0" err="1" smtClean="0">
                <a:ea typeface="宋体" pitchFamily="2" charset="-122"/>
              </a:rPr>
              <a:t>autogestionar</a:t>
            </a:r>
            <a:r>
              <a:rPr lang="en-US" altLang="zh-CN" sz="2400" dirty="0" smtClean="0">
                <a:ea typeface="宋体" pitchFamily="2" charset="-122"/>
              </a:rPr>
              <a:t> </a:t>
            </a:r>
            <a:r>
              <a:rPr lang="en-US" altLang="zh-CN" sz="2400" dirty="0" err="1" smtClean="0">
                <a:ea typeface="宋体" pitchFamily="2" charset="-122"/>
              </a:rPr>
              <a:t>su</a:t>
            </a:r>
            <a:r>
              <a:rPr lang="en-US" altLang="zh-CN" sz="2400" dirty="0" smtClean="0">
                <a:ea typeface="宋体" pitchFamily="2" charset="-122"/>
              </a:rPr>
              <a:t> </a:t>
            </a:r>
            <a:r>
              <a:rPr lang="en-US" altLang="zh-CN" sz="2400" dirty="0" err="1" smtClean="0">
                <a:ea typeface="宋体" pitchFamily="2" charset="-122"/>
              </a:rPr>
              <a:t>aprendizaje</a:t>
            </a:r>
            <a:r>
              <a:rPr lang="en-US" altLang="zh-CN" sz="2400" dirty="0" smtClean="0">
                <a:ea typeface="宋体" pitchFamily="2" charset="-122"/>
              </a:rPr>
              <a:t>, con </a:t>
            </a:r>
            <a:r>
              <a:rPr lang="en-US" altLang="zh-CN" sz="2400" dirty="0" err="1" smtClean="0">
                <a:ea typeface="宋体" pitchFamily="2" charset="-122"/>
              </a:rPr>
              <a:t>ayuda</a:t>
            </a:r>
            <a:r>
              <a:rPr lang="en-US" altLang="zh-CN" sz="2400" dirty="0" smtClean="0">
                <a:ea typeface="宋体" pitchFamily="2" charset="-122"/>
              </a:rPr>
              <a:t> de </a:t>
            </a:r>
            <a:r>
              <a:rPr lang="en-US" altLang="zh-CN" sz="2400" dirty="0" err="1" smtClean="0">
                <a:ea typeface="宋体" pitchFamily="2" charset="-122"/>
              </a:rPr>
              <a:t>tutores</a:t>
            </a:r>
            <a:r>
              <a:rPr lang="en-US" altLang="zh-CN" sz="2400" dirty="0" smtClean="0">
                <a:ea typeface="宋体" pitchFamily="2" charset="-122"/>
              </a:rPr>
              <a:t> y </a:t>
            </a:r>
            <a:r>
              <a:rPr lang="en-US" altLang="zh-CN" sz="2400" dirty="0" err="1" smtClean="0">
                <a:ea typeface="宋体" pitchFamily="2" charset="-122"/>
              </a:rPr>
              <a:t>compañeros</a:t>
            </a:r>
            <a:r>
              <a:rPr lang="en-US" altLang="zh-CN" sz="2400" dirty="0" smtClean="0">
                <a:ea typeface="宋体" pitchFamily="2" charset="-122"/>
              </a:rPr>
              <a:t>.</a:t>
            </a:r>
            <a:endParaRPr lang="zh-CN" altLang="en-US" sz="2400" dirty="0" smtClean="0">
              <a:ea typeface="宋体" pitchFamily="2" charset="-122"/>
            </a:endParaRPr>
          </a:p>
        </p:txBody>
      </p:sp>
      <p:pic>
        <p:nvPicPr>
          <p:cNvPr id="5" name="4 Imagen" descr="20080719-e learning.jpg"/>
          <p:cNvPicPr>
            <a:picLocks noChangeAspect="1"/>
          </p:cNvPicPr>
          <p:nvPr/>
        </p:nvPicPr>
        <p:blipFill>
          <a:blip r:embed="rId2"/>
          <a:stretch>
            <a:fillRect/>
          </a:stretch>
        </p:blipFill>
        <p:spPr>
          <a:xfrm>
            <a:off x="5103277" y="2399231"/>
            <a:ext cx="1524011" cy="857256"/>
          </a:xfrm>
          <a:prstGeom prst="rect">
            <a:avLst/>
          </a:prstGeom>
        </p:spPr>
      </p:pic>
    </p:spTree>
    <p:extLst>
      <p:ext uri="{BB962C8B-B14F-4D97-AF65-F5344CB8AC3E}">
        <p14:creationId xmlns="" xmlns:p14="http://schemas.microsoft.com/office/powerpoint/2010/main" val="3116546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ola moodle.jpg"/>
          <p:cNvPicPr>
            <a:picLocks noChangeAspect="1"/>
          </p:cNvPicPr>
          <p:nvPr/>
        </p:nvPicPr>
        <p:blipFill>
          <a:blip r:embed="rId3"/>
          <a:stretch>
            <a:fillRect/>
          </a:stretch>
        </p:blipFill>
        <p:spPr>
          <a:xfrm>
            <a:off x="1523968" y="642918"/>
            <a:ext cx="3143272" cy="2357454"/>
          </a:xfrm>
          <a:prstGeom prst="rect">
            <a:avLst/>
          </a:prstGeom>
        </p:spPr>
      </p:pic>
      <p:sp>
        <p:nvSpPr>
          <p:cNvPr id="5" name="4 CuadroTexto"/>
          <p:cNvSpPr txBox="1"/>
          <p:nvPr/>
        </p:nvSpPr>
        <p:spPr>
          <a:xfrm>
            <a:off x="8191515" y="4226961"/>
            <a:ext cx="295277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2800" dirty="0" smtClean="0"/>
              <a:t>Aprendizaje activo</a:t>
            </a:r>
            <a:endParaRPr lang="es-ES" sz="2800" dirty="0"/>
          </a:p>
        </p:txBody>
      </p:sp>
      <p:sp>
        <p:nvSpPr>
          <p:cNvPr id="6" name="5 CuadroTexto"/>
          <p:cNvSpPr txBox="1"/>
          <p:nvPr/>
        </p:nvSpPr>
        <p:spPr>
          <a:xfrm>
            <a:off x="908816" y="3609431"/>
            <a:ext cx="2533066" cy="1077218"/>
          </a:xfrm>
          <a:prstGeom prst="rect">
            <a:avLst/>
          </a:prstGeom>
          <a:noFill/>
        </p:spPr>
        <p:txBody>
          <a:bodyPr wrap="none" rtlCol="0">
            <a:spAutoFit/>
          </a:bodyPr>
          <a:lstStyle/>
          <a:p>
            <a:r>
              <a:rPr lang="es-ES" sz="3200" dirty="0" smtClean="0"/>
              <a:t>Estudiante </a:t>
            </a:r>
          </a:p>
          <a:p>
            <a:r>
              <a:rPr lang="es-ES" sz="3200" dirty="0" smtClean="0"/>
              <a:t>(Protagonista)</a:t>
            </a:r>
            <a:endParaRPr lang="es-ES" sz="3200" dirty="0"/>
          </a:p>
        </p:txBody>
      </p:sp>
      <p:sp>
        <p:nvSpPr>
          <p:cNvPr id="7" name="6 CuadroTexto"/>
          <p:cNvSpPr txBox="1"/>
          <p:nvPr/>
        </p:nvSpPr>
        <p:spPr>
          <a:xfrm>
            <a:off x="5048243" y="3571876"/>
            <a:ext cx="2111284" cy="1077218"/>
          </a:xfrm>
          <a:prstGeom prst="rect">
            <a:avLst/>
          </a:prstGeom>
          <a:noFill/>
        </p:spPr>
        <p:txBody>
          <a:bodyPr wrap="none" rtlCol="0">
            <a:spAutoFit/>
          </a:bodyPr>
          <a:lstStyle/>
          <a:p>
            <a:r>
              <a:rPr lang="es-ES" sz="3200" dirty="0" smtClean="0"/>
              <a:t>Tutor</a:t>
            </a:r>
          </a:p>
          <a:p>
            <a:r>
              <a:rPr lang="es-ES" sz="3200" dirty="0" smtClean="0"/>
              <a:t>(facilitador)</a:t>
            </a:r>
            <a:endParaRPr lang="es-ES" sz="3200" dirty="0"/>
          </a:p>
        </p:txBody>
      </p:sp>
      <p:sp>
        <p:nvSpPr>
          <p:cNvPr id="8" name="7 Rectángulo"/>
          <p:cNvSpPr/>
          <p:nvPr/>
        </p:nvSpPr>
        <p:spPr>
          <a:xfrm>
            <a:off x="4120211" y="3357563"/>
            <a:ext cx="696023" cy="1323439"/>
          </a:xfrm>
          <a:prstGeom prst="rect">
            <a:avLst/>
          </a:prstGeom>
          <a:noFill/>
        </p:spPr>
        <p:txBody>
          <a:bodyPr wrap="none" lIns="91440" tIns="45720" rIns="91440" bIns="45720">
            <a:spAutoFit/>
          </a:bodyPr>
          <a:lstStyle/>
          <a:p>
            <a:pPr algn="ctr"/>
            <a:r>
              <a:rPr lang="es-E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0 CuadroTexto"/>
          <p:cNvSpPr txBox="1"/>
          <p:nvPr/>
        </p:nvSpPr>
        <p:spPr>
          <a:xfrm>
            <a:off x="1428718" y="4752440"/>
            <a:ext cx="6762797" cy="646331"/>
          </a:xfrm>
          <a:prstGeom prst="rect">
            <a:avLst/>
          </a:prstGeom>
          <a:noFill/>
        </p:spPr>
        <p:txBody>
          <a:bodyPr wrap="square" rtlCol="0">
            <a:spAutoFit/>
          </a:bodyPr>
          <a:lstStyle/>
          <a:p>
            <a:r>
              <a:rPr lang="es-ES" sz="3600" dirty="0" smtClean="0"/>
              <a:t>Entorno de MOODLE</a:t>
            </a:r>
            <a:endParaRPr lang="es-ES" sz="3600" dirty="0"/>
          </a:p>
        </p:txBody>
      </p:sp>
      <p:sp>
        <p:nvSpPr>
          <p:cNvPr id="12" name="11 CuadroTexto"/>
          <p:cNvSpPr txBox="1"/>
          <p:nvPr/>
        </p:nvSpPr>
        <p:spPr>
          <a:xfrm>
            <a:off x="5905499" y="642919"/>
            <a:ext cx="5048285" cy="224676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800" dirty="0" smtClean="0"/>
              <a:t>Crear entornos virtuales innovadores:</a:t>
            </a:r>
          </a:p>
          <a:p>
            <a:pPr algn="ctr"/>
            <a:r>
              <a:rPr lang="es-ES" sz="2800" dirty="0" smtClean="0"/>
              <a:t>– información</a:t>
            </a:r>
          </a:p>
          <a:p>
            <a:pPr algn="ctr"/>
            <a:r>
              <a:rPr lang="es-ES" sz="2800" dirty="0" smtClean="0"/>
              <a:t>+ comunicación</a:t>
            </a:r>
          </a:p>
          <a:p>
            <a:pPr algn="ctr"/>
            <a:r>
              <a:rPr lang="es-ES" sz="2800" dirty="0" smtClean="0"/>
              <a:t>+ actividades</a:t>
            </a:r>
          </a:p>
        </p:txBody>
      </p:sp>
      <p:cxnSp>
        <p:nvCxnSpPr>
          <p:cNvPr id="17" name="Straight Arrow Connector 16"/>
          <p:cNvCxnSpPr/>
          <p:nvPr/>
        </p:nvCxnSpPr>
        <p:spPr>
          <a:xfrm>
            <a:off x="952464" y="4714884"/>
            <a:ext cx="666754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952465" y="5757876"/>
            <a:ext cx="11334830" cy="400110"/>
          </a:xfrm>
          <a:prstGeom prst="rect">
            <a:avLst/>
          </a:prstGeom>
        </p:spPr>
        <p:txBody>
          <a:bodyPr wrap="square">
            <a:spAutoFit/>
          </a:bodyPr>
          <a:lstStyle/>
          <a:p>
            <a:pPr marL="342900" lvl="1" indent="-342900"/>
            <a:r>
              <a:rPr lang="es-ES" sz="2000" strike="sngStrike" dirty="0" smtClean="0"/>
              <a:t>Distribución de documentos</a:t>
            </a:r>
            <a:r>
              <a:rPr lang="es-ES" sz="2000" dirty="0" smtClean="0"/>
              <a:t> </a:t>
            </a:r>
            <a:r>
              <a:rPr lang="es-ES" sz="2000" b="1" dirty="0" smtClean="0">
                <a:sym typeface="Wingdings 3"/>
              </a:rPr>
              <a:t></a:t>
            </a:r>
            <a:r>
              <a:rPr lang="es-ES" sz="2000" dirty="0" smtClean="0"/>
              <a:t> Escenario educativo (nuevas condiciones para el aprendizaje)</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701479" y="1314270"/>
            <a:ext cx="8611564" cy="2868478"/>
          </a:xfrm>
          <a:prstGeom prst="rect">
            <a:avLst/>
          </a:prstGeom>
          <a:noFill/>
          <a:ln w="9525">
            <a:noFill/>
            <a:miter lim="800000"/>
            <a:headEnd/>
            <a:tailEnd/>
          </a:ln>
        </p:spPr>
        <p:txBody>
          <a:bodyPr wrap="square">
            <a:spAutoFit/>
          </a:bodyPr>
          <a:lstStyle/>
          <a:p>
            <a:pPr algn="ctr" eaLnBrk="0" hangingPunct="0">
              <a:lnSpc>
                <a:spcPct val="110000"/>
              </a:lnSpc>
            </a:pPr>
            <a:r>
              <a:rPr lang="es-ES_tradnl" sz="3200" b="1" dirty="0"/>
              <a:t>La </a:t>
            </a:r>
            <a:r>
              <a:rPr lang="es-ES_tradnl" sz="3600" b="1" dirty="0"/>
              <a:t>educación a distancia</a:t>
            </a:r>
            <a:r>
              <a:rPr lang="es-ES_tradnl" sz="3200" b="1" dirty="0"/>
              <a:t> se basa en un diálogo didáctico mediado entre el profesor y el estudiante que, ubicado en espacio, diferente al de aquél, aprende de forma independiente cooperativa. </a:t>
            </a:r>
          </a:p>
        </p:txBody>
      </p:sp>
      <p:sp>
        <p:nvSpPr>
          <p:cNvPr id="9220" name="Rectangle 5"/>
          <p:cNvSpPr>
            <a:spLocks noChangeArrowheads="1"/>
          </p:cNvSpPr>
          <p:nvPr/>
        </p:nvSpPr>
        <p:spPr bwMode="auto">
          <a:xfrm>
            <a:off x="1100138" y="5389563"/>
            <a:ext cx="8967787" cy="369332"/>
          </a:xfrm>
          <a:prstGeom prst="rect">
            <a:avLst/>
          </a:prstGeom>
          <a:noFill/>
          <a:ln w="9525">
            <a:noFill/>
            <a:miter lim="800000"/>
            <a:headEnd/>
            <a:tailEnd/>
          </a:ln>
        </p:spPr>
        <p:txBody>
          <a:bodyPr wrap="square">
            <a:spAutoFit/>
          </a:bodyPr>
          <a:lstStyle/>
          <a:p>
            <a:pPr eaLnBrk="0" hangingPunct="0"/>
            <a:r>
              <a:rPr lang="es-ES_tradnl" b="1" i="1" dirty="0"/>
              <a:t>García </a:t>
            </a:r>
            <a:r>
              <a:rPr lang="es-ES_tradnl" b="1" i="1" dirty="0" err="1"/>
              <a:t>Aretio</a:t>
            </a:r>
            <a:r>
              <a:rPr lang="es-ES_tradnl" b="1" i="1" dirty="0"/>
              <a:t> L. La Educación a Distancia. De la Teoría a la Práctica. Barcelona 2001.</a:t>
            </a:r>
          </a:p>
        </p:txBody>
      </p:sp>
    </p:spTree>
    <p:extLst>
      <p:ext uri="{BB962C8B-B14F-4D97-AF65-F5344CB8AC3E}">
        <p14:creationId xmlns="" xmlns:p14="http://schemas.microsoft.com/office/powerpoint/2010/main" val="55137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zh-CN" b="1" dirty="0" err="1" smtClean="0">
                <a:solidFill>
                  <a:srgbClr val="003300"/>
                </a:solidFill>
                <a:ea typeface="宋体" pitchFamily="2" charset="-122"/>
              </a:rPr>
              <a:t>Caracter</a:t>
            </a:r>
            <a:r>
              <a:rPr lang="en-US" altLang="zh-CN" b="1" dirty="0" err="1" smtClean="0">
                <a:solidFill>
                  <a:srgbClr val="003300"/>
                </a:solidFill>
                <a:ea typeface="宋体" pitchFamily="2" charset="-122"/>
                <a:cs typeface="Arial" charset="0"/>
              </a:rPr>
              <a:t>ísticas</a:t>
            </a:r>
            <a:endParaRPr lang="en-US" altLang="zh-CN" b="1" dirty="0" smtClean="0">
              <a:solidFill>
                <a:srgbClr val="003300"/>
              </a:solidFill>
              <a:ea typeface="宋体" pitchFamily="2" charset="-122"/>
              <a:cs typeface="Arial" charset="0"/>
            </a:endParaRPr>
          </a:p>
        </p:txBody>
      </p:sp>
      <p:sp>
        <p:nvSpPr>
          <p:cNvPr id="10244" name="Rectangle 3"/>
          <p:cNvSpPr>
            <a:spLocks noGrp="1" noChangeArrowheads="1"/>
          </p:cNvSpPr>
          <p:nvPr>
            <p:ph idx="1"/>
          </p:nvPr>
        </p:nvSpPr>
        <p:spPr/>
        <p:txBody>
          <a:bodyPr/>
          <a:lstStyle/>
          <a:p>
            <a:pPr marL="266700" indent="-266700" eaLnBrk="1" hangingPunct="1">
              <a:lnSpc>
                <a:spcPct val="80000"/>
              </a:lnSpc>
              <a:buFont typeface="Wingdings" panose="05000000000000000000" pitchFamily="2" charset="2"/>
              <a:buChar char="§"/>
            </a:pPr>
            <a:r>
              <a:rPr lang="en-US" altLang="zh-CN" sz="2400" dirty="0" err="1">
                <a:ea typeface="宋体" pitchFamily="2" charset="-122"/>
              </a:rPr>
              <a:t>Desaparecen</a:t>
            </a:r>
            <a:r>
              <a:rPr lang="en-US" altLang="zh-CN" sz="2400" dirty="0">
                <a:ea typeface="宋体" pitchFamily="2" charset="-122"/>
              </a:rPr>
              <a:t> las </a:t>
            </a:r>
            <a:r>
              <a:rPr lang="en-US" altLang="zh-CN" sz="2400" dirty="0" err="1">
                <a:ea typeface="宋体" pitchFamily="2" charset="-122"/>
              </a:rPr>
              <a:t>barreras</a:t>
            </a:r>
            <a:r>
              <a:rPr lang="en-US" altLang="zh-CN" sz="2400" dirty="0">
                <a:ea typeface="宋体" pitchFamily="2" charset="-122"/>
              </a:rPr>
              <a:t> </a:t>
            </a:r>
            <a:r>
              <a:rPr lang="en-US" altLang="zh-CN" sz="2400" dirty="0" err="1">
                <a:ea typeface="宋体" pitchFamily="2" charset="-122"/>
              </a:rPr>
              <a:t>espacio-temporales</a:t>
            </a:r>
            <a:r>
              <a:rPr lang="en-US" altLang="zh-CN" sz="2400" dirty="0">
                <a:ea typeface="宋体" pitchFamily="2" charset="-122"/>
              </a:rPr>
              <a:t>. </a:t>
            </a:r>
          </a:p>
          <a:p>
            <a:pPr marL="266700" indent="-266700" eaLnBrk="1" hangingPunct="1">
              <a:lnSpc>
                <a:spcPct val="80000"/>
              </a:lnSpc>
              <a:buFont typeface="Wingdings" panose="05000000000000000000" pitchFamily="2" charset="2"/>
              <a:buChar char="§"/>
            </a:pPr>
            <a:r>
              <a:rPr lang="en-US" altLang="zh-CN" sz="2400" dirty="0" err="1">
                <a:ea typeface="宋体" pitchFamily="2" charset="-122"/>
              </a:rPr>
              <a:t>Formación</a:t>
            </a:r>
            <a:r>
              <a:rPr lang="en-US" altLang="zh-CN" sz="2400" dirty="0">
                <a:ea typeface="宋体" pitchFamily="2" charset="-122"/>
              </a:rPr>
              <a:t> flexible</a:t>
            </a:r>
          </a:p>
          <a:p>
            <a:pPr marL="266700" indent="-266700" eaLnBrk="1" hangingPunct="1">
              <a:lnSpc>
                <a:spcPct val="80000"/>
              </a:lnSpc>
              <a:buFont typeface="Wingdings" panose="05000000000000000000" pitchFamily="2" charset="2"/>
              <a:buChar char="§"/>
            </a:pPr>
            <a:r>
              <a:rPr lang="en-US" altLang="zh-CN" sz="2400" dirty="0" err="1">
                <a:ea typeface="宋体" pitchFamily="2" charset="-122"/>
              </a:rPr>
              <a:t>Diversidad</a:t>
            </a:r>
            <a:r>
              <a:rPr lang="en-US" altLang="zh-CN" sz="2400" dirty="0">
                <a:ea typeface="宋体" pitchFamily="2" charset="-122"/>
              </a:rPr>
              <a:t> de </a:t>
            </a:r>
            <a:r>
              <a:rPr lang="en-US" altLang="zh-CN" sz="2400" dirty="0" err="1">
                <a:ea typeface="宋体" pitchFamily="2" charset="-122"/>
              </a:rPr>
              <a:t>t</a:t>
            </a:r>
            <a:r>
              <a:rPr lang="en-US" altLang="zh-CN" sz="2400" dirty="0" err="1">
                <a:ea typeface="宋体" pitchFamily="2" charset="-122"/>
                <a:cs typeface="Arial" charset="0"/>
              </a:rPr>
              <a:t>écnicas</a:t>
            </a:r>
            <a:r>
              <a:rPr lang="en-US" altLang="zh-CN" sz="2400" dirty="0">
                <a:ea typeface="宋体" pitchFamily="2" charset="-122"/>
                <a:cs typeface="Arial" charset="0"/>
              </a:rPr>
              <a:t> y </a:t>
            </a:r>
            <a:r>
              <a:rPr lang="en-US" altLang="zh-CN" sz="2400" dirty="0" err="1">
                <a:ea typeface="宋体" pitchFamily="2" charset="-122"/>
                <a:cs typeface="Arial" charset="0"/>
              </a:rPr>
              <a:t>estrategias</a:t>
            </a:r>
            <a:endParaRPr lang="en-US" altLang="zh-CN" sz="2400" dirty="0">
              <a:ea typeface="宋体" pitchFamily="2" charset="-122"/>
              <a:cs typeface="Arial" charset="0"/>
            </a:endParaRPr>
          </a:p>
          <a:p>
            <a:pPr marL="266700" indent="-266700" eaLnBrk="1" hangingPunct="1">
              <a:lnSpc>
                <a:spcPct val="80000"/>
              </a:lnSpc>
              <a:buFont typeface="Wingdings" panose="05000000000000000000" pitchFamily="2" charset="2"/>
              <a:buChar char="§"/>
            </a:pPr>
            <a:r>
              <a:rPr lang="en-US" altLang="zh-CN" sz="2400" dirty="0">
                <a:ea typeface="宋体" pitchFamily="2" charset="-122"/>
                <a:cs typeface="Arial" charset="0"/>
              </a:rPr>
              <a:t>Mayor n</a:t>
            </a:r>
            <a:r>
              <a:rPr lang="es-ES" altLang="zh-CN" sz="2400" dirty="0" err="1">
                <a:ea typeface="宋体" pitchFamily="2" charset="-122"/>
                <a:cs typeface="Arial" charset="0"/>
              </a:rPr>
              <a:t>úmero</a:t>
            </a:r>
            <a:r>
              <a:rPr lang="es-ES" altLang="zh-CN" sz="2400" dirty="0">
                <a:ea typeface="宋体" pitchFamily="2" charset="-122"/>
                <a:cs typeface="Arial" charset="0"/>
              </a:rPr>
              <a:t> de destinatarios</a:t>
            </a:r>
            <a:endParaRPr lang="en-US" altLang="zh-CN" sz="2400" dirty="0">
              <a:ea typeface="宋体" pitchFamily="2" charset="-122"/>
              <a:cs typeface="Arial" charset="0"/>
            </a:endParaRPr>
          </a:p>
          <a:p>
            <a:pPr marL="266700" indent="-266700" eaLnBrk="1" hangingPunct="1">
              <a:lnSpc>
                <a:spcPct val="80000"/>
              </a:lnSpc>
              <a:buFont typeface="Wingdings" panose="05000000000000000000" pitchFamily="2" charset="2"/>
              <a:buChar char="§"/>
            </a:pPr>
            <a:r>
              <a:rPr lang="en-US" altLang="zh-CN" sz="2400" dirty="0">
                <a:ea typeface="宋体" pitchFamily="2" charset="-122"/>
              </a:rPr>
              <a:t>El </a:t>
            </a:r>
            <a:r>
              <a:rPr lang="en-US" altLang="zh-CN" sz="2400" dirty="0" err="1">
                <a:ea typeface="宋体" pitchFamily="2" charset="-122"/>
              </a:rPr>
              <a:t>alumno</a:t>
            </a:r>
            <a:r>
              <a:rPr lang="en-US" altLang="zh-CN" sz="2400" dirty="0">
                <a:ea typeface="宋体" pitchFamily="2" charset="-122"/>
              </a:rPr>
              <a:t> </a:t>
            </a:r>
            <a:r>
              <a:rPr lang="en-US" altLang="zh-CN" sz="2400" dirty="0" err="1">
                <a:ea typeface="宋体" pitchFamily="2" charset="-122"/>
              </a:rPr>
              <a:t>es</a:t>
            </a:r>
            <a:r>
              <a:rPr lang="en-US" altLang="zh-CN" sz="2400" dirty="0">
                <a:ea typeface="宋体" pitchFamily="2" charset="-122"/>
              </a:rPr>
              <a:t> el </a:t>
            </a:r>
            <a:r>
              <a:rPr lang="en-US" altLang="zh-CN" sz="2400" dirty="0" err="1">
                <a:ea typeface="宋体" pitchFamily="2" charset="-122"/>
              </a:rPr>
              <a:t>centro</a:t>
            </a:r>
            <a:r>
              <a:rPr lang="en-US" altLang="zh-CN" sz="2400" dirty="0">
                <a:ea typeface="宋体" pitchFamily="2" charset="-122"/>
              </a:rPr>
              <a:t> de los </a:t>
            </a:r>
            <a:r>
              <a:rPr lang="en-US" altLang="zh-CN" sz="2400" dirty="0" err="1">
                <a:ea typeface="宋体" pitchFamily="2" charset="-122"/>
              </a:rPr>
              <a:t>procesos</a:t>
            </a:r>
            <a:r>
              <a:rPr lang="en-US" altLang="zh-CN" sz="2400" dirty="0">
                <a:ea typeface="宋体" pitchFamily="2" charset="-122"/>
              </a:rPr>
              <a:t> de </a:t>
            </a:r>
            <a:r>
              <a:rPr lang="en-US" altLang="zh-CN" sz="2400" dirty="0" err="1">
                <a:ea typeface="宋体" pitchFamily="2" charset="-122"/>
              </a:rPr>
              <a:t>enseñanza-aprendizaje</a:t>
            </a:r>
            <a:endParaRPr lang="en-US" altLang="zh-CN" sz="2400" dirty="0">
              <a:ea typeface="宋体" pitchFamily="2" charset="-122"/>
            </a:endParaRPr>
          </a:p>
          <a:p>
            <a:pPr marL="266700" indent="-266700" eaLnBrk="1" hangingPunct="1">
              <a:lnSpc>
                <a:spcPct val="80000"/>
              </a:lnSpc>
              <a:buFont typeface="Wingdings" panose="05000000000000000000" pitchFamily="2" charset="2"/>
              <a:buChar char="§"/>
            </a:pPr>
            <a:r>
              <a:rPr lang="en-US" altLang="zh-CN" sz="2400" dirty="0" err="1">
                <a:ea typeface="宋体" pitchFamily="2" charset="-122"/>
              </a:rPr>
              <a:t>Profesor</a:t>
            </a:r>
            <a:r>
              <a:rPr lang="en-US" altLang="zh-CN" sz="2400" dirty="0">
                <a:ea typeface="宋体" pitchFamily="2" charset="-122"/>
              </a:rPr>
              <a:t> </a:t>
            </a:r>
            <a:r>
              <a:rPr lang="en-US" altLang="zh-CN" sz="2400" dirty="0" err="1">
                <a:ea typeface="宋体" pitchFamily="2" charset="-122"/>
              </a:rPr>
              <a:t>orientador</a:t>
            </a:r>
            <a:r>
              <a:rPr lang="en-US" altLang="zh-CN" sz="2400" dirty="0">
                <a:ea typeface="宋体" pitchFamily="2" charset="-122"/>
              </a:rPr>
              <a:t> del </a:t>
            </a:r>
            <a:r>
              <a:rPr lang="en-US" altLang="zh-CN" sz="2400" dirty="0" err="1">
                <a:ea typeface="宋体" pitchFamily="2" charset="-122"/>
              </a:rPr>
              <a:t>proceso</a:t>
            </a:r>
            <a:endParaRPr lang="en-US" altLang="zh-CN" sz="2400" dirty="0">
              <a:ea typeface="宋体" pitchFamily="2" charset="-122"/>
            </a:endParaRPr>
          </a:p>
          <a:p>
            <a:pPr marL="266700" indent="-266700" eaLnBrk="1" hangingPunct="1">
              <a:lnSpc>
                <a:spcPct val="80000"/>
              </a:lnSpc>
              <a:buFont typeface="Wingdings" panose="05000000000000000000" pitchFamily="2" charset="2"/>
              <a:buChar char="§"/>
            </a:pPr>
            <a:r>
              <a:rPr lang="en-US" altLang="zh-CN" sz="2400" dirty="0" err="1">
                <a:ea typeface="宋体" pitchFamily="2" charset="-122"/>
              </a:rPr>
              <a:t>Contenidos</a:t>
            </a:r>
            <a:r>
              <a:rPr lang="en-US" altLang="zh-CN" sz="2400" dirty="0">
                <a:ea typeface="宋体" pitchFamily="2" charset="-122"/>
              </a:rPr>
              <a:t> </a:t>
            </a:r>
            <a:r>
              <a:rPr lang="en-US" altLang="zh-CN" sz="2400" dirty="0" err="1">
                <a:ea typeface="宋体" pitchFamily="2" charset="-122"/>
              </a:rPr>
              <a:t>actualizados</a:t>
            </a:r>
            <a:endParaRPr lang="en-US" altLang="zh-CN" sz="2400" dirty="0">
              <a:ea typeface="宋体" pitchFamily="2" charset="-122"/>
            </a:endParaRPr>
          </a:p>
          <a:p>
            <a:pPr marL="266700" indent="-266700" eaLnBrk="1" hangingPunct="1">
              <a:lnSpc>
                <a:spcPct val="80000"/>
              </a:lnSpc>
              <a:buFont typeface="Wingdings" panose="05000000000000000000" pitchFamily="2" charset="2"/>
              <a:buChar char="§"/>
            </a:pPr>
            <a:r>
              <a:rPr lang="en-US" altLang="zh-CN" sz="2400" dirty="0" err="1">
                <a:ea typeface="宋体" pitchFamily="2" charset="-122"/>
              </a:rPr>
              <a:t>Comunicación</a:t>
            </a:r>
            <a:r>
              <a:rPr lang="en-US" altLang="zh-CN" sz="2400" dirty="0">
                <a:ea typeface="宋体" pitchFamily="2" charset="-122"/>
              </a:rPr>
              <a:t> </a:t>
            </a:r>
            <a:r>
              <a:rPr lang="en-US" altLang="zh-CN" sz="2400" dirty="0" err="1">
                <a:ea typeface="宋体" pitchFamily="2" charset="-122"/>
              </a:rPr>
              <a:t>constante</a:t>
            </a:r>
            <a:endParaRPr lang="zh-CN" altLang="en-US" sz="2400" dirty="0">
              <a:ea typeface="宋体" pitchFamily="2" charset="-122"/>
            </a:endParaRPr>
          </a:p>
        </p:txBody>
      </p:sp>
    </p:spTree>
    <p:extLst>
      <p:ext uri="{BB962C8B-B14F-4D97-AF65-F5344CB8AC3E}">
        <p14:creationId xmlns="" xmlns:p14="http://schemas.microsoft.com/office/powerpoint/2010/main" val="66354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88406" y="2139555"/>
            <a:ext cx="8609682" cy="2139553"/>
          </a:xfrm>
        </p:spPr>
        <p:txBody>
          <a:bodyPr>
            <a:normAutofit fontScale="90000"/>
          </a:bodyPr>
          <a:lstStyle/>
          <a:p>
            <a:r>
              <a:rPr lang="es-AR" dirty="0" smtClean="0"/>
              <a:t>La red como espacio de aprendizaje</a:t>
            </a:r>
            <a:endParaRPr lang="es-MX" dirty="0"/>
          </a:p>
        </p:txBody>
      </p:sp>
    </p:spTree>
    <p:extLst>
      <p:ext uri="{BB962C8B-B14F-4D97-AF65-F5344CB8AC3E}">
        <p14:creationId xmlns="" xmlns:p14="http://schemas.microsoft.com/office/powerpoint/2010/main" val="3700493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Aprendizaje en Red</a:t>
            </a:r>
            <a:endParaRPr lang="en-US" dirty="0"/>
          </a:p>
        </p:txBody>
      </p:sp>
      <p:sp>
        <p:nvSpPr>
          <p:cNvPr id="5" name="Content Placeholder 4"/>
          <p:cNvSpPr>
            <a:spLocks noGrp="1"/>
          </p:cNvSpPr>
          <p:nvPr>
            <p:ph idx="1"/>
          </p:nvPr>
        </p:nvSpPr>
        <p:spPr>
          <a:xfrm>
            <a:off x="838200" y="2173357"/>
            <a:ext cx="10688781" cy="3754224"/>
          </a:xfrm>
        </p:spPr>
        <p:txBody>
          <a:bodyPr>
            <a:normAutofit/>
          </a:bodyPr>
          <a:lstStyle/>
          <a:p>
            <a:pPr>
              <a:buFont typeface="Wingdings 3" pitchFamily="18" charset="2"/>
              <a:buChar char="]"/>
            </a:pPr>
            <a:r>
              <a:rPr lang="es-ES" sz="2600" dirty="0" smtClean="0"/>
              <a:t>Se produce cuando las </a:t>
            </a:r>
            <a:r>
              <a:rPr lang="es-ES" sz="2600" dirty="0" smtClean="0"/>
              <a:t>tecnologías </a:t>
            </a:r>
            <a:r>
              <a:rPr lang="es-ES" sz="2600" dirty="0" smtClean="0"/>
              <a:t>de la información y la comunicación basada en Internet se utilizan para promover conexiones colaborativas y cooperativas: entre un aprendiz y otro; entre aprendices y tutores; entre comunidades de aprendizaje y sus recursos de aprendizaje, de manera que los participantes pueden extender y desarrollar la comprensión y las capacidades en formas que son importantes para ellos y sobre las que tienen control significativo. </a:t>
            </a:r>
          </a:p>
          <a:p>
            <a:pPr>
              <a:buNone/>
            </a:pPr>
            <a:endParaRPr lang="en-US" sz="2600" dirty="0"/>
          </a:p>
        </p:txBody>
      </p:sp>
      <p:sp>
        <p:nvSpPr>
          <p:cNvPr id="6" name="TextBox 5"/>
          <p:cNvSpPr txBox="1"/>
          <p:nvPr/>
        </p:nvSpPr>
        <p:spPr>
          <a:xfrm>
            <a:off x="831273" y="5334002"/>
            <a:ext cx="10566400" cy="923330"/>
          </a:xfrm>
          <a:prstGeom prst="rect">
            <a:avLst/>
          </a:prstGeom>
          <a:noFill/>
        </p:spPr>
        <p:txBody>
          <a:bodyPr wrap="square" rtlCol="0">
            <a:spAutoFit/>
          </a:bodyPr>
          <a:lstStyle/>
          <a:p>
            <a:r>
              <a:rPr lang="es-ES" dirty="0" smtClean="0"/>
              <a:t>Banks S, </a:t>
            </a:r>
            <a:r>
              <a:rPr lang="es-ES" dirty="0" err="1" smtClean="0"/>
              <a:t>Goodyear</a:t>
            </a:r>
            <a:r>
              <a:rPr lang="es-ES" dirty="0" smtClean="0"/>
              <a:t> P, </a:t>
            </a:r>
            <a:r>
              <a:rPr lang="es-ES" dirty="0" err="1" smtClean="0"/>
              <a:t>Hodson</a:t>
            </a:r>
            <a:r>
              <a:rPr lang="es-ES" dirty="0" smtClean="0"/>
              <a:t> V, </a:t>
            </a:r>
            <a:r>
              <a:rPr lang="es-ES" dirty="0" err="1" smtClean="0"/>
              <a:t>McConnell</a:t>
            </a:r>
            <a:r>
              <a:rPr lang="es-ES" dirty="0" smtClean="0"/>
              <a:t> D. </a:t>
            </a:r>
            <a:r>
              <a:rPr lang="es-ES" dirty="0" err="1" smtClean="0"/>
              <a:t>Introduction</a:t>
            </a:r>
            <a:r>
              <a:rPr lang="es-ES" dirty="0" smtClean="0"/>
              <a:t> </a:t>
            </a:r>
            <a:r>
              <a:rPr lang="es-ES" dirty="0" err="1" smtClean="0"/>
              <a:t>to</a:t>
            </a:r>
            <a:r>
              <a:rPr lang="es-ES" dirty="0" smtClean="0"/>
              <a:t> </a:t>
            </a:r>
            <a:r>
              <a:rPr lang="es-ES" dirty="0" err="1" smtClean="0"/>
              <a:t>the</a:t>
            </a:r>
            <a:r>
              <a:rPr lang="es-ES" dirty="0" smtClean="0"/>
              <a:t> </a:t>
            </a:r>
            <a:r>
              <a:rPr lang="es-ES" dirty="0" err="1" smtClean="0"/>
              <a:t>special</a:t>
            </a:r>
            <a:r>
              <a:rPr lang="es-ES" dirty="0" smtClean="0"/>
              <a:t> </a:t>
            </a:r>
            <a:r>
              <a:rPr lang="es-ES" dirty="0" err="1" smtClean="0"/>
              <a:t>issue</a:t>
            </a:r>
            <a:r>
              <a:rPr lang="es-ES" dirty="0" smtClean="0"/>
              <a:t> </a:t>
            </a:r>
            <a:r>
              <a:rPr lang="es-ES" dirty="0" err="1" smtClean="0"/>
              <a:t>on</a:t>
            </a:r>
            <a:r>
              <a:rPr lang="es-ES" dirty="0" smtClean="0"/>
              <a:t> </a:t>
            </a:r>
            <a:r>
              <a:rPr lang="es-ES" dirty="0" err="1" smtClean="0"/>
              <a:t>advance</a:t>
            </a:r>
            <a:r>
              <a:rPr lang="es-ES" dirty="0" smtClean="0"/>
              <a:t> in </a:t>
            </a:r>
            <a:r>
              <a:rPr lang="es-ES" dirty="0" err="1" smtClean="0"/>
              <a:t>reserach</a:t>
            </a:r>
            <a:r>
              <a:rPr lang="es-ES" dirty="0" smtClean="0"/>
              <a:t> </a:t>
            </a:r>
            <a:r>
              <a:rPr lang="es-ES" dirty="0" err="1" smtClean="0"/>
              <a:t>on</a:t>
            </a:r>
            <a:r>
              <a:rPr lang="es-ES" dirty="0" smtClean="0"/>
              <a:t> </a:t>
            </a:r>
            <a:r>
              <a:rPr lang="es-ES" dirty="0" err="1" smtClean="0"/>
              <a:t>network</a:t>
            </a:r>
            <a:r>
              <a:rPr lang="es-ES" dirty="0" smtClean="0"/>
              <a:t> </a:t>
            </a:r>
            <a:r>
              <a:rPr lang="es-ES" dirty="0" err="1" smtClean="0"/>
              <a:t>learning</a:t>
            </a:r>
            <a:r>
              <a:rPr lang="es-ES" dirty="0" smtClean="0"/>
              <a:t>. </a:t>
            </a:r>
            <a:r>
              <a:rPr lang="es-ES" dirty="0" err="1" smtClean="0"/>
              <a:t>Instructional</a:t>
            </a:r>
            <a:r>
              <a:rPr lang="es-ES" dirty="0" smtClean="0"/>
              <a:t> </a:t>
            </a:r>
            <a:r>
              <a:rPr lang="es-ES" dirty="0" err="1" smtClean="0"/>
              <a:t>Science</a:t>
            </a:r>
            <a:r>
              <a:rPr lang="es-ES" dirty="0" smtClean="0"/>
              <a:t>. 2003; 31(1-2): 1-6.</a:t>
            </a:r>
          </a:p>
          <a:p>
            <a:r>
              <a:rPr lang="es-ES" dirty="0" smtClean="0"/>
              <a:t>En: de </a:t>
            </a:r>
            <a:r>
              <a:rPr lang="es-ES" dirty="0" err="1" smtClean="0"/>
              <a:t>Laat</a:t>
            </a:r>
            <a:r>
              <a:rPr lang="es-ES" dirty="0" smtClean="0"/>
              <a:t> M. </a:t>
            </a:r>
            <a:r>
              <a:rPr lang="es-ES" dirty="0" err="1" smtClean="0"/>
              <a:t>Networked</a:t>
            </a:r>
            <a:r>
              <a:rPr lang="es-ES" dirty="0" smtClean="0"/>
              <a:t> </a:t>
            </a:r>
            <a:r>
              <a:rPr lang="es-ES" dirty="0" err="1" smtClean="0"/>
              <a:t>Learning</a:t>
            </a:r>
            <a:r>
              <a:rPr lang="es-ES" dirty="0" smtClean="0"/>
              <a:t>. </a:t>
            </a:r>
            <a:r>
              <a:rPr lang="es-ES" dirty="0" err="1" smtClean="0"/>
              <a:t>Alpeldoorn</a:t>
            </a:r>
            <a:r>
              <a:rPr lang="es-ES" dirty="0" smtClean="0"/>
              <a:t>: Polotieacademie;2006.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Aprendizaje en red</a:t>
            </a:r>
            <a:endParaRPr lang="es-MX" dirty="0"/>
          </a:p>
        </p:txBody>
      </p:sp>
      <p:sp>
        <p:nvSpPr>
          <p:cNvPr id="3" name="Marcador de contenido 2"/>
          <p:cNvSpPr>
            <a:spLocks noGrp="1"/>
          </p:cNvSpPr>
          <p:nvPr>
            <p:ph idx="1"/>
          </p:nvPr>
        </p:nvSpPr>
        <p:spPr>
          <a:xfrm>
            <a:off x="1812599" y="1921397"/>
            <a:ext cx="8882408" cy="4386806"/>
          </a:xfrm>
        </p:spPr>
        <p:txBody>
          <a:bodyPr>
            <a:noAutofit/>
          </a:bodyPr>
          <a:lstStyle/>
          <a:p>
            <a:pPr marL="55563" indent="-55563" algn="just">
              <a:buNone/>
            </a:pPr>
            <a:r>
              <a:rPr lang="es-MX" sz="2800" dirty="0" smtClean="0"/>
              <a:t>Es aquel en el que se utilizan herramientas, recursos, fuentes y entramados de vínculos sociales disponibles en la red, en un marco del aprendizaje formal, informal o no formal. La estructura organizativa de la red facilita el trabajo colaborativo, lo que implica una cultura de construcción conjunta del conocimiento. Se potencia el aprendizaje colaborativo, pero también el autónomo.</a:t>
            </a:r>
          </a:p>
          <a:p>
            <a:pPr marL="55563" indent="-55563" algn="just">
              <a:buNone/>
            </a:pPr>
            <a:endParaRPr lang="es-MX" sz="2800" dirty="0" smtClean="0"/>
          </a:p>
          <a:p>
            <a:pPr algn="r">
              <a:buNone/>
            </a:pPr>
            <a:r>
              <a:rPr lang="es-MX" dirty="0"/>
              <a:t>Zacca-González G, 2018</a:t>
            </a:r>
          </a:p>
        </p:txBody>
      </p:sp>
    </p:spTree>
    <p:extLst>
      <p:ext uri="{BB962C8B-B14F-4D97-AF65-F5344CB8AC3E}">
        <p14:creationId xmlns="" xmlns:p14="http://schemas.microsoft.com/office/powerpoint/2010/main" val="2066168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838</TotalTime>
  <Words>3181</Words>
  <Application>Microsoft Office PowerPoint</Application>
  <PresentationFormat>Custom</PresentationFormat>
  <Paragraphs>300</Paragraphs>
  <Slides>40</Slides>
  <Notes>12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Retrospección</vt:lpstr>
      <vt:lpstr>Entrenamiento Diseño y montaje de Entornos Virtuales de Enseñanza Aprendizaje</vt:lpstr>
      <vt:lpstr>Aprendizaje en Red </vt:lpstr>
      <vt:lpstr>Objetivo (continuación)</vt:lpstr>
      <vt:lpstr>Educación a distancia     e-Learning, aprendizaje en red</vt:lpstr>
      <vt:lpstr>Slide 5</vt:lpstr>
      <vt:lpstr>Características</vt:lpstr>
      <vt:lpstr>La red como espacio de aprendizaje</vt:lpstr>
      <vt:lpstr>Aprendizaje en Red</vt:lpstr>
      <vt:lpstr>Aprendizaje en red</vt:lpstr>
      <vt:lpstr>Modelo de Aprendizaje en Red: marco legal </vt:lpstr>
      <vt:lpstr>Resolución No. 02/18. Reglamento de Trabajo Docente y Metodológico de la Educación Superior  ARTÍCULO 12: El proceso de formación de los profesionales se realiza mediante tres modalidades de estudio</vt:lpstr>
      <vt:lpstr>MES. Instrucción No. 01/2020. Manual para la Gestión del Posgrado.    Artículo 1. Las modalidades de dedicación en el posgrado son:</vt:lpstr>
      <vt:lpstr>   Artículo 2. Las modalidades de estudio en los programas de posgrado se determinan atendiendo al grado de participación del claustro y los estudiantes de la manera siguiente:</vt:lpstr>
      <vt:lpstr>Modelo de Aprendizaje en red de la Universidad Virtual de Salud</vt:lpstr>
      <vt:lpstr>Tipos de Aprendizaje</vt:lpstr>
      <vt:lpstr>Aprendiendo en la red</vt:lpstr>
      <vt:lpstr>Slide 17</vt:lpstr>
      <vt:lpstr>Componentes del modelo</vt:lpstr>
      <vt:lpstr>…pero no todo es color de rosa</vt:lpstr>
      <vt:lpstr>Inconvenientes</vt:lpstr>
      <vt:lpstr>Slide 21</vt:lpstr>
      <vt:lpstr>Slide 22</vt:lpstr>
      <vt:lpstr>Aula Virtual: modalidades</vt:lpstr>
      <vt:lpstr>Los Entornos Virtual de Enseñanza Aprendizaje (EVEA) </vt:lpstr>
      <vt:lpstr>Componentes de un LMS</vt:lpstr>
      <vt:lpstr>¿Qué es MOODLE?</vt:lpstr>
      <vt:lpstr>Slide 27</vt:lpstr>
      <vt:lpstr>Slide 28</vt:lpstr>
      <vt:lpstr>Slide 29</vt:lpstr>
      <vt:lpstr>1. Calidad y rigor científico</vt:lpstr>
      <vt:lpstr>2. Conozca a sus estudiantes </vt:lpstr>
      <vt:lpstr>Slide 32</vt:lpstr>
      <vt:lpstr>Estrategias didácticas</vt:lpstr>
      <vt:lpstr>Virtualización de la enseñanza presencial</vt:lpstr>
      <vt:lpstr>Relación entre las tecnologías y la metodología</vt:lpstr>
      <vt:lpstr>Aprendizaje ubicuo</vt:lpstr>
      <vt:lpstr>Aula invertida. Flipped Classroom </vt:lpstr>
      <vt:lpstr>Aula invertida. Flipped Classroom </vt:lpstr>
      <vt:lpstr>Tecnología + Información ≠ Educación     Educar para desarrollar conocimientos, habilidades, competencias, valores, reflexiones, la crítica  y  la creatividad.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UVS</dc:creator>
  <cp:lastModifiedBy>Revisor</cp:lastModifiedBy>
  <cp:revision>69</cp:revision>
  <dcterms:created xsi:type="dcterms:W3CDTF">2016-04-05T13:46:06Z</dcterms:created>
  <dcterms:modified xsi:type="dcterms:W3CDTF">2022-04-15T07:56:23Z</dcterms:modified>
</cp:coreProperties>
</file>