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78" r:id="rId4"/>
    <p:sldId id="280" r:id="rId5"/>
    <p:sldId id="267" r:id="rId6"/>
    <p:sldId id="269" r:id="rId7"/>
    <p:sldId id="283" r:id="rId8"/>
    <p:sldId id="281" r:id="rId9"/>
    <p:sldId id="270" r:id="rId10"/>
    <p:sldId id="284" r:id="rId11"/>
    <p:sldId id="274" r:id="rId12"/>
    <p:sldId id="275" r:id="rId13"/>
    <p:sldId id="277" r:id="rId14"/>
    <p:sldId id="25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516"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20ED04-5AFC-4E9A-83E4-D4945A9C759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ES"/>
        </a:p>
      </dgm:t>
    </dgm:pt>
    <dgm:pt modelId="{08DFC393-44D1-4EF1-BB52-E3D379EEB382}">
      <dgm:prSet phldrT="[Texto]" custT="1"/>
      <dgm:spPr/>
      <dgm:t>
        <a:bodyPr/>
        <a:lstStyle/>
        <a:p>
          <a:r>
            <a:rPr lang="es-ES" sz="2400" b="1" dirty="0" smtClean="0">
              <a:latin typeface="Arial" pitchFamily="34" charset="0"/>
              <a:cs typeface="Arial" pitchFamily="34" charset="0"/>
            </a:rPr>
            <a:t>Ramas de la Ciencia</a:t>
          </a:r>
          <a:endParaRPr lang="es-ES" sz="2400" b="1" dirty="0">
            <a:latin typeface="Arial" pitchFamily="34" charset="0"/>
            <a:cs typeface="Arial" pitchFamily="34" charset="0"/>
          </a:endParaRPr>
        </a:p>
      </dgm:t>
    </dgm:pt>
    <dgm:pt modelId="{F56F17E3-C6EB-4A48-BD71-E62E39DC675C}" type="parTrans" cxnId="{7EA01942-CB36-40AE-B9B6-7DF1CEEC3D38}">
      <dgm:prSet/>
      <dgm:spPr/>
      <dgm:t>
        <a:bodyPr/>
        <a:lstStyle/>
        <a:p>
          <a:endParaRPr lang="es-ES"/>
        </a:p>
      </dgm:t>
    </dgm:pt>
    <dgm:pt modelId="{ED6729D0-1998-4B2C-B12B-E6DA0D2574E2}" type="sibTrans" cxnId="{7EA01942-CB36-40AE-B9B6-7DF1CEEC3D38}">
      <dgm:prSet/>
      <dgm:spPr/>
      <dgm:t>
        <a:bodyPr/>
        <a:lstStyle/>
        <a:p>
          <a:endParaRPr lang="es-ES"/>
        </a:p>
      </dgm:t>
    </dgm:pt>
    <dgm:pt modelId="{7FC35BCE-84E7-4E28-8E30-B8E547E614C4}">
      <dgm:prSet phldrT="[Texto]" custT="1"/>
      <dgm:spPr/>
      <dgm:t>
        <a:bodyPr/>
        <a:lstStyle/>
        <a:p>
          <a:r>
            <a:rPr lang="es-ES" sz="2400" b="1" dirty="0" smtClean="0">
              <a:latin typeface="Arial" pitchFamily="34" charset="0"/>
              <a:cs typeface="Arial" pitchFamily="34" charset="0"/>
            </a:rPr>
            <a:t>Ciencias Básicas</a:t>
          </a:r>
          <a:endParaRPr lang="es-ES" sz="2400" b="1" dirty="0">
            <a:latin typeface="Arial" pitchFamily="34" charset="0"/>
            <a:cs typeface="Arial" pitchFamily="34" charset="0"/>
          </a:endParaRPr>
        </a:p>
      </dgm:t>
    </dgm:pt>
    <dgm:pt modelId="{A199F659-707F-49DC-8078-8FD7AE979BE9}" type="parTrans" cxnId="{6232BAA3-DB85-46FB-BE3B-1F193D054145}">
      <dgm:prSet/>
      <dgm:spPr/>
      <dgm:t>
        <a:bodyPr/>
        <a:lstStyle/>
        <a:p>
          <a:endParaRPr lang="es-ES"/>
        </a:p>
      </dgm:t>
    </dgm:pt>
    <dgm:pt modelId="{C095C478-80C8-43BF-8838-983F566D61DC}" type="sibTrans" cxnId="{6232BAA3-DB85-46FB-BE3B-1F193D054145}">
      <dgm:prSet/>
      <dgm:spPr/>
      <dgm:t>
        <a:bodyPr/>
        <a:lstStyle/>
        <a:p>
          <a:endParaRPr lang="es-ES"/>
        </a:p>
      </dgm:t>
    </dgm:pt>
    <dgm:pt modelId="{A8081781-0A2B-482C-AD24-C5FD7249A2AA}">
      <dgm:prSet phldrT="[Texto]" custT="1"/>
      <dgm:spPr/>
      <dgm:t>
        <a:bodyPr/>
        <a:lstStyle/>
        <a:p>
          <a:r>
            <a:rPr lang="es-ES" sz="2400" b="1" dirty="0" smtClean="0">
              <a:latin typeface="Arial" pitchFamily="34" charset="0"/>
              <a:cs typeface="Arial" pitchFamily="34" charset="0"/>
            </a:rPr>
            <a:t>Ciencias Formales</a:t>
          </a:r>
          <a:endParaRPr lang="es-ES" sz="2400" b="1" dirty="0">
            <a:latin typeface="Arial" pitchFamily="34" charset="0"/>
            <a:cs typeface="Arial" pitchFamily="34" charset="0"/>
          </a:endParaRPr>
        </a:p>
      </dgm:t>
    </dgm:pt>
    <dgm:pt modelId="{F611119C-3E64-4F87-BE19-4E47AD0E6093}" type="parTrans" cxnId="{E2B5499B-EEDF-4CF9-A729-DB91B3BE1D2D}">
      <dgm:prSet/>
      <dgm:spPr/>
      <dgm:t>
        <a:bodyPr/>
        <a:lstStyle/>
        <a:p>
          <a:endParaRPr lang="es-ES"/>
        </a:p>
      </dgm:t>
    </dgm:pt>
    <dgm:pt modelId="{F28B1055-4D76-4F25-B534-E5F107AC8122}" type="sibTrans" cxnId="{E2B5499B-EEDF-4CF9-A729-DB91B3BE1D2D}">
      <dgm:prSet/>
      <dgm:spPr/>
      <dgm:t>
        <a:bodyPr/>
        <a:lstStyle/>
        <a:p>
          <a:endParaRPr lang="es-ES"/>
        </a:p>
      </dgm:t>
    </dgm:pt>
    <dgm:pt modelId="{16600F1D-1B8F-41F9-AD7E-7A7AFD50DD4E}">
      <dgm:prSet phldrT="[Texto]" custT="1"/>
      <dgm:spPr/>
      <dgm:t>
        <a:bodyPr/>
        <a:lstStyle/>
        <a:p>
          <a:r>
            <a:rPr lang="es-ES" sz="2400" b="1" dirty="0" smtClean="0">
              <a:latin typeface="Arial" pitchFamily="34" charset="0"/>
              <a:cs typeface="Arial" pitchFamily="34" charset="0"/>
            </a:rPr>
            <a:t>Ciencias Naturales</a:t>
          </a:r>
          <a:endParaRPr lang="es-ES" sz="2400" b="1" dirty="0">
            <a:latin typeface="Arial" pitchFamily="34" charset="0"/>
            <a:cs typeface="Arial" pitchFamily="34" charset="0"/>
          </a:endParaRPr>
        </a:p>
      </dgm:t>
    </dgm:pt>
    <dgm:pt modelId="{0847A90D-2AB6-4456-A943-F953130C932E}" type="parTrans" cxnId="{5E02AD11-71C3-48EC-A6BD-412142FDFBE3}">
      <dgm:prSet/>
      <dgm:spPr/>
      <dgm:t>
        <a:bodyPr/>
        <a:lstStyle/>
        <a:p>
          <a:endParaRPr lang="es-ES"/>
        </a:p>
      </dgm:t>
    </dgm:pt>
    <dgm:pt modelId="{C0371265-42AE-4AB3-A405-30612B7D2155}" type="sibTrans" cxnId="{5E02AD11-71C3-48EC-A6BD-412142FDFBE3}">
      <dgm:prSet/>
      <dgm:spPr/>
      <dgm:t>
        <a:bodyPr/>
        <a:lstStyle/>
        <a:p>
          <a:endParaRPr lang="es-ES"/>
        </a:p>
      </dgm:t>
    </dgm:pt>
    <dgm:pt modelId="{98776DB5-9341-4D62-A554-6FD44469FF06}">
      <dgm:prSet phldrT="[Texto]" custT="1"/>
      <dgm:spPr/>
      <dgm:t>
        <a:bodyPr/>
        <a:lstStyle/>
        <a:p>
          <a:r>
            <a:rPr lang="es-ES" sz="2400" b="1" dirty="0" smtClean="0">
              <a:latin typeface="Arial" pitchFamily="34" charset="0"/>
              <a:cs typeface="Arial" pitchFamily="34" charset="0"/>
            </a:rPr>
            <a:t>Ciencias Aplicadas</a:t>
          </a:r>
          <a:endParaRPr lang="es-ES" sz="2400" b="1" dirty="0">
            <a:latin typeface="Arial" pitchFamily="34" charset="0"/>
            <a:cs typeface="Arial" pitchFamily="34" charset="0"/>
          </a:endParaRPr>
        </a:p>
      </dgm:t>
    </dgm:pt>
    <dgm:pt modelId="{A5105013-F6C4-42B9-ABCB-63396A6713F3}" type="parTrans" cxnId="{84530945-45A1-422C-9A47-BA766BEBDEFB}">
      <dgm:prSet/>
      <dgm:spPr/>
      <dgm:t>
        <a:bodyPr/>
        <a:lstStyle/>
        <a:p>
          <a:endParaRPr lang="es-ES"/>
        </a:p>
      </dgm:t>
    </dgm:pt>
    <dgm:pt modelId="{A22C875D-7E2C-495F-84E7-560AF0EB148D}" type="sibTrans" cxnId="{84530945-45A1-422C-9A47-BA766BEBDEFB}">
      <dgm:prSet/>
      <dgm:spPr/>
      <dgm:t>
        <a:bodyPr/>
        <a:lstStyle/>
        <a:p>
          <a:endParaRPr lang="es-ES"/>
        </a:p>
      </dgm:t>
    </dgm:pt>
    <dgm:pt modelId="{863A8367-3975-4AA5-B92A-4E1038E57CDD}">
      <dgm:prSet phldrT="[Texto]" custT="1"/>
      <dgm:spPr/>
      <dgm:t>
        <a:bodyPr/>
        <a:lstStyle/>
        <a:p>
          <a:r>
            <a:rPr lang="es-ES" sz="2400" b="1" dirty="0" smtClean="0">
              <a:latin typeface="Arial" pitchFamily="34" charset="0"/>
              <a:cs typeface="Arial" pitchFamily="34" charset="0"/>
            </a:rPr>
            <a:t>Ciencias Sociales</a:t>
          </a:r>
          <a:endParaRPr lang="es-ES" sz="2400" b="1" dirty="0">
            <a:latin typeface="Arial" pitchFamily="34" charset="0"/>
            <a:cs typeface="Arial" pitchFamily="34" charset="0"/>
          </a:endParaRPr>
        </a:p>
      </dgm:t>
    </dgm:pt>
    <dgm:pt modelId="{BF410E75-A352-4B5C-A15F-881EF77FC878}" type="parTrans" cxnId="{390D5A23-37D8-44FC-A401-31E210F5B664}">
      <dgm:prSet/>
      <dgm:spPr/>
      <dgm:t>
        <a:bodyPr/>
        <a:lstStyle/>
        <a:p>
          <a:endParaRPr lang="es-ES"/>
        </a:p>
      </dgm:t>
    </dgm:pt>
    <dgm:pt modelId="{EEF5B585-6DA0-4CB6-BFAA-C2B48176F1C6}" type="sibTrans" cxnId="{390D5A23-37D8-44FC-A401-31E210F5B664}">
      <dgm:prSet/>
      <dgm:spPr/>
      <dgm:t>
        <a:bodyPr/>
        <a:lstStyle/>
        <a:p>
          <a:endParaRPr lang="es-ES"/>
        </a:p>
      </dgm:t>
    </dgm:pt>
    <dgm:pt modelId="{78A50E8B-7653-4390-A41B-5C23ABB4FA9D}" type="pres">
      <dgm:prSet presAssocID="{1020ED04-5AFC-4E9A-83E4-D4945A9C7598}" presName="hierChild1" presStyleCnt="0">
        <dgm:presLayoutVars>
          <dgm:chPref val="1"/>
          <dgm:dir/>
          <dgm:animOne val="branch"/>
          <dgm:animLvl val="lvl"/>
          <dgm:resizeHandles/>
        </dgm:presLayoutVars>
      </dgm:prSet>
      <dgm:spPr/>
      <dgm:t>
        <a:bodyPr/>
        <a:lstStyle/>
        <a:p>
          <a:endParaRPr lang="es-MX"/>
        </a:p>
      </dgm:t>
    </dgm:pt>
    <dgm:pt modelId="{4BCF1ADF-5900-4268-A229-B396517E5CC4}" type="pres">
      <dgm:prSet presAssocID="{08DFC393-44D1-4EF1-BB52-E3D379EEB382}" presName="hierRoot1" presStyleCnt="0"/>
      <dgm:spPr/>
    </dgm:pt>
    <dgm:pt modelId="{3CF40BDA-D362-4835-AE86-AAA28271CBAD}" type="pres">
      <dgm:prSet presAssocID="{08DFC393-44D1-4EF1-BB52-E3D379EEB382}" presName="composite" presStyleCnt="0"/>
      <dgm:spPr/>
    </dgm:pt>
    <dgm:pt modelId="{21BC3BDD-7E6D-42B5-8B30-EEC38AA2ACC2}" type="pres">
      <dgm:prSet presAssocID="{08DFC393-44D1-4EF1-BB52-E3D379EEB382}" presName="background" presStyleLbl="node0" presStyleIdx="0" presStyleCnt="1"/>
      <dgm:spPr/>
    </dgm:pt>
    <dgm:pt modelId="{C621FF4A-AB77-404D-B1AB-2554FC4C9E07}" type="pres">
      <dgm:prSet presAssocID="{08DFC393-44D1-4EF1-BB52-E3D379EEB382}" presName="text" presStyleLbl="fgAcc0" presStyleIdx="0" presStyleCnt="1">
        <dgm:presLayoutVars>
          <dgm:chPref val="3"/>
        </dgm:presLayoutVars>
      </dgm:prSet>
      <dgm:spPr/>
      <dgm:t>
        <a:bodyPr/>
        <a:lstStyle/>
        <a:p>
          <a:endParaRPr lang="es-ES"/>
        </a:p>
      </dgm:t>
    </dgm:pt>
    <dgm:pt modelId="{FBF1F7EC-17FD-4F1B-B130-29B1DB4C264E}" type="pres">
      <dgm:prSet presAssocID="{08DFC393-44D1-4EF1-BB52-E3D379EEB382}" presName="hierChild2" presStyleCnt="0"/>
      <dgm:spPr/>
    </dgm:pt>
    <dgm:pt modelId="{A5674A0D-4C4F-4F79-8D53-6CBFACB3D3CC}" type="pres">
      <dgm:prSet presAssocID="{A199F659-707F-49DC-8078-8FD7AE979BE9}" presName="Name10" presStyleLbl="parChTrans1D2" presStyleIdx="0" presStyleCnt="2"/>
      <dgm:spPr/>
      <dgm:t>
        <a:bodyPr/>
        <a:lstStyle/>
        <a:p>
          <a:endParaRPr lang="es-MX"/>
        </a:p>
      </dgm:t>
    </dgm:pt>
    <dgm:pt modelId="{57D72C16-BA6F-499A-BBD4-4E1A3969226C}" type="pres">
      <dgm:prSet presAssocID="{7FC35BCE-84E7-4E28-8E30-B8E547E614C4}" presName="hierRoot2" presStyleCnt="0"/>
      <dgm:spPr/>
    </dgm:pt>
    <dgm:pt modelId="{F2905885-1622-4128-816E-FBEA988DE7F0}" type="pres">
      <dgm:prSet presAssocID="{7FC35BCE-84E7-4E28-8E30-B8E547E614C4}" presName="composite2" presStyleCnt="0"/>
      <dgm:spPr/>
    </dgm:pt>
    <dgm:pt modelId="{F2BBC839-40C9-43CC-8F13-4940D41CBFA1}" type="pres">
      <dgm:prSet presAssocID="{7FC35BCE-84E7-4E28-8E30-B8E547E614C4}" presName="background2" presStyleLbl="node2" presStyleIdx="0" presStyleCnt="2"/>
      <dgm:spPr/>
    </dgm:pt>
    <dgm:pt modelId="{BC45347E-4FCE-4783-BF3D-C86D3466FD0A}" type="pres">
      <dgm:prSet presAssocID="{7FC35BCE-84E7-4E28-8E30-B8E547E614C4}" presName="text2" presStyleLbl="fgAcc2" presStyleIdx="0" presStyleCnt="2">
        <dgm:presLayoutVars>
          <dgm:chPref val="3"/>
        </dgm:presLayoutVars>
      </dgm:prSet>
      <dgm:spPr/>
      <dgm:t>
        <a:bodyPr/>
        <a:lstStyle/>
        <a:p>
          <a:endParaRPr lang="es-ES"/>
        </a:p>
      </dgm:t>
    </dgm:pt>
    <dgm:pt modelId="{7B696DA8-50F5-4446-9199-707221CE08EE}" type="pres">
      <dgm:prSet presAssocID="{7FC35BCE-84E7-4E28-8E30-B8E547E614C4}" presName="hierChild3" presStyleCnt="0"/>
      <dgm:spPr/>
    </dgm:pt>
    <dgm:pt modelId="{88B294C1-4E9E-4C88-A269-CBCBF13BB5CC}" type="pres">
      <dgm:prSet presAssocID="{F611119C-3E64-4F87-BE19-4E47AD0E6093}" presName="Name17" presStyleLbl="parChTrans1D3" presStyleIdx="0" presStyleCnt="3"/>
      <dgm:spPr/>
      <dgm:t>
        <a:bodyPr/>
        <a:lstStyle/>
        <a:p>
          <a:endParaRPr lang="es-MX"/>
        </a:p>
      </dgm:t>
    </dgm:pt>
    <dgm:pt modelId="{B5B7A5A6-7673-4B5D-B0A5-E2EBECE0210F}" type="pres">
      <dgm:prSet presAssocID="{A8081781-0A2B-482C-AD24-C5FD7249A2AA}" presName="hierRoot3" presStyleCnt="0"/>
      <dgm:spPr/>
    </dgm:pt>
    <dgm:pt modelId="{32E96B48-1BFA-4069-A66A-896C102042E3}" type="pres">
      <dgm:prSet presAssocID="{A8081781-0A2B-482C-AD24-C5FD7249A2AA}" presName="composite3" presStyleCnt="0"/>
      <dgm:spPr/>
    </dgm:pt>
    <dgm:pt modelId="{A30A3C93-E236-4C0A-8BEC-DFAD15487770}" type="pres">
      <dgm:prSet presAssocID="{A8081781-0A2B-482C-AD24-C5FD7249A2AA}" presName="background3" presStyleLbl="node3" presStyleIdx="0" presStyleCnt="3"/>
      <dgm:spPr/>
    </dgm:pt>
    <dgm:pt modelId="{5F3D3DBA-4497-43F0-B4BF-985DC25AAE4F}" type="pres">
      <dgm:prSet presAssocID="{A8081781-0A2B-482C-AD24-C5FD7249A2AA}" presName="text3" presStyleLbl="fgAcc3" presStyleIdx="0" presStyleCnt="3">
        <dgm:presLayoutVars>
          <dgm:chPref val="3"/>
        </dgm:presLayoutVars>
      </dgm:prSet>
      <dgm:spPr/>
      <dgm:t>
        <a:bodyPr/>
        <a:lstStyle/>
        <a:p>
          <a:endParaRPr lang="es-MX"/>
        </a:p>
      </dgm:t>
    </dgm:pt>
    <dgm:pt modelId="{002733B4-B6FF-43D4-9F3A-58D8532C087D}" type="pres">
      <dgm:prSet presAssocID="{A8081781-0A2B-482C-AD24-C5FD7249A2AA}" presName="hierChild4" presStyleCnt="0"/>
      <dgm:spPr/>
    </dgm:pt>
    <dgm:pt modelId="{8A18C57E-2F58-4547-AD5F-FE2BE5F86731}" type="pres">
      <dgm:prSet presAssocID="{0847A90D-2AB6-4456-A943-F953130C932E}" presName="Name17" presStyleLbl="parChTrans1D3" presStyleIdx="1" presStyleCnt="3"/>
      <dgm:spPr/>
      <dgm:t>
        <a:bodyPr/>
        <a:lstStyle/>
        <a:p>
          <a:endParaRPr lang="es-MX"/>
        </a:p>
      </dgm:t>
    </dgm:pt>
    <dgm:pt modelId="{10CFF3CF-17A5-4E29-A895-E5362DE9CB28}" type="pres">
      <dgm:prSet presAssocID="{16600F1D-1B8F-41F9-AD7E-7A7AFD50DD4E}" presName="hierRoot3" presStyleCnt="0"/>
      <dgm:spPr/>
    </dgm:pt>
    <dgm:pt modelId="{DBD25467-64DC-4C33-8FF4-FEC825216C87}" type="pres">
      <dgm:prSet presAssocID="{16600F1D-1B8F-41F9-AD7E-7A7AFD50DD4E}" presName="composite3" presStyleCnt="0"/>
      <dgm:spPr/>
    </dgm:pt>
    <dgm:pt modelId="{04B5E750-C71E-42AF-A393-89CDF67A7846}" type="pres">
      <dgm:prSet presAssocID="{16600F1D-1B8F-41F9-AD7E-7A7AFD50DD4E}" presName="background3" presStyleLbl="node3" presStyleIdx="1" presStyleCnt="3"/>
      <dgm:spPr/>
    </dgm:pt>
    <dgm:pt modelId="{B4858010-2A06-4FEC-9719-A476461017E2}" type="pres">
      <dgm:prSet presAssocID="{16600F1D-1B8F-41F9-AD7E-7A7AFD50DD4E}" presName="text3" presStyleLbl="fgAcc3" presStyleIdx="1" presStyleCnt="3">
        <dgm:presLayoutVars>
          <dgm:chPref val="3"/>
        </dgm:presLayoutVars>
      </dgm:prSet>
      <dgm:spPr/>
      <dgm:t>
        <a:bodyPr/>
        <a:lstStyle/>
        <a:p>
          <a:endParaRPr lang="es-MX"/>
        </a:p>
      </dgm:t>
    </dgm:pt>
    <dgm:pt modelId="{99C23B75-E143-4D1D-A374-66B9DD051E7D}" type="pres">
      <dgm:prSet presAssocID="{16600F1D-1B8F-41F9-AD7E-7A7AFD50DD4E}" presName="hierChild4" presStyleCnt="0"/>
      <dgm:spPr/>
    </dgm:pt>
    <dgm:pt modelId="{F854D1E9-312C-44D8-BD12-A791D0A21169}" type="pres">
      <dgm:prSet presAssocID="{BF410E75-A352-4B5C-A15F-881EF77FC878}" presName="Name17" presStyleLbl="parChTrans1D3" presStyleIdx="2" presStyleCnt="3"/>
      <dgm:spPr/>
      <dgm:t>
        <a:bodyPr/>
        <a:lstStyle/>
        <a:p>
          <a:endParaRPr lang="es-MX"/>
        </a:p>
      </dgm:t>
    </dgm:pt>
    <dgm:pt modelId="{E8F5195F-C2A7-4000-8E31-DEEE046430D8}" type="pres">
      <dgm:prSet presAssocID="{863A8367-3975-4AA5-B92A-4E1038E57CDD}" presName="hierRoot3" presStyleCnt="0"/>
      <dgm:spPr/>
    </dgm:pt>
    <dgm:pt modelId="{42BD1A84-6FD0-4F74-BCAC-900E9B4D281C}" type="pres">
      <dgm:prSet presAssocID="{863A8367-3975-4AA5-B92A-4E1038E57CDD}" presName="composite3" presStyleCnt="0"/>
      <dgm:spPr/>
    </dgm:pt>
    <dgm:pt modelId="{AD86AE69-3D24-40F1-BA19-7BF5A85E5EF4}" type="pres">
      <dgm:prSet presAssocID="{863A8367-3975-4AA5-B92A-4E1038E57CDD}" presName="background3" presStyleLbl="node3" presStyleIdx="2" presStyleCnt="3"/>
      <dgm:spPr/>
    </dgm:pt>
    <dgm:pt modelId="{993879F8-C631-4F4B-A67C-9DD0D33C77E8}" type="pres">
      <dgm:prSet presAssocID="{863A8367-3975-4AA5-B92A-4E1038E57CDD}" presName="text3" presStyleLbl="fgAcc3" presStyleIdx="2" presStyleCnt="3">
        <dgm:presLayoutVars>
          <dgm:chPref val="3"/>
        </dgm:presLayoutVars>
      </dgm:prSet>
      <dgm:spPr/>
      <dgm:t>
        <a:bodyPr/>
        <a:lstStyle/>
        <a:p>
          <a:endParaRPr lang="es-ES"/>
        </a:p>
      </dgm:t>
    </dgm:pt>
    <dgm:pt modelId="{DEC9890E-7644-4040-B31A-4C47ADF9E968}" type="pres">
      <dgm:prSet presAssocID="{863A8367-3975-4AA5-B92A-4E1038E57CDD}" presName="hierChild4" presStyleCnt="0"/>
      <dgm:spPr/>
    </dgm:pt>
    <dgm:pt modelId="{CC85696B-9E27-4493-9976-EA2F77F9B346}" type="pres">
      <dgm:prSet presAssocID="{A5105013-F6C4-42B9-ABCB-63396A6713F3}" presName="Name10" presStyleLbl="parChTrans1D2" presStyleIdx="1" presStyleCnt="2"/>
      <dgm:spPr/>
      <dgm:t>
        <a:bodyPr/>
        <a:lstStyle/>
        <a:p>
          <a:endParaRPr lang="es-MX"/>
        </a:p>
      </dgm:t>
    </dgm:pt>
    <dgm:pt modelId="{13A1E481-16A0-4E53-B2B1-211D29752334}" type="pres">
      <dgm:prSet presAssocID="{98776DB5-9341-4D62-A554-6FD44469FF06}" presName="hierRoot2" presStyleCnt="0"/>
      <dgm:spPr/>
    </dgm:pt>
    <dgm:pt modelId="{A88BAD37-DBCF-4C2F-85A6-223673367902}" type="pres">
      <dgm:prSet presAssocID="{98776DB5-9341-4D62-A554-6FD44469FF06}" presName="composite2" presStyleCnt="0"/>
      <dgm:spPr/>
    </dgm:pt>
    <dgm:pt modelId="{0A0E7778-94F5-4BFC-8E59-1D35251CC490}" type="pres">
      <dgm:prSet presAssocID="{98776DB5-9341-4D62-A554-6FD44469FF06}" presName="background2" presStyleLbl="node2" presStyleIdx="1" presStyleCnt="2"/>
      <dgm:spPr/>
    </dgm:pt>
    <dgm:pt modelId="{663C84E6-0132-4561-AF06-FFF00D3AE113}" type="pres">
      <dgm:prSet presAssocID="{98776DB5-9341-4D62-A554-6FD44469FF06}" presName="text2" presStyleLbl="fgAcc2" presStyleIdx="1" presStyleCnt="2">
        <dgm:presLayoutVars>
          <dgm:chPref val="3"/>
        </dgm:presLayoutVars>
      </dgm:prSet>
      <dgm:spPr/>
      <dgm:t>
        <a:bodyPr/>
        <a:lstStyle/>
        <a:p>
          <a:endParaRPr lang="es-MX"/>
        </a:p>
      </dgm:t>
    </dgm:pt>
    <dgm:pt modelId="{A582E01F-BF4B-4DDC-928A-273B9515AD06}" type="pres">
      <dgm:prSet presAssocID="{98776DB5-9341-4D62-A554-6FD44469FF06}" presName="hierChild3" presStyleCnt="0"/>
      <dgm:spPr/>
    </dgm:pt>
  </dgm:ptLst>
  <dgm:cxnLst>
    <dgm:cxn modelId="{1C064F49-29B0-4925-94B2-70BE86D5ADDF}" type="presOf" srcId="{A8081781-0A2B-482C-AD24-C5FD7249A2AA}" destId="{5F3D3DBA-4497-43F0-B4BF-985DC25AAE4F}" srcOrd="0" destOrd="0" presId="urn:microsoft.com/office/officeart/2005/8/layout/hierarchy1"/>
    <dgm:cxn modelId="{8F3B5D20-4BA6-4B9E-8309-032788820D22}" type="presOf" srcId="{1020ED04-5AFC-4E9A-83E4-D4945A9C7598}" destId="{78A50E8B-7653-4390-A41B-5C23ABB4FA9D}" srcOrd="0" destOrd="0" presId="urn:microsoft.com/office/officeart/2005/8/layout/hierarchy1"/>
    <dgm:cxn modelId="{390D5A23-37D8-44FC-A401-31E210F5B664}" srcId="{7FC35BCE-84E7-4E28-8E30-B8E547E614C4}" destId="{863A8367-3975-4AA5-B92A-4E1038E57CDD}" srcOrd="2" destOrd="0" parTransId="{BF410E75-A352-4B5C-A15F-881EF77FC878}" sibTransId="{EEF5B585-6DA0-4CB6-BFAA-C2B48176F1C6}"/>
    <dgm:cxn modelId="{6232BAA3-DB85-46FB-BE3B-1F193D054145}" srcId="{08DFC393-44D1-4EF1-BB52-E3D379EEB382}" destId="{7FC35BCE-84E7-4E28-8E30-B8E547E614C4}" srcOrd="0" destOrd="0" parTransId="{A199F659-707F-49DC-8078-8FD7AE979BE9}" sibTransId="{C095C478-80C8-43BF-8838-983F566D61DC}"/>
    <dgm:cxn modelId="{9BDAAE43-4B30-4F38-AD49-7DB855B9A3AB}" type="presOf" srcId="{A5105013-F6C4-42B9-ABCB-63396A6713F3}" destId="{CC85696B-9E27-4493-9976-EA2F77F9B346}" srcOrd="0" destOrd="0" presId="urn:microsoft.com/office/officeart/2005/8/layout/hierarchy1"/>
    <dgm:cxn modelId="{092AC60D-583A-495E-9153-F78E9007D5EF}" type="presOf" srcId="{16600F1D-1B8F-41F9-AD7E-7A7AFD50DD4E}" destId="{B4858010-2A06-4FEC-9719-A476461017E2}" srcOrd="0" destOrd="0" presId="urn:microsoft.com/office/officeart/2005/8/layout/hierarchy1"/>
    <dgm:cxn modelId="{686D2BD3-9E85-46A9-BE60-4CA5A18B8375}" type="presOf" srcId="{0847A90D-2AB6-4456-A943-F953130C932E}" destId="{8A18C57E-2F58-4547-AD5F-FE2BE5F86731}" srcOrd="0" destOrd="0" presId="urn:microsoft.com/office/officeart/2005/8/layout/hierarchy1"/>
    <dgm:cxn modelId="{E2B5499B-EEDF-4CF9-A729-DB91B3BE1D2D}" srcId="{7FC35BCE-84E7-4E28-8E30-B8E547E614C4}" destId="{A8081781-0A2B-482C-AD24-C5FD7249A2AA}" srcOrd="0" destOrd="0" parTransId="{F611119C-3E64-4F87-BE19-4E47AD0E6093}" sibTransId="{F28B1055-4D76-4F25-B534-E5F107AC8122}"/>
    <dgm:cxn modelId="{DBED3C1D-8B2A-4313-B53D-939E65DD46EE}" type="presOf" srcId="{98776DB5-9341-4D62-A554-6FD44469FF06}" destId="{663C84E6-0132-4561-AF06-FFF00D3AE113}" srcOrd="0" destOrd="0" presId="urn:microsoft.com/office/officeart/2005/8/layout/hierarchy1"/>
    <dgm:cxn modelId="{A16F993E-D1E9-4042-9E8C-8B58356626EF}" type="presOf" srcId="{A199F659-707F-49DC-8078-8FD7AE979BE9}" destId="{A5674A0D-4C4F-4F79-8D53-6CBFACB3D3CC}" srcOrd="0" destOrd="0" presId="urn:microsoft.com/office/officeart/2005/8/layout/hierarchy1"/>
    <dgm:cxn modelId="{84530945-45A1-422C-9A47-BA766BEBDEFB}" srcId="{08DFC393-44D1-4EF1-BB52-E3D379EEB382}" destId="{98776DB5-9341-4D62-A554-6FD44469FF06}" srcOrd="1" destOrd="0" parTransId="{A5105013-F6C4-42B9-ABCB-63396A6713F3}" sibTransId="{A22C875D-7E2C-495F-84E7-560AF0EB148D}"/>
    <dgm:cxn modelId="{7EA01942-CB36-40AE-B9B6-7DF1CEEC3D38}" srcId="{1020ED04-5AFC-4E9A-83E4-D4945A9C7598}" destId="{08DFC393-44D1-4EF1-BB52-E3D379EEB382}" srcOrd="0" destOrd="0" parTransId="{F56F17E3-C6EB-4A48-BD71-E62E39DC675C}" sibTransId="{ED6729D0-1998-4B2C-B12B-E6DA0D2574E2}"/>
    <dgm:cxn modelId="{BC81A5CC-8CFC-4CD2-80C0-D7A269883101}" type="presOf" srcId="{863A8367-3975-4AA5-B92A-4E1038E57CDD}" destId="{993879F8-C631-4F4B-A67C-9DD0D33C77E8}" srcOrd="0" destOrd="0" presId="urn:microsoft.com/office/officeart/2005/8/layout/hierarchy1"/>
    <dgm:cxn modelId="{4509BD2F-5B9A-4C80-BB2E-8157E190A766}" type="presOf" srcId="{7FC35BCE-84E7-4E28-8E30-B8E547E614C4}" destId="{BC45347E-4FCE-4783-BF3D-C86D3466FD0A}" srcOrd="0" destOrd="0" presId="urn:microsoft.com/office/officeart/2005/8/layout/hierarchy1"/>
    <dgm:cxn modelId="{5E02AD11-71C3-48EC-A6BD-412142FDFBE3}" srcId="{7FC35BCE-84E7-4E28-8E30-B8E547E614C4}" destId="{16600F1D-1B8F-41F9-AD7E-7A7AFD50DD4E}" srcOrd="1" destOrd="0" parTransId="{0847A90D-2AB6-4456-A943-F953130C932E}" sibTransId="{C0371265-42AE-4AB3-A405-30612B7D2155}"/>
    <dgm:cxn modelId="{2CD29731-0668-48AE-B63F-C3174D6FBE93}" type="presOf" srcId="{F611119C-3E64-4F87-BE19-4E47AD0E6093}" destId="{88B294C1-4E9E-4C88-A269-CBCBF13BB5CC}" srcOrd="0" destOrd="0" presId="urn:microsoft.com/office/officeart/2005/8/layout/hierarchy1"/>
    <dgm:cxn modelId="{0CDF1C37-D1EB-4136-9082-33B7407D5AC9}" type="presOf" srcId="{08DFC393-44D1-4EF1-BB52-E3D379EEB382}" destId="{C621FF4A-AB77-404D-B1AB-2554FC4C9E07}" srcOrd="0" destOrd="0" presId="urn:microsoft.com/office/officeart/2005/8/layout/hierarchy1"/>
    <dgm:cxn modelId="{E67ED3D4-5470-487E-857D-3513D0882A23}" type="presOf" srcId="{BF410E75-A352-4B5C-A15F-881EF77FC878}" destId="{F854D1E9-312C-44D8-BD12-A791D0A21169}" srcOrd="0" destOrd="0" presId="urn:microsoft.com/office/officeart/2005/8/layout/hierarchy1"/>
    <dgm:cxn modelId="{68AEB5EC-0B0D-43B9-9861-65296A2AFBDC}" type="presParOf" srcId="{78A50E8B-7653-4390-A41B-5C23ABB4FA9D}" destId="{4BCF1ADF-5900-4268-A229-B396517E5CC4}" srcOrd="0" destOrd="0" presId="urn:microsoft.com/office/officeart/2005/8/layout/hierarchy1"/>
    <dgm:cxn modelId="{2EA6B038-8377-40B8-94E2-8D89036A6F32}" type="presParOf" srcId="{4BCF1ADF-5900-4268-A229-B396517E5CC4}" destId="{3CF40BDA-D362-4835-AE86-AAA28271CBAD}" srcOrd="0" destOrd="0" presId="urn:microsoft.com/office/officeart/2005/8/layout/hierarchy1"/>
    <dgm:cxn modelId="{B800AD43-B476-445A-B684-C04494EAAE75}" type="presParOf" srcId="{3CF40BDA-D362-4835-AE86-AAA28271CBAD}" destId="{21BC3BDD-7E6D-42B5-8B30-EEC38AA2ACC2}" srcOrd="0" destOrd="0" presId="urn:microsoft.com/office/officeart/2005/8/layout/hierarchy1"/>
    <dgm:cxn modelId="{542DF5CB-6FCA-4981-9892-37CFB7655994}" type="presParOf" srcId="{3CF40BDA-D362-4835-AE86-AAA28271CBAD}" destId="{C621FF4A-AB77-404D-B1AB-2554FC4C9E07}" srcOrd="1" destOrd="0" presId="urn:microsoft.com/office/officeart/2005/8/layout/hierarchy1"/>
    <dgm:cxn modelId="{070E1A96-53CC-4293-9209-2A56B8E6D28E}" type="presParOf" srcId="{4BCF1ADF-5900-4268-A229-B396517E5CC4}" destId="{FBF1F7EC-17FD-4F1B-B130-29B1DB4C264E}" srcOrd="1" destOrd="0" presId="urn:microsoft.com/office/officeart/2005/8/layout/hierarchy1"/>
    <dgm:cxn modelId="{E150F887-438C-411F-BDDE-CE2D785FEBA3}" type="presParOf" srcId="{FBF1F7EC-17FD-4F1B-B130-29B1DB4C264E}" destId="{A5674A0D-4C4F-4F79-8D53-6CBFACB3D3CC}" srcOrd="0" destOrd="0" presId="urn:microsoft.com/office/officeart/2005/8/layout/hierarchy1"/>
    <dgm:cxn modelId="{916BD6B2-0B0A-447C-8B9C-E30E4A658672}" type="presParOf" srcId="{FBF1F7EC-17FD-4F1B-B130-29B1DB4C264E}" destId="{57D72C16-BA6F-499A-BBD4-4E1A3969226C}" srcOrd="1" destOrd="0" presId="urn:microsoft.com/office/officeart/2005/8/layout/hierarchy1"/>
    <dgm:cxn modelId="{1FE30BB2-8113-4C26-9DF2-632FDCB7F985}" type="presParOf" srcId="{57D72C16-BA6F-499A-BBD4-4E1A3969226C}" destId="{F2905885-1622-4128-816E-FBEA988DE7F0}" srcOrd="0" destOrd="0" presId="urn:microsoft.com/office/officeart/2005/8/layout/hierarchy1"/>
    <dgm:cxn modelId="{5A1EF803-054A-4942-8823-6192DE700285}" type="presParOf" srcId="{F2905885-1622-4128-816E-FBEA988DE7F0}" destId="{F2BBC839-40C9-43CC-8F13-4940D41CBFA1}" srcOrd="0" destOrd="0" presId="urn:microsoft.com/office/officeart/2005/8/layout/hierarchy1"/>
    <dgm:cxn modelId="{3D2B4673-A87B-40A3-8DF9-0F6AD917C36D}" type="presParOf" srcId="{F2905885-1622-4128-816E-FBEA988DE7F0}" destId="{BC45347E-4FCE-4783-BF3D-C86D3466FD0A}" srcOrd="1" destOrd="0" presId="urn:microsoft.com/office/officeart/2005/8/layout/hierarchy1"/>
    <dgm:cxn modelId="{1A5157D3-ECD6-4611-BCF4-C889A0B4AA74}" type="presParOf" srcId="{57D72C16-BA6F-499A-BBD4-4E1A3969226C}" destId="{7B696DA8-50F5-4446-9199-707221CE08EE}" srcOrd="1" destOrd="0" presId="urn:microsoft.com/office/officeart/2005/8/layout/hierarchy1"/>
    <dgm:cxn modelId="{A7A7639F-AFB1-4163-B190-20DFDAAA3606}" type="presParOf" srcId="{7B696DA8-50F5-4446-9199-707221CE08EE}" destId="{88B294C1-4E9E-4C88-A269-CBCBF13BB5CC}" srcOrd="0" destOrd="0" presId="urn:microsoft.com/office/officeart/2005/8/layout/hierarchy1"/>
    <dgm:cxn modelId="{0F68BDC9-D3A3-48B1-A806-0E4CD3E09447}" type="presParOf" srcId="{7B696DA8-50F5-4446-9199-707221CE08EE}" destId="{B5B7A5A6-7673-4B5D-B0A5-E2EBECE0210F}" srcOrd="1" destOrd="0" presId="urn:microsoft.com/office/officeart/2005/8/layout/hierarchy1"/>
    <dgm:cxn modelId="{6CF80A54-5E6B-4C6B-83E7-28F3A2D0DF08}" type="presParOf" srcId="{B5B7A5A6-7673-4B5D-B0A5-E2EBECE0210F}" destId="{32E96B48-1BFA-4069-A66A-896C102042E3}" srcOrd="0" destOrd="0" presId="urn:microsoft.com/office/officeart/2005/8/layout/hierarchy1"/>
    <dgm:cxn modelId="{E50C5470-C2AD-4A0A-8758-4A40A4D67B25}" type="presParOf" srcId="{32E96B48-1BFA-4069-A66A-896C102042E3}" destId="{A30A3C93-E236-4C0A-8BEC-DFAD15487770}" srcOrd="0" destOrd="0" presId="urn:microsoft.com/office/officeart/2005/8/layout/hierarchy1"/>
    <dgm:cxn modelId="{2F6E838A-AF42-4F1E-917D-44746A7B564B}" type="presParOf" srcId="{32E96B48-1BFA-4069-A66A-896C102042E3}" destId="{5F3D3DBA-4497-43F0-B4BF-985DC25AAE4F}" srcOrd="1" destOrd="0" presId="urn:microsoft.com/office/officeart/2005/8/layout/hierarchy1"/>
    <dgm:cxn modelId="{55723311-DDBE-421E-8E8B-F05939D69AAD}" type="presParOf" srcId="{B5B7A5A6-7673-4B5D-B0A5-E2EBECE0210F}" destId="{002733B4-B6FF-43D4-9F3A-58D8532C087D}" srcOrd="1" destOrd="0" presId="urn:microsoft.com/office/officeart/2005/8/layout/hierarchy1"/>
    <dgm:cxn modelId="{BEC55690-AF6F-4F6C-B5A9-45410E738DA7}" type="presParOf" srcId="{7B696DA8-50F5-4446-9199-707221CE08EE}" destId="{8A18C57E-2F58-4547-AD5F-FE2BE5F86731}" srcOrd="2" destOrd="0" presId="urn:microsoft.com/office/officeart/2005/8/layout/hierarchy1"/>
    <dgm:cxn modelId="{8B0C9E08-9DC7-40AC-8EFC-0CD1E8CAB5AD}" type="presParOf" srcId="{7B696DA8-50F5-4446-9199-707221CE08EE}" destId="{10CFF3CF-17A5-4E29-A895-E5362DE9CB28}" srcOrd="3" destOrd="0" presId="urn:microsoft.com/office/officeart/2005/8/layout/hierarchy1"/>
    <dgm:cxn modelId="{55D9237C-7FA0-4C14-B7BB-115F670181FE}" type="presParOf" srcId="{10CFF3CF-17A5-4E29-A895-E5362DE9CB28}" destId="{DBD25467-64DC-4C33-8FF4-FEC825216C87}" srcOrd="0" destOrd="0" presId="urn:microsoft.com/office/officeart/2005/8/layout/hierarchy1"/>
    <dgm:cxn modelId="{B38619DE-3F76-482B-8393-7832129142B6}" type="presParOf" srcId="{DBD25467-64DC-4C33-8FF4-FEC825216C87}" destId="{04B5E750-C71E-42AF-A393-89CDF67A7846}" srcOrd="0" destOrd="0" presId="urn:microsoft.com/office/officeart/2005/8/layout/hierarchy1"/>
    <dgm:cxn modelId="{A39307EA-2497-42D9-A2CF-E4248371CDDC}" type="presParOf" srcId="{DBD25467-64DC-4C33-8FF4-FEC825216C87}" destId="{B4858010-2A06-4FEC-9719-A476461017E2}" srcOrd="1" destOrd="0" presId="urn:microsoft.com/office/officeart/2005/8/layout/hierarchy1"/>
    <dgm:cxn modelId="{D2726911-4135-452E-B17A-D2CA6A41B71E}" type="presParOf" srcId="{10CFF3CF-17A5-4E29-A895-E5362DE9CB28}" destId="{99C23B75-E143-4D1D-A374-66B9DD051E7D}" srcOrd="1" destOrd="0" presId="urn:microsoft.com/office/officeart/2005/8/layout/hierarchy1"/>
    <dgm:cxn modelId="{BF60881D-0728-40D1-859F-631A6AB594F4}" type="presParOf" srcId="{7B696DA8-50F5-4446-9199-707221CE08EE}" destId="{F854D1E9-312C-44D8-BD12-A791D0A21169}" srcOrd="4" destOrd="0" presId="urn:microsoft.com/office/officeart/2005/8/layout/hierarchy1"/>
    <dgm:cxn modelId="{0A6F8A09-6283-412C-B99A-46CBB5B077B8}" type="presParOf" srcId="{7B696DA8-50F5-4446-9199-707221CE08EE}" destId="{E8F5195F-C2A7-4000-8E31-DEEE046430D8}" srcOrd="5" destOrd="0" presId="urn:microsoft.com/office/officeart/2005/8/layout/hierarchy1"/>
    <dgm:cxn modelId="{D06FE8D3-9F92-473D-8D83-068707CA65EF}" type="presParOf" srcId="{E8F5195F-C2A7-4000-8E31-DEEE046430D8}" destId="{42BD1A84-6FD0-4F74-BCAC-900E9B4D281C}" srcOrd="0" destOrd="0" presId="urn:microsoft.com/office/officeart/2005/8/layout/hierarchy1"/>
    <dgm:cxn modelId="{92B83E66-90E2-4420-8BCF-6BA960294524}" type="presParOf" srcId="{42BD1A84-6FD0-4F74-BCAC-900E9B4D281C}" destId="{AD86AE69-3D24-40F1-BA19-7BF5A85E5EF4}" srcOrd="0" destOrd="0" presId="urn:microsoft.com/office/officeart/2005/8/layout/hierarchy1"/>
    <dgm:cxn modelId="{8873B952-91A7-4D9E-8320-4B1B6ABF8BC3}" type="presParOf" srcId="{42BD1A84-6FD0-4F74-BCAC-900E9B4D281C}" destId="{993879F8-C631-4F4B-A67C-9DD0D33C77E8}" srcOrd="1" destOrd="0" presId="urn:microsoft.com/office/officeart/2005/8/layout/hierarchy1"/>
    <dgm:cxn modelId="{E65744EF-C2EB-4589-9B5D-D19A5B200B86}" type="presParOf" srcId="{E8F5195F-C2A7-4000-8E31-DEEE046430D8}" destId="{DEC9890E-7644-4040-B31A-4C47ADF9E968}" srcOrd="1" destOrd="0" presId="urn:microsoft.com/office/officeart/2005/8/layout/hierarchy1"/>
    <dgm:cxn modelId="{DBBA7C30-1607-4FD4-B4B8-DCBC57EB14EF}" type="presParOf" srcId="{FBF1F7EC-17FD-4F1B-B130-29B1DB4C264E}" destId="{CC85696B-9E27-4493-9976-EA2F77F9B346}" srcOrd="2" destOrd="0" presId="urn:microsoft.com/office/officeart/2005/8/layout/hierarchy1"/>
    <dgm:cxn modelId="{72868B2E-318B-40D0-99ED-D55C40DFB378}" type="presParOf" srcId="{FBF1F7EC-17FD-4F1B-B130-29B1DB4C264E}" destId="{13A1E481-16A0-4E53-B2B1-211D29752334}" srcOrd="3" destOrd="0" presId="urn:microsoft.com/office/officeart/2005/8/layout/hierarchy1"/>
    <dgm:cxn modelId="{FB6776E1-9C61-4EA1-8AEA-516E2A56EB15}" type="presParOf" srcId="{13A1E481-16A0-4E53-B2B1-211D29752334}" destId="{A88BAD37-DBCF-4C2F-85A6-223673367902}" srcOrd="0" destOrd="0" presId="urn:microsoft.com/office/officeart/2005/8/layout/hierarchy1"/>
    <dgm:cxn modelId="{308BE0C2-6D9E-4D5E-ABDA-6E64F32BBC9E}" type="presParOf" srcId="{A88BAD37-DBCF-4C2F-85A6-223673367902}" destId="{0A0E7778-94F5-4BFC-8E59-1D35251CC490}" srcOrd="0" destOrd="0" presId="urn:microsoft.com/office/officeart/2005/8/layout/hierarchy1"/>
    <dgm:cxn modelId="{C7C3E58B-A3B5-43EE-ADBC-EED833425D8E}" type="presParOf" srcId="{A88BAD37-DBCF-4C2F-85A6-223673367902}" destId="{663C84E6-0132-4561-AF06-FFF00D3AE113}" srcOrd="1" destOrd="0" presId="urn:microsoft.com/office/officeart/2005/8/layout/hierarchy1"/>
    <dgm:cxn modelId="{CF64C3D8-172A-4F81-82DE-7B06F02BAE32}" type="presParOf" srcId="{13A1E481-16A0-4E53-B2B1-211D29752334}" destId="{A582E01F-BF4B-4DDC-928A-273B9515AD0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85696B-9E27-4493-9976-EA2F77F9B346}">
      <dsp:nvSpPr>
        <dsp:cNvPr id="0" name=""/>
        <dsp:cNvSpPr/>
      </dsp:nvSpPr>
      <dsp:spPr>
        <a:xfrm>
          <a:off x="5148646" y="1190148"/>
          <a:ext cx="1145057" cy="544943"/>
        </a:xfrm>
        <a:custGeom>
          <a:avLst/>
          <a:gdLst/>
          <a:ahLst/>
          <a:cxnLst/>
          <a:rect l="0" t="0" r="0" b="0"/>
          <a:pathLst>
            <a:path>
              <a:moveTo>
                <a:pt x="0" y="0"/>
              </a:moveTo>
              <a:lnTo>
                <a:pt x="0" y="371362"/>
              </a:lnTo>
              <a:lnTo>
                <a:pt x="1145057" y="371362"/>
              </a:lnTo>
              <a:lnTo>
                <a:pt x="1145057" y="544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54D1E9-312C-44D8-BD12-A791D0A21169}">
      <dsp:nvSpPr>
        <dsp:cNvPr id="0" name=""/>
        <dsp:cNvSpPr/>
      </dsp:nvSpPr>
      <dsp:spPr>
        <a:xfrm>
          <a:off x="4003588" y="2924910"/>
          <a:ext cx="2290114" cy="544943"/>
        </a:xfrm>
        <a:custGeom>
          <a:avLst/>
          <a:gdLst/>
          <a:ahLst/>
          <a:cxnLst/>
          <a:rect l="0" t="0" r="0" b="0"/>
          <a:pathLst>
            <a:path>
              <a:moveTo>
                <a:pt x="0" y="0"/>
              </a:moveTo>
              <a:lnTo>
                <a:pt x="0" y="371362"/>
              </a:lnTo>
              <a:lnTo>
                <a:pt x="2290114" y="371362"/>
              </a:lnTo>
              <a:lnTo>
                <a:pt x="2290114" y="544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18C57E-2F58-4547-AD5F-FE2BE5F86731}">
      <dsp:nvSpPr>
        <dsp:cNvPr id="0" name=""/>
        <dsp:cNvSpPr/>
      </dsp:nvSpPr>
      <dsp:spPr>
        <a:xfrm>
          <a:off x="3957868" y="2924910"/>
          <a:ext cx="91440" cy="544943"/>
        </a:xfrm>
        <a:custGeom>
          <a:avLst/>
          <a:gdLst/>
          <a:ahLst/>
          <a:cxnLst/>
          <a:rect l="0" t="0" r="0" b="0"/>
          <a:pathLst>
            <a:path>
              <a:moveTo>
                <a:pt x="45720" y="0"/>
              </a:moveTo>
              <a:lnTo>
                <a:pt x="45720" y="544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B294C1-4E9E-4C88-A269-CBCBF13BB5CC}">
      <dsp:nvSpPr>
        <dsp:cNvPr id="0" name=""/>
        <dsp:cNvSpPr/>
      </dsp:nvSpPr>
      <dsp:spPr>
        <a:xfrm>
          <a:off x="1713474" y="2924910"/>
          <a:ext cx="2290114" cy="544943"/>
        </a:xfrm>
        <a:custGeom>
          <a:avLst/>
          <a:gdLst/>
          <a:ahLst/>
          <a:cxnLst/>
          <a:rect l="0" t="0" r="0" b="0"/>
          <a:pathLst>
            <a:path>
              <a:moveTo>
                <a:pt x="2290114" y="0"/>
              </a:moveTo>
              <a:lnTo>
                <a:pt x="2290114" y="371362"/>
              </a:lnTo>
              <a:lnTo>
                <a:pt x="0" y="371362"/>
              </a:lnTo>
              <a:lnTo>
                <a:pt x="0" y="544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674A0D-4C4F-4F79-8D53-6CBFACB3D3CC}">
      <dsp:nvSpPr>
        <dsp:cNvPr id="0" name=""/>
        <dsp:cNvSpPr/>
      </dsp:nvSpPr>
      <dsp:spPr>
        <a:xfrm>
          <a:off x="4003588" y="1190148"/>
          <a:ext cx="1145057" cy="544943"/>
        </a:xfrm>
        <a:custGeom>
          <a:avLst/>
          <a:gdLst/>
          <a:ahLst/>
          <a:cxnLst/>
          <a:rect l="0" t="0" r="0" b="0"/>
          <a:pathLst>
            <a:path>
              <a:moveTo>
                <a:pt x="1145057" y="0"/>
              </a:moveTo>
              <a:lnTo>
                <a:pt x="1145057" y="371362"/>
              </a:lnTo>
              <a:lnTo>
                <a:pt x="0" y="371362"/>
              </a:lnTo>
              <a:lnTo>
                <a:pt x="0" y="544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BC3BDD-7E6D-42B5-8B30-EEC38AA2ACC2}">
      <dsp:nvSpPr>
        <dsp:cNvPr id="0" name=""/>
        <dsp:cNvSpPr/>
      </dsp:nvSpPr>
      <dsp:spPr>
        <a:xfrm>
          <a:off x="4211781" y="329"/>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21FF4A-AB77-404D-B1AB-2554FC4C9E07}">
      <dsp:nvSpPr>
        <dsp:cNvPr id="0" name=""/>
        <dsp:cNvSpPr/>
      </dsp:nvSpPr>
      <dsp:spPr>
        <a:xfrm>
          <a:off x="4419973" y="198112"/>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Ramas de la Ciencia</a:t>
          </a:r>
          <a:endParaRPr lang="es-ES" sz="2400" b="1" kern="1200" dirty="0">
            <a:latin typeface="Arial" pitchFamily="34" charset="0"/>
            <a:cs typeface="Arial" pitchFamily="34" charset="0"/>
          </a:endParaRPr>
        </a:p>
      </dsp:txBody>
      <dsp:txXfrm>
        <a:off x="4454822" y="232961"/>
        <a:ext cx="1804032" cy="1120120"/>
      </dsp:txXfrm>
    </dsp:sp>
    <dsp:sp modelId="{F2BBC839-40C9-43CC-8F13-4940D41CBFA1}">
      <dsp:nvSpPr>
        <dsp:cNvPr id="0" name=""/>
        <dsp:cNvSpPr/>
      </dsp:nvSpPr>
      <dsp:spPr>
        <a:xfrm>
          <a:off x="3066723" y="1735091"/>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45347E-4FCE-4783-BF3D-C86D3466FD0A}">
      <dsp:nvSpPr>
        <dsp:cNvPr id="0" name=""/>
        <dsp:cNvSpPr/>
      </dsp:nvSpPr>
      <dsp:spPr>
        <a:xfrm>
          <a:off x="3274916" y="1932873"/>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Básicas</a:t>
          </a:r>
          <a:endParaRPr lang="es-ES" sz="2400" b="1" kern="1200" dirty="0">
            <a:latin typeface="Arial" pitchFamily="34" charset="0"/>
            <a:cs typeface="Arial" pitchFamily="34" charset="0"/>
          </a:endParaRPr>
        </a:p>
      </dsp:txBody>
      <dsp:txXfrm>
        <a:off x="3309765" y="1967722"/>
        <a:ext cx="1804032" cy="1120120"/>
      </dsp:txXfrm>
    </dsp:sp>
    <dsp:sp modelId="{A30A3C93-E236-4C0A-8BEC-DFAD15487770}">
      <dsp:nvSpPr>
        <dsp:cNvPr id="0" name=""/>
        <dsp:cNvSpPr/>
      </dsp:nvSpPr>
      <dsp:spPr>
        <a:xfrm>
          <a:off x="776609" y="3469853"/>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3D3DBA-4497-43F0-B4BF-985DC25AAE4F}">
      <dsp:nvSpPr>
        <dsp:cNvPr id="0" name=""/>
        <dsp:cNvSpPr/>
      </dsp:nvSpPr>
      <dsp:spPr>
        <a:xfrm>
          <a:off x="984801" y="3667635"/>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Formales</a:t>
          </a:r>
          <a:endParaRPr lang="es-ES" sz="2400" b="1" kern="1200" dirty="0">
            <a:latin typeface="Arial" pitchFamily="34" charset="0"/>
            <a:cs typeface="Arial" pitchFamily="34" charset="0"/>
          </a:endParaRPr>
        </a:p>
      </dsp:txBody>
      <dsp:txXfrm>
        <a:off x="1019650" y="3702484"/>
        <a:ext cx="1804032" cy="1120120"/>
      </dsp:txXfrm>
    </dsp:sp>
    <dsp:sp modelId="{04B5E750-C71E-42AF-A393-89CDF67A7846}">
      <dsp:nvSpPr>
        <dsp:cNvPr id="0" name=""/>
        <dsp:cNvSpPr/>
      </dsp:nvSpPr>
      <dsp:spPr>
        <a:xfrm>
          <a:off x="3066723" y="3469853"/>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858010-2A06-4FEC-9719-A476461017E2}">
      <dsp:nvSpPr>
        <dsp:cNvPr id="0" name=""/>
        <dsp:cNvSpPr/>
      </dsp:nvSpPr>
      <dsp:spPr>
        <a:xfrm>
          <a:off x="3274916" y="3667635"/>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Naturales</a:t>
          </a:r>
          <a:endParaRPr lang="es-ES" sz="2400" b="1" kern="1200" dirty="0">
            <a:latin typeface="Arial" pitchFamily="34" charset="0"/>
            <a:cs typeface="Arial" pitchFamily="34" charset="0"/>
          </a:endParaRPr>
        </a:p>
      </dsp:txBody>
      <dsp:txXfrm>
        <a:off x="3309765" y="3702484"/>
        <a:ext cx="1804032" cy="1120120"/>
      </dsp:txXfrm>
    </dsp:sp>
    <dsp:sp modelId="{AD86AE69-3D24-40F1-BA19-7BF5A85E5EF4}">
      <dsp:nvSpPr>
        <dsp:cNvPr id="0" name=""/>
        <dsp:cNvSpPr/>
      </dsp:nvSpPr>
      <dsp:spPr>
        <a:xfrm>
          <a:off x="5356838" y="3469853"/>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3879F8-C631-4F4B-A67C-9DD0D33C77E8}">
      <dsp:nvSpPr>
        <dsp:cNvPr id="0" name=""/>
        <dsp:cNvSpPr/>
      </dsp:nvSpPr>
      <dsp:spPr>
        <a:xfrm>
          <a:off x="5565030" y="3667635"/>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Sociales</a:t>
          </a:r>
          <a:endParaRPr lang="es-ES" sz="2400" b="1" kern="1200" dirty="0">
            <a:latin typeface="Arial" pitchFamily="34" charset="0"/>
            <a:cs typeface="Arial" pitchFamily="34" charset="0"/>
          </a:endParaRPr>
        </a:p>
      </dsp:txBody>
      <dsp:txXfrm>
        <a:off x="5599879" y="3702484"/>
        <a:ext cx="1804032" cy="1120120"/>
      </dsp:txXfrm>
    </dsp:sp>
    <dsp:sp modelId="{0A0E7778-94F5-4BFC-8E59-1D35251CC490}">
      <dsp:nvSpPr>
        <dsp:cNvPr id="0" name=""/>
        <dsp:cNvSpPr/>
      </dsp:nvSpPr>
      <dsp:spPr>
        <a:xfrm>
          <a:off x="5356838" y="1735091"/>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3C84E6-0132-4561-AF06-FFF00D3AE113}">
      <dsp:nvSpPr>
        <dsp:cNvPr id="0" name=""/>
        <dsp:cNvSpPr/>
      </dsp:nvSpPr>
      <dsp:spPr>
        <a:xfrm>
          <a:off x="5565030" y="1932873"/>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Aplicadas</a:t>
          </a:r>
          <a:endParaRPr lang="es-ES" sz="2400" b="1" kern="1200" dirty="0">
            <a:latin typeface="Arial" pitchFamily="34" charset="0"/>
            <a:cs typeface="Arial" pitchFamily="34" charset="0"/>
          </a:endParaRPr>
        </a:p>
      </dsp:txBody>
      <dsp:txXfrm>
        <a:off x="5599879" y="1967722"/>
        <a:ext cx="1804032" cy="11201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66D074-6639-44DE-A3E2-FA9366ABD292}" type="datetimeFigureOut">
              <a:rPr lang="es-ES" smtClean="0"/>
              <a:pPr/>
              <a:t>15/01/2024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DB2B5B-DF7F-4B9B-BEA8-9E211F09B7E5}" type="slidenum">
              <a:rPr lang="es-ES" smtClean="0"/>
              <a:pPr/>
              <a:t>‹Nº›</a:t>
            </a:fld>
            <a:endParaRPr lang="es-ES"/>
          </a:p>
        </p:txBody>
      </p:sp>
    </p:spTree>
    <p:extLst>
      <p:ext uri="{BB962C8B-B14F-4D97-AF65-F5344CB8AC3E}">
        <p14:creationId xmlns:p14="http://schemas.microsoft.com/office/powerpoint/2010/main" val="2269328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Las ciencias aplicadas se apoyan en las</a:t>
            </a:r>
            <a:r>
              <a:rPr lang="es-ES" baseline="0" dirty="0" smtClean="0"/>
              <a:t> ciencias básicas</a:t>
            </a:r>
            <a:endParaRPr lang="es-ES" dirty="0"/>
          </a:p>
        </p:txBody>
      </p:sp>
      <p:sp>
        <p:nvSpPr>
          <p:cNvPr id="4" name="3 Marcador de número de diapositiva"/>
          <p:cNvSpPr>
            <a:spLocks noGrp="1"/>
          </p:cNvSpPr>
          <p:nvPr>
            <p:ph type="sldNum" sz="quarter" idx="10"/>
          </p:nvPr>
        </p:nvSpPr>
        <p:spPr/>
        <p:txBody>
          <a:bodyPr/>
          <a:lstStyle/>
          <a:p>
            <a:fld id="{11DB2B5B-DF7F-4B9B-BEA8-9E211F09B7E5}" type="slidenum">
              <a:rPr lang="es-ES" smtClean="0"/>
              <a:pPr/>
              <a:t>8</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7A847CFC-816F-41D0-AAC0-9BF4FEBC753E}" type="datetimeFigureOut">
              <a:rPr lang="es-ES" smtClean="0"/>
              <a:pPr/>
              <a:t>15/01/2024</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15/01/2024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15/01/2024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7A847CFC-816F-41D0-AAC0-9BF4FEBC753E}" type="datetimeFigureOut">
              <a:rPr lang="es-ES" smtClean="0"/>
              <a:pPr/>
              <a:t>15/01/2024</a:t>
            </a:fld>
            <a:endParaRPr lang="es-ES"/>
          </a:p>
        </p:txBody>
      </p:sp>
      <p:sp>
        <p:nvSpPr>
          <p:cNvPr id="9" name="8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7A847CFC-816F-41D0-AAC0-9BF4FEBC753E}" type="datetimeFigureOut">
              <a:rPr lang="es-ES" smtClean="0"/>
              <a:pPr/>
              <a:t>15/01/2024</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15/01/2024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15/01/2024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7A847CFC-816F-41D0-AAC0-9BF4FEBC753E}" type="datetimeFigureOut">
              <a:rPr lang="es-ES" smtClean="0"/>
              <a:pPr/>
              <a:t>15/01/2024</a:t>
            </a:fld>
            <a:endParaRPr lang="es-ES"/>
          </a:p>
        </p:txBody>
      </p:sp>
      <p:sp>
        <p:nvSpPr>
          <p:cNvPr id="7" name="6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15/01/2024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7A847CFC-816F-41D0-AAC0-9BF4FEBC753E}" type="datetimeFigureOut">
              <a:rPr lang="es-ES" smtClean="0"/>
              <a:pPr/>
              <a:t>15/01/2024</a:t>
            </a:fld>
            <a:endParaRPr lang="es-ES"/>
          </a:p>
        </p:txBody>
      </p:sp>
      <p:sp>
        <p:nvSpPr>
          <p:cNvPr id="22" name="21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7A847CFC-816F-41D0-AAC0-9BF4FEBC753E}" type="datetimeFigureOut">
              <a:rPr lang="es-ES" smtClean="0"/>
              <a:pPr/>
              <a:t>15/01/2024</a:t>
            </a:fld>
            <a:endParaRPr lang="es-ES"/>
          </a:p>
        </p:txBody>
      </p:sp>
      <p:sp>
        <p:nvSpPr>
          <p:cNvPr id="18" name="17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847CFC-816F-41D0-AAC0-9BF4FEBC753E}" type="datetimeFigureOut">
              <a:rPr lang="es-ES" smtClean="0"/>
              <a:pPr/>
              <a:t>15/01/2024</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es.unesco.org/themes/ciencia-al-servicio-sociedad" TargetMode="External"/><Relationship Id="rId2" Type="http://schemas.openxmlformats.org/officeDocument/2006/relationships/hyperlink" Target="https://www.escepticos.es/node/447" TargetMode="External"/><Relationship Id="rId1" Type="http://schemas.openxmlformats.org/officeDocument/2006/relationships/slideLayout" Target="../slideLayouts/slideLayout7.xml"/><Relationship Id="rId4" Type="http://schemas.openxmlformats.org/officeDocument/2006/relationships/hyperlink" Target="https://www.scielo.cl/scielo.php?script=sci_arttext&amp;pid=S0718-2724201600020001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42910" y="2857496"/>
            <a:ext cx="7572428" cy="1467453"/>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15000"/>
              </a:lnSpc>
              <a:spcAft>
                <a:spcPts val="1000"/>
              </a:spcAft>
            </a:pPr>
            <a:r>
              <a:rPr lang="es-ES_tradnl" sz="2400" b="1" dirty="0">
                <a:latin typeface="Arial"/>
                <a:ea typeface="Calibri"/>
                <a:cs typeface="Times New Roman"/>
              </a:rPr>
              <a:t>PROGRAMA DE ESTUDIO PLAN E</a:t>
            </a:r>
            <a:endParaRPr lang="es-MX" sz="2400" dirty="0">
              <a:latin typeface="Calibri"/>
              <a:ea typeface="Calibri"/>
              <a:cs typeface="Times New Roman"/>
            </a:endParaRPr>
          </a:p>
          <a:p>
            <a:pPr algn="just">
              <a:lnSpc>
                <a:spcPct val="115000"/>
              </a:lnSpc>
              <a:spcAft>
                <a:spcPts val="1000"/>
              </a:spcAft>
            </a:pPr>
            <a:r>
              <a:rPr lang="es-ES_tradnl" sz="2400" b="1" dirty="0">
                <a:latin typeface="Arial"/>
                <a:ea typeface="Calibri"/>
                <a:cs typeface="Times New Roman"/>
              </a:rPr>
              <a:t>ASIGNATURA: </a:t>
            </a:r>
            <a:r>
              <a:rPr lang="es-ES" sz="2400" b="1" dirty="0">
                <a:latin typeface="Arial"/>
                <a:ea typeface="Calibri"/>
                <a:cs typeface="Times New Roman"/>
              </a:rPr>
              <a:t>Estudios en Ciencia, Tecnología y Sociedad.</a:t>
            </a:r>
            <a:endParaRPr lang="es-MX" sz="2400" dirty="0">
              <a:effectLst/>
              <a:latin typeface="Calibri"/>
              <a:ea typeface="Calibri"/>
              <a:cs typeface="Times New Roman"/>
            </a:endParaRPr>
          </a:p>
        </p:txBody>
      </p:sp>
      <p:sp>
        <p:nvSpPr>
          <p:cNvPr id="5" name="4 CuadroTexto"/>
          <p:cNvSpPr txBox="1"/>
          <p:nvPr/>
        </p:nvSpPr>
        <p:spPr>
          <a:xfrm>
            <a:off x="785786" y="571480"/>
            <a:ext cx="7429552" cy="461665"/>
          </a:xfrm>
          <a:prstGeom prst="rect">
            <a:avLst/>
          </a:prstGeom>
          <a:noFill/>
        </p:spPr>
        <p:txBody>
          <a:bodyPr wrap="square" rtlCol="0">
            <a:spAutoFit/>
          </a:bodyPr>
          <a:lstStyle/>
          <a:p>
            <a:pPr algn="ctr"/>
            <a:r>
              <a:rPr lang="es-ES" sz="2400" b="1" dirty="0" smtClean="0">
                <a:latin typeface="Arial" pitchFamily="34" charset="0"/>
                <a:cs typeface="Arial" pitchFamily="34" charset="0"/>
              </a:rPr>
              <a:t>Facultad de Ciencias Médicas </a:t>
            </a:r>
            <a:r>
              <a:rPr lang="es-ES" sz="2400" b="1" smtClean="0">
                <a:latin typeface="Arial" pitchFamily="34" charset="0"/>
                <a:cs typeface="Arial" pitchFamily="34" charset="0"/>
              </a:rPr>
              <a:t>de </a:t>
            </a:r>
            <a:r>
              <a:rPr lang="es-ES" sz="2400" b="1" smtClean="0">
                <a:latin typeface="Arial" pitchFamily="34" charset="0"/>
                <a:cs typeface="Arial" pitchFamily="34" charset="0"/>
              </a:rPr>
              <a:t>Sagua</a:t>
            </a:r>
            <a:endParaRPr lang="es-ES" sz="2400" b="1" dirty="0" smtClean="0">
              <a:latin typeface="Arial" pitchFamily="34" charset="0"/>
              <a:cs typeface="Arial" pitchFamily="34" charset="0"/>
            </a:endParaRPr>
          </a:p>
        </p:txBody>
      </p:sp>
      <p:pic>
        <p:nvPicPr>
          <p:cNvPr id="8" name="5 Imagen" descr="C:\Users\LEO\Pictures\CADUCEO - CEDISA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9058" y="1643050"/>
            <a:ext cx="1222540" cy="805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785794"/>
            <a:ext cx="7858180" cy="2308324"/>
          </a:xfrm>
          <a:prstGeom prst="rect">
            <a:avLst/>
          </a:prstGeom>
        </p:spPr>
        <p:txBody>
          <a:bodyPr wrap="square">
            <a:spAutoFit/>
          </a:bodyPr>
          <a:lstStyle/>
          <a:p>
            <a:pPr algn="ctr"/>
            <a:r>
              <a:rPr lang="es-ES" sz="2400" b="1" dirty="0" smtClean="0">
                <a:latin typeface="Arial" pitchFamily="34" charset="0"/>
                <a:cs typeface="Arial" pitchFamily="34" charset="0"/>
              </a:rPr>
              <a:t>La década de los años setenta supuso</a:t>
            </a:r>
          </a:p>
          <a:p>
            <a:pPr algn="ctr"/>
            <a:r>
              <a:rPr lang="es-ES" sz="2400" b="1" dirty="0" smtClean="0">
                <a:latin typeface="Arial" pitchFamily="34" charset="0"/>
                <a:cs typeface="Arial" pitchFamily="34" charset="0"/>
              </a:rPr>
              <a:t>un cambio en los estudios de la ciencia, </a:t>
            </a:r>
          </a:p>
          <a:p>
            <a:pPr algn="ctr"/>
            <a:r>
              <a:rPr lang="es-ES" sz="2400" b="1" dirty="0" smtClean="0">
                <a:latin typeface="Arial" pitchFamily="34" charset="0"/>
                <a:cs typeface="Arial" pitchFamily="34" charset="0"/>
              </a:rPr>
              <a:t>por cuanto el conocimiento científico</a:t>
            </a:r>
          </a:p>
          <a:p>
            <a:pPr algn="ctr"/>
            <a:r>
              <a:rPr lang="es-ES" sz="2400" b="1" dirty="0" smtClean="0">
                <a:latin typeface="Arial" pitchFamily="34" charset="0"/>
                <a:cs typeface="Arial" pitchFamily="34" charset="0"/>
              </a:rPr>
              <a:t>comenzó a considerarse como un aspecto</a:t>
            </a:r>
          </a:p>
          <a:p>
            <a:pPr algn="ctr"/>
            <a:r>
              <a:rPr lang="es-ES" sz="2400" b="1" dirty="0" smtClean="0">
                <a:latin typeface="Arial" pitchFamily="34" charset="0"/>
                <a:cs typeface="Arial" pitchFamily="34" charset="0"/>
              </a:rPr>
              <a:t>más de nuestra cultura. </a:t>
            </a:r>
          </a:p>
          <a:p>
            <a:pPr algn="ctr"/>
            <a:endParaRPr lang="es-ES" sz="2400" b="1" dirty="0" smtClean="0">
              <a:latin typeface="Arial" pitchFamily="34" charset="0"/>
              <a:cs typeface="Arial" pitchFamily="34" charset="0"/>
            </a:endParaRPr>
          </a:p>
        </p:txBody>
      </p:sp>
      <p:sp>
        <p:nvSpPr>
          <p:cNvPr id="4" name="3 Rectángulo"/>
          <p:cNvSpPr/>
          <p:nvPr/>
        </p:nvSpPr>
        <p:spPr>
          <a:xfrm>
            <a:off x="857224" y="3643314"/>
            <a:ext cx="7429552"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Barnes y </a:t>
            </a:r>
            <a:r>
              <a:rPr lang="es-ES" sz="2400" b="1" dirty="0" err="1" smtClean="0">
                <a:latin typeface="Arial" pitchFamily="34" charset="0"/>
                <a:cs typeface="Arial" pitchFamily="34" charset="0"/>
              </a:rPr>
              <a:t>Shapin</a:t>
            </a:r>
            <a:r>
              <a:rPr lang="es-ES" sz="2400" b="1" dirty="0" smtClean="0">
                <a:latin typeface="Arial" pitchFamily="34" charset="0"/>
                <a:cs typeface="Arial" pitchFamily="34" charset="0"/>
              </a:rPr>
              <a:t> señalan que «existe hoy un interés real en nuestro conocimiento como un producto de nuestra forma de vivir, como algo que hemos construido, más que como algo que nos ha sido, por decirlo de alguna </a:t>
            </a:r>
            <a:r>
              <a:rPr lang="es-ES" sz="2400" b="1" i="1" dirty="0" smtClean="0">
                <a:latin typeface="Arial" pitchFamily="34" charset="0"/>
                <a:cs typeface="Arial" pitchFamily="34" charset="0"/>
              </a:rPr>
              <a:t>manera, revelado»</a:t>
            </a:r>
            <a:endParaRPr lang="es-ES" sz="2400" b="1"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3286124"/>
            <a:ext cx="8143932" cy="30469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Y ello hasta tal punto que, en</a:t>
            </a:r>
          </a:p>
          <a:p>
            <a:pPr algn="ctr"/>
            <a:r>
              <a:rPr lang="es-ES" sz="2400" b="1" dirty="0" smtClean="0">
                <a:latin typeface="Arial" pitchFamily="34" charset="0"/>
                <a:cs typeface="Arial" pitchFamily="34" charset="0"/>
              </a:rPr>
              <a:t>la actualidad, el clima intelectual del mundo civilizado está modulado por la ciencia; el conocimiento</a:t>
            </a:r>
          </a:p>
          <a:p>
            <a:pPr algn="ctr"/>
            <a:r>
              <a:rPr lang="es-ES" sz="2400" b="1" dirty="0" smtClean="0">
                <a:latin typeface="Arial" pitchFamily="34" charset="0"/>
                <a:cs typeface="Arial" pitchFamily="34" charset="0"/>
              </a:rPr>
              <a:t>científico es la clase más respetada de conocimiento. La imagen del mundo de la gente culta</a:t>
            </a:r>
          </a:p>
          <a:p>
            <a:pPr algn="ctr"/>
            <a:r>
              <a:rPr lang="es-ES" sz="2400" b="1" dirty="0" smtClean="0">
                <a:latin typeface="Arial" pitchFamily="34" charset="0"/>
                <a:cs typeface="Arial" pitchFamily="34" charset="0"/>
              </a:rPr>
              <a:t>viene conformada por los descubrimientos científicos, de forma que se habla de la imagen científica</a:t>
            </a:r>
          </a:p>
          <a:p>
            <a:pPr algn="ctr"/>
            <a:r>
              <a:rPr lang="es-ES" sz="2400" b="1" dirty="0" smtClean="0">
                <a:latin typeface="Arial" pitchFamily="34" charset="0"/>
                <a:cs typeface="Arial" pitchFamily="34" charset="0"/>
              </a:rPr>
              <a:t>del mundo.</a:t>
            </a:r>
            <a:endParaRPr lang="es-ES" sz="2400" dirty="0">
              <a:latin typeface="Arial" pitchFamily="34" charset="0"/>
              <a:cs typeface="Arial" pitchFamily="34" charset="0"/>
            </a:endParaRPr>
          </a:p>
        </p:txBody>
      </p:sp>
      <p:sp>
        <p:nvSpPr>
          <p:cNvPr id="3" name="2 Rectángulo"/>
          <p:cNvSpPr/>
          <p:nvPr/>
        </p:nvSpPr>
        <p:spPr>
          <a:xfrm>
            <a:off x="357158" y="428604"/>
            <a:ext cx="8215370" cy="830997"/>
          </a:xfrm>
          <a:prstGeom prst="rect">
            <a:avLst/>
          </a:prstGeom>
        </p:spPr>
        <p:txBody>
          <a:bodyPr wrap="square">
            <a:spAutoFit/>
          </a:bodyPr>
          <a:lstStyle/>
          <a:p>
            <a:pPr algn="ctr"/>
            <a:r>
              <a:rPr lang="es-ES" sz="2400" b="1" dirty="0" smtClean="0">
                <a:latin typeface="Arial" pitchFamily="34" charset="0"/>
                <a:cs typeface="Arial" pitchFamily="34" charset="0"/>
              </a:rPr>
              <a:t>Ciencia, tecnología, cultura y sociedad son variables</a:t>
            </a:r>
          </a:p>
          <a:p>
            <a:pPr algn="ctr"/>
            <a:r>
              <a:rPr lang="es-ES" sz="2400" b="1" dirty="0" smtClean="0">
                <a:latin typeface="Arial" pitchFamily="34" charset="0"/>
                <a:cs typeface="Arial" pitchFamily="34" charset="0"/>
              </a:rPr>
              <a:t>de una ecuación compleja</a:t>
            </a:r>
            <a:endParaRPr lang="es-ES" sz="2400" b="1" dirty="0"/>
          </a:p>
        </p:txBody>
      </p:sp>
      <p:sp>
        <p:nvSpPr>
          <p:cNvPr id="4" name="3 Flecha abajo"/>
          <p:cNvSpPr/>
          <p:nvPr/>
        </p:nvSpPr>
        <p:spPr>
          <a:xfrm>
            <a:off x="3857620" y="1428736"/>
            <a:ext cx="1214446" cy="428628"/>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5" name="4 Rectángulo"/>
          <p:cNvSpPr/>
          <p:nvPr/>
        </p:nvSpPr>
        <p:spPr>
          <a:xfrm>
            <a:off x="285720" y="2000240"/>
            <a:ext cx="8143932" cy="830997"/>
          </a:xfrm>
          <a:prstGeom prst="rect">
            <a:avLst/>
          </a:prstGeom>
        </p:spPr>
        <p:txBody>
          <a:bodyPr wrap="square">
            <a:spAutoFit/>
          </a:bodyPr>
          <a:lstStyle/>
          <a:p>
            <a:pPr algn="ctr"/>
            <a:r>
              <a:rPr lang="es-ES" sz="2400" b="1" dirty="0" smtClean="0">
                <a:latin typeface="Arial" pitchFamily="34" charset="0"/>
                <a:cs typeface="Arial" pitchFamily="34" charset="0"/>
              </a:rPr>
              <a:t>cuya resultante es la mencionada evolución cultural o sucesión de culturas humanas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1142984"/>
            <a:ext cx="8001056" cy="4524315"/>
          </a:xfrm>
          <a:prstGeom prst="rect">
            <a:avLst/>
          </a:prstGeom>
        </p:spPr>
        <p:txBody>
          <a:bodyPr wrap="square">
            <a:spAutoFit/>
          </a:bodyPr>
          <a:lstStyle/>
          <a:p>
            <a:pPr algn="ctr"/>
            <a:r>
              <a:rPr lang="es-ES" sz="2400" b="1" dirty="0" smtClean="0">
                <a:latin typeface="Arial" pitchFamily="34" charset="0"/>
                <a:cs typeface="Arial" pitchFamily="34" charset="0"/>
              </a:rPr>
              <a:t>La ciencia contribuye al interés del individuo y de la sociedad</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a sus ansias espirituales, a la satisfacción del placer material como motor esencial de la actividad humana, que deberá abordar los trascendentes problemas que surgen de todo ello, tales como la disposición ética, individual y social.</a:t>
            </a:r>
            <a:endParaRPr lang="es-ES" sz="2400" b="1" dirty="0">
              <a:latin typeface="Arial" pitchFamily="34" charset="0"/>
              <a:cs typeface="Arial" pitchFamily="34" charset="0"/>
            </a:endParaRPr>
          </a:p>
        </p:txBody>
      </p:sp>
      <p:sp>
        <p:nvSpPr>
          <p:cNvPr id="3" name="2 Flecha abajo"/>
          <p:cNvSpPr/>
          <p:nvPr/>
        </p:nvSpPr>
        <p:spPr>
          <a:xfrm>
            <a:off x="3786182" y="2357430"/>
            <a:ext cx="1214446" cy="785818"/>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785794"/>
            <a:ext cx="8072494" cy="5539978"/>
          </a:xfrm>
          <a:prstGeom prst="rect">
            <a:avLst/>
          </a:prstGeom>
        </p:spPr>
        <p:txBody>
          <a:bodyPr wrap="square">
            <a:spAutoFit/>
          </a:bodyPr>
          <a:lstStyle/>
          <a:p>
            <a:pPr algn="ctr"/>
            <a:r>
              <a:rPr lang="es-ES" sz="2400" b="1" dirty="0" smtClean="0">
                <a:latin typeface="Arial" pitchFamily="34" charset="0"/>
                <a:cs typeface="Arial" pitchFamily="34" charset="0"/>
              </a:rPr>
              <a:t>La ciencia ofrece soluciones para los desafíos de la vida cotidiana y nos ayuda a responder a los grandes misterios de la humanidad.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Tiene un papel fundamental del cual se beneficia el conjunto de la sociedad: genera nuevos conocimientos, mejora la educación y aumenta nuestra calidad de vida.</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Pero  el desarrollo científico al mismo tiempo ha provocado daños al mundo que le rodea. </a:t>
            </a:r>
          </a:p>
          <a:p>
            <a:pPr algn="ctr"/>
            <a:endParaRPr lang="es-ES" sz="2400" b="1" dirty="0" smtClean="0">
              <a:latin typeface="Arial" pitchFamily="34" charset="0"/>
              <a:cs typeface="Arial" pitchFamily="34" charset="0"/>
            </a:endParaRPr>
          </a:p>
          <a:p>
            <a:pPr algn="ct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643174" y="214290"/>
            <a:ext cx="400052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Bibliografía:</a:t>
            </a:r>
            <a:endParaRPr lang="es-ES" sz="2400" b="1" dirty="0">
              <a:latin typeface="Arial" pitchFamily="34" charset="0"/>
              <a:cs typeface="Arial" pitchFamily="34" charset="0"/>
            </a:endParaRPr>
          </a:p>
        </p:txBody>
      </p:sp>
      <p:sp>
        <p:nvSpPr>
          <p:cNvPr id="3" name="2 CuadroTexto"/>
          <p:cNvSpPr txBox="1"/>
          <p:nvPr/>
        </p:nvSpPr>
        <p:spPr>
          <a:xfrm>
            <a:off x="285720" y="928670"/>
            <a:ext cx="8358246" cy="7109639"/>
          </a:xfrm>
          <a:prstGeom prst="rect">
            <a:avLst/>
          </a:prstGeom>
          <a:noFill/>
        </p:spPr>
        <p:txBody>
          <a:bodyPr wrap="square" rtlCol="0">
            <a:spAutoFit/>
          </a:bodyPr>
          <a:lstStyle/>
          <a:p>
            <a:pPr algn="just"/>
            <a:r>
              <a:rPr lang="es-ES" sz="2000" dirty="0" smtClean="0">
                <a:latin typeface="Arial" pitchFamily="34" charset="0"/>
                <a:cs typeface="Arial" pitchFamily="34" charset="0"/>
              </a:rPr>
              <a:t>-Rodríguez Orozco N. y Sesma-Muñoz B. La ciencia como una actividad humana: evolución y método. 2013. </a:t>
            </a:r>
          </a:p>
          <a:p>
            <a:pPr algn="just"/>
            <a:r>
              <a:rPr lang="es-ES" sz="2000" dirty="0" smtClean="0">
                <a:latin typeface="Arial" pitchFamily="34" charset="0"/>
                <a:cs typeface="Arial" pitchFamily="34" charset="0"/>
              </a:rPr>
              <a:t>-Ferreira M.A.V. El conocimiento científico como actividad: una aproximación sociológica a un sujeto singular. </a:t>
            </a:r>
            <a:r>
              <a:rPr lang="es-ES" sz="2000" i="1" dirty="0" smtClean="0">
                <a:latin typeface="Arial" pitchFamily="34" charset="0"/>
                <a:cs typeface="Arial" pitchFamily="34" charset="0"/>
              </a:rPr>
              <a:t>Nómadas. Revista Crítica de Ciencias Sociales y Jurídicas</a:t>
            </a:r>
            <a:r>
              <a:rPr lang="es-ES" sz="2000" dirty="0" smtClean="0">
                <a:latin typeface="Arial" pitchFamily="34" charset="0"/>
                <a:cs typeface="Arial" pitchFamily="34" charset="0"/>
              </a:rPr>
              <a:t>. 2008.3 (19). </a:t>
            </a:r>
          </a:p>
          <a:p>
            <a:pPr algn="just"/>
            <a:r>
              <a:rPr lang="es-ES" sz="2000" dirty="0" smtClean="0">
                <a:latin typeface="Arial" pitchFamily="34" charset="0"/>
                <a:cs typeface="Arial" pitchFamily="34" charset="0"/>
              </a:rPr>
              <a:t>-Rubén Blanco J. Las relaciones entre ciencia y sociedad: hacia una sociología histórica del conocimiento científico. 1994</a:t>
            </a:r>
          </a:p>
          <a:p>
            <a:pPr algn="just"/>
            <a:r>
              <a:rPr lang="es-ES" sz="2000" dirty="0" smtClean="0">
                <a:latin typeface="Arial" pitchFamily="34" charset="0"/>
                <a:cs typeface="Arial" pitchFamily="34" charset="0"/>
              </a:rPr>
              <a:t>-Martín </a:t>
            </a:r>
            <a:r>
              <a:rPr lang="es-ES" sz="2000" dirty="0" err="1" smtClean="0">
                <a:latin typeface="Arial" pitchFamily="34" charset="0"/>
                <a:cs typeface="Arial" pitchFamily="34" charset="0"/>
              </a:rPr>
              <a:t>Municio</a:t>
            </a:r>
            <a:r>
              <a:rPr lang="es-ES" sz="2000" dirty="0" smtClean="0">
                <a:latin typeface="Arial" pitchFamily="34" charset="0"/>
                <a:cs typeface="Arial" pitchFamily="34" charset="0"/>
              </a:rPr>
              <a:t>, A. Ciencia y cultura. Real Academia de Ciencias.</a:t>
            </a:r>
          </a:p>
          <a:p>
            <a:pPr algn="just"/>
            <a:r>
              <a:rPr lang="es-ES" sz="2000" dirty="0" smtClean="0">
                <a:latin typeface="Arial" pitchFamily="34" charset="0"/>
                <a:cs typeface="Arial" pitchFamily="34" charset="0"/>
              </a:rPr>
              <a:t>-de </a:t>
            </a:r>
            <a:r>
              <a:rPr lang="es-ES" sz="2000" dirty="0" err="1" smtClean="0">
                <a:latin typeface="Arial" pitchFamily="34" charset="0"/>
                <a:cs typeface="Arial" pitchFamily="34" charset="0"/>
              </a:rPr>
              <a:t>Asúa</a:t>
            </a:r>
            <a:r>
              <a:rPr lang="es-ES" sz="2000" dirty="0" smtClean="0">
                <a:latin typeface="Arial" pitchFamily="34" charset="0"/>
                <a:cs typeface="Arial" pitchFamily="34" charset="0"/>
              </a:rPr>
              <a:t> M. Ciencia como cultura. Las derivas de la historia y la filosofía de la ciencia. CH. Octubre-Noviembre 2012. 23 (135): 84-87.</a:t>
            </a:r>
          </a:p>
          <a:p>
            <a:pPr algn="just"/>
            <a:r>
              <a:rPr lang="es-ES" sz="2000" dirty="0" smtClean="0">
                <a:latin typeface="Arial" pitchFamily="34" charset="0"/>
                <a:cs typeface="Arial" pitchFamily="34" charset="0"/>
              </a:rPr>
              <a:t>-</a:t>
            </a:r>
            <a:r>
              <a:rPr lang="es-ES" sz="2000" dirty="0" err="1" smtClean="0">
                <a:latin typeface="Arial" pitchFamily="34" charset="0"/>
                <a:cs typeface="Arial" pitchFamily="34" charset="0"/>
              </a:rPr>
              <a:t>Corroza</a:t>
            </a:r>
            <a:r>
              <a:rPr lang="es-ES" sz="2000" dirty="0" smtClean="0">
                <a:latin typeface="Arial" pitchFamily="34" charset="0"/>
                <a:cs typeface="Arial" pitchFamily="34" charset="0"/>
              </a:rPr>
              <a:t> M. La ciencia como actividad humana: entre la caverna y el cielo. 2010. Disponible en: </a:t>
            </a:r>
            <a:r>
              <a:rPr lang="en-US" sz="2000" dirty="0" smtClean="0">
                <a:latin typeface="Arial" pitchFamily="34" charset="0"/>
                <a:cs typeface="Arial" pitchFamily="34" charset="0"/>
                <a:hlinkClick r:id="rId2"/>
              </a:rPr>
              <a:t>https://www.escepticos.es/node/447</a:t>
            </a:r>
            <a:r>
              <a:rPr lang="en-US" sz="2000" dirty="0" smtClean="0">
                <a:latin typeface="Arial" pitchFamily="34" charset="0"/>
                <a:cs typeface="Arial" pitchFamily="34" charset="0"/>
              </a:rPr>
              <a:t> </a:t>
            </a:r>
          </a:p>
          <a:p>
            <a:pPr algn="just"/>
            <a:r>
              <a:rPr lang="en-US" sz="2000" dirty="0" smtClean="0">
                <a:latin typeface="Arial" pitchFamily="34" charset="0"/>
                <a:cs typeface="Arial" pitchFamily="34" charset="0"/>
              </a:rPr>
              <a:t>-La </a:t>
            </a:r>
            <a:r>
              <a:rPr lang="en-US" sz="2000" dirty="0" err="1" smtClean="0">
                <a:latin typeface="Arial" pitchFamily="34" charset="0"/>
                <a:cs typeface="Arial" pitchFamily="34" charset="0"/>
              </a:rPr>
              <a:t>ciencia</a:t>
            </a:r>
            <a:r>
              <a:rPr lang="en-US" sz="2000" dirty="0" smtClean="0">
                <a:latin typeface="Arial" pitchFamily="34" charset="0"/>
                <a:cs typeface="Arial" pitchFamily="34" charset="0"/>
              </a:rPr>
              <a:t> al </a:t>
            </a:r>
            <a:r>
              <a:rPr lang="en-US" sz="2000" dirty="0" err="1" smtClean="0">
                <a:latin typeface="Arial" pitchFamily="34" charset="0"/>
                <a:cs typeface="Arial" pitchFamily="34" charset="0"/>
              </a:rPr>
              <a:t>servicio</a:t>
            </a:r>
            <a:r>
              <a:rPr lang="en-US" sz="2000" dirty="0" smtClean="0">
                <a:latin typeface="Arial" pitchFamily="34" charset="0"/>
                <a:cs typeface="Arial" pitchFamily="34" charset="0"/>
              </a:rPr>
              <a:t> de la </a:t>
            </a:r>
            <a:r>
              <a:rPr lang="en-US" sz="2000" dirty="0" err="1" smtClean="0">
                <a:latin typeface="Arial" pitchFamily="34" charset="0"/>
                <a:cs typeface="Arial" pitchFamily="34" charset="0"/>
              </a:rPr>
              <a:t>sociedad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Disponible</a:t>
            </a:r>
            <a:r>
              <a:rPr lang="en-US" sz="2000" dirty="0" smtClean="0">
                <a:latin typeface="Arial" pitchFamily="34" charset="0"/>
                <a:cs typeface="Arial" pitchFamily="34" charset="0"/>
              </a:rPr>
              <a:t> en: </a:t>
            </a:r>
            <a:r>
              <a:rPr lang="es-ES" sz="2000" u="sng" dirty="0" smtClean="0">
                <a:latin typeface="Arial" pitchFamily="34" charset="0"/>
                <a:cs typeface="Arial" pitchFamily="34" charset="0"/>
                <a:hlinkClick r:id="rId3"/>
              </a:rPr>
              <a:t>https://es.unesco.org/themes/ciencia-al-servicio-sociedad</a:t>
            </a:r>
            <a:endParaRPr lang="es-ES" sz="2000" u="sng" dirty="0" smtClean="0">
              <a:latin typeface="Arial" pitchFamily="34" charset="0"/>
              <a:cs typeface="Arial" pitchFamily="34" charset="0"/>
            </a:endParaRPr>
          </a:p>
          <a:p>
            <a:pPr algn="just"/>
            <a:r>
              <a:rPr lang="es-ES" sz="2000" dirty="0" smtClean="0">
                <a:latin typeface="Arial" pitchFamily="34" charset="0"/>
                <a:cs typeface="Arial" pitchFamily="34" charset="0"/>
              </a:rPr>
              <a:t>-Castro-Martínez E., Olmos-Peñuela J. y Fernández de Lucio I. La vinculación ciencia-sociedad: estereotipos y nuevos enfoques. </a:t>
            </a:r>
            <a:r>
              <a:rPr lang="en-US" sz="2000" dirty="0" smtClean="0">
                <a:latin typeface="Arial" pitchFamily="34" charset="0"/>
                <a:cs typeface="Arial" pitchFamily="34" charset="0"/>
              </a:rPr>
              <a:t>Journal of technology management &amp; innovation. 2016. 11 (2). </a:t>
            </a:r>
            <a:r>
              <a:rPr lang="es-ES" sz="2000" u="sng" dirty="0" smtClean="0">
                <a:latin typeface="Arial" pitchFamily="34" charset="0"/>
                <a:cs typeface="Arial" pitchFamily="34" charset="0"/>
                <a:hlinkClick r:id="rId4"/>
              </a:rPr>
              <a:t>https://www.scielo.cl/scielo.php?script=sci_arttext&amp;pid=S0718-27242016000200012</a:t>
            </a:r>
            <a:endParaRPr lang="es-ES" sz="2000" dirty="0" smtClean="0">
              <a:latin typeface="Arial" pitchFamily="34" charset="0"/>
              <a:cs typeface="Arial" pitchFamily="34" charset="0"/>
            </a:endParaRPr>
          </a:p>
          <a:p>
            <a:pPr algn="just"/>
            <a:endParaRPr lang="es-ES" sz="2000" dirty="0" smtClean="0">
              <a:latin typeface="Arial" pitchFamily="34" charset="0"/>
              <a:cs typeface="Arial" pitchFamily="34" charset="0"/>
            </a:endParaRPr>
          </a:p>
          <a:p>
            <a:pPr algn="just"/>
            <a:endParaRPr lang="es-ES" sz="2000" dirty="0" smtClean="0">
              <a:latin typeface="Arial" pitchFamily="34" charset="0"/>
              <a:cs typeface="Arial" pitchFamily="34" charset="0"/>
            </a:endParaRPr>
          </a:p>
          <a:p>
            <a:pPr algn="just"/>
            <a:endParaRPr lang="es-ES" sz="2000" dirty="0" smtClean="0"/>
          </a:p>
          <a:p>
            <a:pPr algn="just"/>
            <a:endParaRPr lang="es-ES" sz="2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2428868"/>
            <a:ext cx="7643866" cy="830997"/>
          </a:xfrm>
          <a:prstGeom prst="rect">
            <a:avLst/>
          </a:prstGeom>
          <a:noFill/>
        </p:spPr>
        <p:txBody>
          <a:bodyPr wrap="square" rtlCol="0">
            <a:spAutoFit/>
          </a:bodyPr>
          <a:lstStyle/>
          <a:p>
            <a:pPr algn="ctr"/>
            <a:r>
              <a:rPr lang="es-ES" sz="2400" b="1" dirty="0">
                <a:latin typeface="Arial"/>
                <a:ea typeface="Times New Roman"/>
              </a:rPr>
              <a:t>Estudios en Ciencia-Tecnología- Sociedad. Contexto y Significado.</a:t>
            </a:r>
            <a:endParaRPr lang="es-ES" sz="2400" b="1" dirty="0" smtClean="0">
              <a:latin typeface="Arial" pitchFamily="34" charset="0"/>
              <a:cs typeface="Arial" pitchFamily="34" charset="0"/>
            </a:endParaRPr>
          </a:p>
        </p:txBody>
      </p:sp>
      <p:sp>
        <p:nvSpPr>
          <p:cNvPr id="3" name="2 CuadroTexto"/>
          <p:cNvSpPr txBox="1"/>
          <p:nvPr/>
        </p:nvSpPr>
        <p:spPr>
          <a:xfrm>
            <a:off x="1214414" y="928670"/>
            <a:ext cx="6286544" cy="830997"/>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Tema 1</a:t>
            </a:r>
          </a:p>
          <a:p>
            <a:pPr algn="ctr"/>
            <a:r>
              <a:rPr lang="es-ES" sz="2400" b="1" dirty="0" smtClean="0">
                <a:latin typeface="Arial" pitchFamily="34" charset="0"/>
                <a:cs typeface="Arial" pitchFamily="34" charset="0"/>
              </a:rPr>
              <a:t>La ciencia y la actividad humana</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571480"/>
            <a:ext cx="5929354" cy="267765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ciencia es tan antigua como la conciencia</a:t>
            </a:r>
            <a:r>
              <a:rPr lang="es-ES" sz="2400" b="1" dirty="0" smtClean="0">
                <a:latin typeface="Arial" pitchFamily="34" charset="0"/>
                <a:cs typeface="Arial" pitchFamily="34" charset="0"/>
              </a:rPr>
              <a:t>; ella nació el día en que el hombre, por primera</a:t>
            </a:r>
          </a:p>
          <a:p>
            <a:pPr algn="ctr"/>
            <a:r>
              <a:rPr lang="es-ES" sz="2400" b="1" dirty="0" smtClean="0">
                <a:latin typeface="Arial" pitchFamily="34" charset="0"/>
                <a:cs typeface="Arial" pitchFamily="34" charset="0"/>
              </a:rPr>
              <a:t>vez, dedicó un instante a la observación de algo y se planteó alguna cuestión sobre ello. </a:t>
            </a:r>
          </a:p>
          <a:p>
            <a:pPr algn="ctr"/>
            <a:endParaRPr lang="es-ES" sz="2400" b="1" dirty="0" smtClean="0">
              <a:latin typeface="Arial" pitchFamily="34" charset="0"/>
              <a:cs typeface="Arial" pitchFamily="34" charset="0"/>
            </a:endParaRPr>
          </a:p>
        </p:txBody>
      </p:sp>
      <p:sp>
        <p:nvSpPr>
          <p:cNvPr id="3" name="2 Rectángulo"/>
          <p:cNvSpPr/>
          <p:nvPr/>
        </p:nvSpPr>
        <p:spPr>
          <a:xfrm>
            <a:off x="2500298" y="4071942"/>
            <a:ext cx="5786446"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Una vez que confío sus interrogantes a otros, creó la información. La reflexión y transmisión de la información constituye cultura.</a:t>
            </a:r>
          </a:p>
          <a:p>
            <a:pPr algn="ctr"/>
            <a:r>
              <a:rPr lang="es-ES" sz="2400" b="1" dirty="0" smtClean="0">
                <a:latin typeface="Arial" pitchFamily="34" charset="0"/>
                <a:cs typeface="Arial" pitchFamily="34" charset="0"/>
              </a:rPr>
              <a:t>Por lo que </a:t>
            </a:r>
            <a:r>
              <a:rPr lang="es-ES" sz="2400" b="1" u="sng" dirty="0" smtClean="0">
                <a:latin typeface="Arial" pitchFamily="34" charset="0"/>
                <a:cs typeface="Arial" pitchFamily="34" charset="0"/>
              </a:rPr>
              <a:t>la ciencia es un producto cultural</a:t>
            </a:r>
            <a:r>
              <a:rPr lang="es-ES" sz="2400" b="1" dirty="0" smtClean="0">
                <a:latin typeface="Arial" pitchFamily="34" charset="0"/>
                <a:cs typeface="Arial" pitchFamily="34" charset="0"/>
              </a:rPr>
              <a:t>.</a:t>
            </a:r>
            <a:endParaRPr lang="es-ES" sz="2400" b="1" dirty="0">
              <a:latin typeface="Arial" pitchFamily="34" charset="0"/>
              <a:cs typeface="Arial" pitchFamily="34" charset="0"/>
            </a:endParaRPr>
          </a:p>
        </p:txBody>
      </p:sp>
      <p:sp>
        <p:nvSpPr>
          <p:cNvPr id="4" name="3 Flecha curvada hacia abajo"/>
          <p:cNvSpPr/>
          <p:nvPr/>
        </p:nvSpPr>
        <p:spPr>
          <a:xfrm rot="2601336">
            <a:off x="6816582" y="2344467"/>
            <a:ext cx="1428760" cy="1071570"/>
          </a:xfrm>
          <a:prstGeom prst="curved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71472" y="2357430"/>
            <a:ext cx="7786742" cy="3785652"/>
          </a:xfrm>
          <a:prstGeom prst="rect">
            <a:avLst/>
          </a:prstGeom>
        </p:spPr>
        <p:txBody>
          <a:bodyPr wrap="square">
            <a:spAutoFit/>
          </a:bodyPr>
          <a:lstStyle/>
          <a:p>
            <a:pPr algn="ctr"/>
            <a:r>
              <a:rPr lang="es-ES" sz="2400" dirty="0" smtClean="0">
                <a:latin typeface="Arial" pitchFamily="34" charset="0"/>
                <a:cs typeface="Arial" pitchFamily="34" charset="0"/>
              </a:rPr>
              <a:t>-es un resultado histórico</a:t>
            </a:r>
          </a:p>
          <a:p>
            <a:pPr algn="ctr"/>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-emerge de las capacidades cognitivas del hombre y de la actividad de los mismos (son ellos los que la crean) </a:t>
            </a:r>
          </a:p>
          <a:p>
            <a:pPr algn="ctr"/>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-ofrece una realidad simbólica</a:t>
            </a:r>
          </a:p>
          <a:p>
            <a:pPr algn="ctr"/>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-en ella se hacen patentes valores y desvalores que los seres humanos aplican también a otros ámbitos de la vida</a:t>
            </a:r>
            <a:endParaRPr lang="es-ES" sz="2400" dirty="0">
              <a:latin typeface="Arial" pitchFamily="34" charset="0"/>
              <a:cs typeface="Arial" pitchFamily="34" charset="0"/>
            </a:endParaRPr>
          </a:p>
        </p:txBody>
      </p:sp>
      <p:sp>
        <p:nvSpPr>
          <p:cNvPr id="4" name="3 CuadroTexto"/>
          <p:cNvSpPr txBox="1"/>
          <p:nvPr/>
        </p:nvSpPr>
        <p:spPr>
          <a:xfrm>
            <a:off x="1714480" y="428604"/>
            <a:ext cx="5429288"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ES" sz="2400" b="1" dirty="0" smtClean="0">
                <a:latin typeface="Arial" pitchFamily="34" charset="0"/>
                <a:cs typeface="Arial" pitchFamily="34" charset="0"/>
              </a:rPr>
              <a:t>La ciencia es un producto cultural </a:t>
            </a:r>
            <a:endParaRPr lang="es-ES" sz="2400" b="1" dirty="0">
              <a:latin typeface="Arial" pitchFamily="34" charset="0"/>
              <a:cs typeface="Arial" pitchFamily="34" charset="0"/>
            </a:endParaRPr>
          </a:p>
        </p:txBody>
      </p:sp>
      <p:sp>
        <p:nvSpPr>
          <p:cNvPr id="5" name="4 Flecha abajo"/>
          <p:cNvSpPr/>
          <p:nvPr/>
        </p:nvSpPr>
        <p:spPr>
          <a:xfrm>
            <a:off x="3929058" y="1142984"/>
            <a:ext cx="857256" cy="500066"/>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6" name="5 CuadroTexto"/>
          <p:cNvSpPr txBox="1"/>
          <p:nvPr/>
        </p:nvSpPr>
        <p:spPr>
          <a:xfrm>
            <a:off x="3714744" y="1571612"/>
            <a:ext cx="2000264" cy="461665"/>
          </a:xfrm>
          <a:prstGeom prst="rect">
            <a:avLst/>
          </a:prstGeom>
          <a:noFill/>
        </p:spPr>
        <p:txBody>
          <a:bodyPr wrap="square" rtlCol="0">
            <a:spAutoFit/>
          </a:bodyPr>
          <a:lstStyle/>
          <a:p>
            <a:r>
              <a:rPr lang="es-ES" sz="2400" b="1" dirty="0" smtClean="0">
                <a:latin typeface="Arial" pitchFamily="34" charset="0"/>
                <a:cs typeface="Arial" pitchFamily="34" charset="0"/>
              </a:rPr>
              <a:t>porque</a:t>
            </a:r>
            <a:endParaRPr lang="es-ES" sz="24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357166"/>
            <a:ext cx="8429684" cy="830997"/>
          </a:xfrm>
          <a:prstGeom prst="rect">
            <a:avLst/>
          </a:prstGeom>
        </p:spPr>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Ciencia</a:t>
            </a:r>
            <a:r>
              <a:rPr lang="es-ES" sz="2400" b="1" dirty="0" smtClean="0">
                <a:latin typeface="Arial" pitchFamily="34" charset="0"/>
                <a:cs typeface="Arial" pitchFamily="34" charset="0"/>
              </a:rPr>
              <a:t> es la invención más poderosa de la humanidad </a:t>
            </a:r>
            <a:endParaRPr lang="es-ES" sz="2400" b="1" dirty="0"/>
          </a:p>
        </p:txBody>
      </p:sp>
      <p:sp>
        <p:nvSpPr>
          <p:cNvPr id="3" name="2 Flecha abajo"/>
          <p:cNvSpPr/>
          <p:nvPr/>
        </p:nvSpPr>
        <p:spPr>
          <a:xfrm>
            <a:off x="3714744" y="1357298"/>
            <a:ext cx="1214446" cy="642942"/>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4" name="3 Rectángulo"/>
          <p:cNvSpPr/>
          <p:nvPr/>
        </p:nvSpPr>
        <p:spPr>
          <a:xfrm>
            <a:off x="285720" y="2214554"/>
            <a:ext cx="8358246" cy="7478970"/>
          </a:xfrm>
          <a:prstGeom prst="rect">
            <a:avLst/>
          </a:prstGeom>
        </p:spPr>
        <p:txBody>
          <a:bodyPr wrap="square">
            <a:spAutoFit/>
          </a:bodyPr>
          <a:lstStyle/>
          <a:p>
            <a:pPr algn="just"/>
            <a:r>
              <a:rPr lang="es-ES" sz="2400" b="1" dirty="0" smtClean="0">
                <a:latin typeface="Arial" pitchFamily="34" charset="0"/>
                <a:cs typeface="Arial" pitchFamily="34" charset="0"/>
              </a:rPr>
              <a:t>Es un cuerpo o sistema de ideas (conocimiento científico) establecidas provisionalmente que se caracteriza por ser racional, sistemático, exacto, verificable y por consiguiente falible. La ciencia puede ser autocorregible por su capacidad de constante desarrollo.</a:t>
            </a:r>
          </a:p>
          <a:p>
            <a:pPr algn="just"/>
            <a:endParaRPr lang="es-ES" sz="2400" b="1" dirty="0" smtClean="0">
              <a:latin typeface="Arial" pitchFamily="34" charset="0"/>
              <a:cs typeface="Arial" pitchFamily="34" charset="0"/>
            </a:endParaRPr>
          </a:p>
          <a:p>
            <a:pPr algn="just"/>
            <a:r>
              <a:rPr lang="es-ES" sz="2400" b="1" dirty="0" smtClean="0">
                <a:latin typeface="Arial" pitchFamily="34" charset="0"/>
                <a:cs typeface="Arial" pitchFamily="34" charset="0"/>
              </a:rPr>
              <a:t>Se caracteriza por la aplicación del pensamiento racional a la experiencia, derivada de la observación y de los experimentos.</a:t>
            </a: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1000108"/>
            <a:ext cx="7786742" cy="4893647"/>
          </a:xfrm>
          <a:prstGeom prst="rect">
            <a:avLst/>
          </a:prstGeom>
        </p:spPr>
        <p:txBody>
          <a:bodyPr wrap="square">
            <a:spAutoFit/>
          </a:bodyPr>
          <a:lstStyle/>
          <a:p>
            <a:pPr algn="ctr"/>
            <a:r>
              <a:rPr lang="es-ES" sz="2400" b="1" dirty="0" smtClean="0">
                <a:latin typeface="Arial" pitchFamily="34" charset="0"/>
                <a:cs typeface="Arial" pitchFamily="34" charset="0"/>
              </a:rPr>
              <a:t>La ciencia es un sistema que ordena y organiza el conocimiento a través de preguntas comprobables y un método científico estructurado (investigación científica) que estudia los fenómenos naturales, sociales y artificiales.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A partir de dichas preguntas se generan hipótesis, se deducen principios y leyes científicas, se construyen modelos, teorías y nuevos sistemas de conocimientos que dan una explicación verificable sobre la manera en la que funciona el mundo en que vivimos</a:t>
            </a:r>
            <a:r>
              <a:rPr lang="es-ES" sz="2400" dirty="0" smtClean="0">
                <a:latin typeface="Arial" pitchFamily="34" charset="0"/>
                <a:cs typeface="Arial" pitchFamily="34" charset="0"/>
              </a:rPr>
              <a:t>. </a:t>
            </a:r>
            <a:endParaRPr lang="es-E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43042" y="4572008"/>
            <a:ext cx="6858048" cy="830997"/>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El enfoque experimental de la ciencia genera, contempla y provoca el debate crítico</a:t>
            </a:r>
            <a:endParaRPr lang="es-ES" sz="2400" b="1" dirty="0">
              <a:latin typeface="Arial" pitchFamily="34" charset="0"/>
              <a:cs typeface="Arial" pitchFamily="34" charset="0"/>
            </a:endParaRPr>
          </a:p>
        </p:txBody>
      </p:sp>
      <p:sp>
        <p:nvSpPr>
          <p:cNvPr id="3" name="2 Rectángulo"/>
          <p:cNvSpPr/>
          <p:nvPr/>
        </p:nvSpPr>
        <p:spPr>
          <a:xfrm>
            <a:off x="357158" y="857232"/>
            <a:ext cx="7715304" cy="2677656"/>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El pensamiento humano del cual se deriva el conocimiento científico es polémico por lo que el camino intelectual de la ciencia se basa en la aplicación y el análisis  para comprobar o refutación conocimientos generados por antecesores que se convierten en adversarios de los nuevos conocimientos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357158" y="214290"/>
          <a:ext cx="8215370"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Rectángulo"/>
          <p:cNvSpPr/>
          <p:nvPr/>
        </p:nvSpPr>
        <p:spPr>
          <a:xfrm>
            <a:off x="857224" y="5357826"/>
            <a:ext cx="2252540" cy="1200329"/>
          </a:xfrm>
          <a:prstGeom prst="rect">
            <a:avLst/>
          </a:prstGeom>
        </p:spPr>
        <p:txBody>
          <a:bodyPr wrap="none">
            <a:spAutoFit/>
          </a:bodyPr>
          <a:lstStyle/>
          <a:p>
            <a:r>
              <a:rPr lang="es-ES" sz="2400" b="1" dirty="0" smtClean="0">
                <a:latin typeface="Arial" pitchFamily="34" charset="0"/>
                <a:cs typeface="Arial" pitchFamily="34" charset="0"/>
              </a:rPr>
              <a:t>-Matemáticas</a:t>
            </a:r>
          </a:p>
          <a:p>
            <a:r>
              <a:rPr lang="es-ES" sz="2400" b="1" dirty="0" smtClean="0">
                <a:latin typeface="Arial" pitchFamily="34" charset="0"/>
                <a:cs typeface="Arial" pitchFamily="34" charset="0"/>
              </a:rPr>
              <a:t>-Computación</a:t>
            </a:r>
          </a:p>
          <a:p>
            <a:r>
              <a:rPr lang="es-ES" sz="2400" b="1" dirty="0" smtClean="0">
                <a:latin typeface="Arial" pitchFamily="34" charset="0"/>
                <a:cs typeface="Arial" pitchFamily="34" charset="0"/>
              </a:rPr>
              <a:t>-Lógica</a:t>
            </a:r>
            <a:endParaRPr lang="es-ES" sz="2400" b="1" dirty="0"/>
          </a:p>
        </p:txBody>
      </p:sp>
      <p:sp>
        <p:nvSpPr>
          <p:cNvPr id="4" name="3 Rectángulo"/>
          <p:cNvSpPr/>
          <p:nvPr/>
        </p:nvSpPr>
        <p:spPr>
          <a:xfrm>
            <a:off x="3714744" y="5288340"/>
            <a:ext cx="4572000" cy="1569660"/>
          </a:xfrm>
          <a:prstGeom prst="rect">
            <a:avLst/>
          </a:prstGeom>
        </p:spPr>
        <p:txBody>
          <a:bodyPr>
            <a:spAutoFit/>
          </a:bodyPr>
          <a:lstStyle/>
          <a:p>
            <a:r>
              <a:rPr lang="es-ES" sz="2400" b="1" dirty="0" smtClean="0">
                <a:latin typeface="Arial" pitchFamily="34" charset="0"/>
                <a:cs typeface="Arial" pitchFamily="34" charset="0"/>
              </a:rPr>
              <a:t>-Física</a:t>
            </a:r>
          </a:p>
          <a:p>
            <a:r>
              <a:rPr lang="es-ES" sz="2400" b="1" dirty="0" smtClean="0">
                <a:latin typeface="Arial" pitchFamily="34" charset="0"/>
                <a:cs typeface="Arial" pitchFamily="34" charset="0"/>
              </a:rPr>
              <a:t>Química</a:t>
            </a:r>
          </a:p>
          <a:p>
            <a:r>
              <a:rPr lang="es-ES" sz="2400" b="1" dirty="0" smtClean="0">
                <a:latin typeface="Arial" pitchFamily="34" charset="0"/>
                <a:cs typeface="Arial" pitchFamily="34" charset="0"/>
              </a:rPr>
              <a:t>-Astronomía</a:t>
            </a:r>
          </a:p>
          <a:p>
            <a:r>
              <a:rPr lang="es-ES" sz="2400" b="1" dirty="0" smtClean="0">
                <a:latin typeface="Arial" pitchFamily="34" charset="0"/>
                <a:cs typeface="Arial" pitchFamily="34" charset="0"/>
              </a:rPr>
              <a:t>-Biología</a:t>
            </a:r>
            <a:endParaRPr lang="es-ES" sz="2400" b="1" dirty="0"/>
          </a:p>
        </p:txBody>
      </p:sp>
      <p:sp>
        <p:nvSpPr>
          <p:cNvPr id="5" name="4 Rectángulo"/>
          <p:cNvSpPr/>
          <p:nvPr/>
        </p:nvSpPr>
        <p:spPr>
          <a:xfrm>
            <a:off x="6072198" y="5357826"/>
            <a:ext cx="1550424" cy="830997"/>
          </a:xfrm>
          <a:prstGeom prst="rect">
            <a:avLst/>
          </a:prstGeom>
        </p:spPr>
        <p:txBody>
          <a:bodyPr wrap="none">
            <a:spAutoFit/>
          </a:bodyPr>
          <a:lstStyle/>
          <a:p>
            <a:r>
              <a:rPr lang="es-ES" sz="2400" b="1" dirty="0" smtClean="0">
                <a:latin typeface="Arial" pitchFamily="34" charset="0"/>
                <a:cs typeface="Arial" pitchFamily="34" charset="0"/>
              </a:rPr>
              <a:t>-Historia</a:t>
            </a:r>
          </a:p>
          <a:p>
            <a:r>
              <a:rPr lang="es-ES" sz="2400" b="1" dirty="0" smtClean="0">
                <a:latin typeface="Arial" pitchFamily="34" charset="0"/>
                <a:cs typeface="Arial" pitchFamily="34" charset="0"/>
              </a:rPr>
              <a:t>-Filosofía</a:t>
            </a:r>
            <a:endParaRPr lang="es-ES" sz="2400" b="1" dirty="0"/>
          </a:p>
        </p:txBody>
      </p:sp>
      <p:sp>
        <p:nvSpPr>
          <p:cNvPr id="7" name="6 Rectángulo"/>
          <p:cNvSpPr/>
          <p:nvPr/>
        </p:nvSpPr>
        <p:spPr>
          <a:xfrm>
            <a:off x="7143768" y="571480"/>
            <a:ext cx="1500732" cy="461665"/>
          </a:xfrm>
          <a:prstGeom prst="rect">
            <a:avLst/>
          </a:prstGeom>
        </p:spPr>
        <p:txBody>
          <a:bodyPr wrap="none">
            <a:spAutoFit/>
          </a:bodyPr>
          <a:lstStyle/>
          <a:p>
            <a:r>
              <a:rPr lang="es-ES" sz="2400" b="1" u="sng" dirty="0" smtClean="0">
                <a:latin typeface="Arial" pitchFamily="34" charset="0"/>
                <a:cs typeface="Arial" pitchFamily="34" charset="0"/>
              </a:rPr>
              <a:t>Medicina</a:t>
            </a:r>
            <a:endParaRPr lang="es-ES" sz="2400" b="1" u="sng" dirty="0"/>
          </a:p>
        </p:txBody>
      </p:sp>
      <p:sp>
        <p:nvSpPr>
          <p:cNvPr id="10" name="9 Flecha curvada hacia arriba"/>
          <p:cNvSpPr/>
          <p:nvPr/>
        </p:nvSpPr>
        <p:spPr>
          <a:xfrm rot="17542698">
            <a:off x="7763842" y="1191529"/>
            <a:ext cx="785786" cy="785818"/>
          </a:xfrm>
          <a:prstGeom prst="curvedUp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
        <p:nvSpPr>
          <p:cNvPr id="14" name="13 Rectángulo"/>
          <p:cNvSpPr/>
          <p:nvPr/>
        </p:nvSpPr>
        <p:spPr>
          <a:xfrm>
            <a:off x="428596" y="428604"/>
            <a:ext cx="2643206"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ciencia se articula en torno a cuatro ejes: </a:t>
            </a:r>
            <a:r>
              <a:rPr lang="es-ES" sz="2400" b="1" u="sng" dirty="0" smtClean="0">
                <a:latin typeface="Arial" pitchFamily="34" charset="0"/>
                <a:cs typeface="Arial" pitchFamily="34" charset="0"/>
              </a:rPr>
              <a:t>conocimiento, método, práctica y valores</a:t>
            </a:r>
            <a:r>
              <a:rPr lang="es-ES" sz="2400" b="1" dirty="0" smtClean="0">
                <a:latin typeface="Arial" pitchFamily="34" charset="0"/>
                <a:cs typeface="Arial" pitchFamily="34" charset="0"/>
              </a:rPr>
              <a:t>. </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Elipse"/>
          <p:cNvSpPr/>
          <p:nvPr/>
        </p:nvSpPr>
        <p:spPr>
          <a:xfrm>
            <a:off x="1000100" y="4071942"/>
            <a:ext cx="6429420" cy="1285884"/>
          </a:xfrm>
          <a:prstGeom prst="ellipse">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 name="1 CuadroTexto"/>
          <p:cNvSpPr txBox="1"/>
          <p:nvPr/>
        </p:nvSpPr>
        <p:spPr>
          <a:xfrm>
            <a:off x="1285852" y="500042"/>
            <a:ext cx="6429420"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ES" sz="2400" b="1" dirty="0" smtClean="0">
                <a:latin typeface="Arial" pitchFamily="34" charset="0"/>
                <a:cs typeface="Arial" pitchFamily="34" charset="0"/>
              </a:rPr>
              <a:t>La ciencia es también una actividad social</a:t>
            </a:r>
            <a:endParaRPr lang="es-ES" sz="2400" b="1" dirty="0">
              <a:latin typeface="Arial" pitchFamily="34" charset="0"/>
              <a:cs typeface="Arial" pitchFamily="34" charset="0"/>
            </a:endParaRPr>
          </a:p>
        </p:txBody>
      </p:sp>
      <p:sp>
        <p:nvSpPr>
          <p:cNvPr id="3" name="2 Rectángulo"/>
          <p:cNvSpPr/>
          <p:nvPr/>
        </p:nvSpPr>
        <p:spPr>
          <a:xfrm>
            <a:off x="500034" y="1500174"/>
            <a:ext cx="7715304" cy="1938992"/>
          </a:xfrm>
          <a:prstGeom prst="rect">
            <a:avLst/>
          </a:prstGeom>
        </p:spPr>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ciencia se convierte en actividad</a:t>
            </a:r>
            <a:r>
              <a:rPr lang="es-ES" sz="2400" b="1" dirty="0" smtClean="0">
                <a:latin typeface="Arial" pitchFamily="34" charset="0"/>
                <a:cs typeface="Arial" pitchFamily="34" charset="0"/>
              </a:rPr>
              <a:t> en cuanto se aplican los conocimientos científicos al mejoramiento del medio natural y artificial, a la invención y manufactura de bienes materiales y culturales convirtiéndola en tecnología</a:t>
            </a:r>
            <a:endParaRPr lang="es-ES" sz="2400" b="1" dirty="0"/>
          </a:p>
        </p:txBody>
      </p:sp>
      <p:sp>
        <p:nvSpPr>
          <p:cNvPr id="4" name="3 Rectángulo"/>
          <p:cNvSpPr/>
          <p:nvPr/>
        </p:nvSpPr>
        <p:spPr>
          <a:xfrm>
            <a:off x="1643042" y="4286256"/>
            <a:ext cx="5286380" cy="830997"/>
          </a:xfrm>
          <a:prstGeom prst="rect">
            <a:avLst/>
          </a:prstGeom>
        </p:spPr>
        <p:txBody>
          <a:bodyPr wrap="square">
            <a:spAutoFit/>
          </a:bodyPr>
          <a:lstStyle/>
          <a:p>
            <a:pPr algn="ctr"/>
            <a:r>
              <a:rPr lang="es-ES" sz="2400" b="1" dirty="0" smtClean="0">
                <a:latin typeface="Arial" pitchFamily="34" charset="0"/>
                <a:cs typeface="Arial" pitchFamily="34" charset="0"/>
              </a:rPr>
              <a:t>Vivimos en un mundo creado por la actividad de la ciencia</a:t>
            </a:r>
            <a:endParaRPr lang="es-ES" sz="2400" b="1" dirty="0"/>
          </a:p>
        </p:txBody>
      </p:sp>
      <p:cxnSp>
        <p:nvCxnSpPr>
          <p:cNvPr id="7" name="6 Conector recto de flecha"/>
          <p:cNvCxnSpPr/>
          <p:nvPr/>
        </p:nvCxnSpPr>
        <p:spPr>
          <a:xfrm rot="5400000">
            <a:off x="3894133" y="3678239"/>
            <a:ext cx="500066" cy="158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9" name="8 Flecha curvada hacia la derecha"/>
          <p:cNvSpPr/>
          <p:nvPr/>
        </p:nvSpPr>
        <p:spPr>
          <a:xfrm rot="20569427">
            <a:off x="1462861" y="5485474"/>
            <a:ext cx="500066" cy="790503"/>
          </a:xfrm>
          <a:prstGeom prst="curv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
        <p:nvSpPr>
          <p:cNvPr id="10" name="9 CuadroTexto"/>
          <p:cNvSpPr txBox="1"/>
          <p:nvPr/>
        </p:nvSpPr>
        <p:spPr>
          <a:xfrm>
            <a:off x="2071670" y="5715016"/>
            <a:ext cx="6215106" cy="830997"/>
          </a:xfrm>
          <a:prstGeom prst="rect">
            <a:avLst/>
          </a:prstGeom>
          <a:noFill/>
        </p:spPr>
        <p:txBody>
          <a:bodyPr wrap="square" rtlCol="0">
            <a:spAutoFit/>
          </a:bodyPr>
          <a:lstStyle/>
          <a:p>
            <a:pPr algn="ctr"/>
            <a:r>
              <a:rPr lang="es-ES" sz="2400" b="1" dirty="0" smtClean="0">
                <a:latin typeface="Arial" pitchFamily="34" charset="0"/>
                <a:cs typeface="Arial" pitchFamily="34" charset="0"/>
              </a:rPr>
              <a:t>que a su vez es generada por los individuos </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322</TotalTime>
  <Words>989</Words>
  <Application>Microsoft Office PowerPoint</Application>
  <PresentationFormat>Presentación en pantalla (4:3)</PresentationFormat>
  <Paragraphs>99</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Mirador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Gilbe</dc:creator>
  <cp:lastModifiedBy>admin</cp:lastModifiedBy>
  <cp:revision>188</cp:revision>
  <dcterms:created xsi:type="dcterms:W3CDTF">2022-01-08T23:45:41Z</dcterms:created>
  <dcterms:modified xsi:type="dcterms:W3CDTF">2024-01-15T16:24:55Z</dcterms:modified>
</cp:coreProperties>
</file>