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Lst>
  <p:sldSz cx="12192000" cy="6858000"/>
  <p:notesSz cx="6858000" cy="9144000"/>
  <p:defaultText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4" d="100"/>
          <a:sy n="74" d="100"/>
        </p:scale>
        <p:origin x="576" y="54"/>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1122363"/>
            <a:ext cx="9144000" cy="2387600"/>
          </a:xfrm>
        </p:spPr>
        <p:txBody>
          <a:bodyPr anchor="b"/>
          <a:lstStyle>
            <a:lvl1pPr algn="ctr">
              <a:defRPr sz="6000"/>
            </a:lvl1pPr>
          </a:lstStyle>
          <a:p>
            <a:r>
              <a:rPr lang="es-ES" smtClean="0"/>
              <a:t>Haga clic para modificar el estilo de título del patrón</a:t>
            </a:r>
            <a:endParaRPr lang="es-ES"/>
          </a:p>
        </p:txBody>
      </p:sp>
      <p:sp>
        <p:nvSpPr>
          <p:cNvPr id="3" name="Subtítulo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s-ES" smtClean="0"/>
              <a:t>Haga clic para editar el estilo de subtítulo del patrón</a:t>
            </a:r>
            <a:endParaRPr lang="es-ES"/>
          </a:p>
        </p:txBody>
      </p:sp>
      <p:sp>
        <p:nvSpPr>
          <p:cNvPr id="4" name="Marcador de fecha 3"/>
          <p:cNvSpPr>
            <a:spLocks noGrp="1"/>
          </p:cNvSpPr>
          <p:nvPr>
            <p:ph type="dt" sz="half" idx="10"/>
          </p:nvPr>
        </p:nvSpPr>
        <p:spPr/>
        <p:txBody>
          <a:bodyPr/>
          <a:lstStyle/>
          <a:p>
            <a:fld id="{A498C0B9-022E-4317-BEBA-571A879531AF}" type="datetimeFigureOut">
              <a:rPr lang="es-ES" smtClean="0"/>
              <a:t>01/08/2019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ED18A37-2F9F-45F1-80DC-940269A11623}" type="slidenum">
              <a:rPr lang="es-ES" smtClean="0"/>
              <a:t>‹Nº›</a:t>
            </a:fld>
            <a:endParaRPr lang="es-ES"/>
          </a:p>
        </p:txBody>
      </p:sp>
    </p:spTree>
    <p:extLst>
      <p:ext uri="{BB962C8B-B14F-4D97-AF65-F5344CB8AC3E}">
        <p14:creationId xmlns:p14="http://schemas.microsoft.com/office/powerpoint/2010/main" val="275493292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A498C0B9-022E-4317-BEBA-571A879531AF}" type="datetimeFigureOut">
              <a:rPr lang="es-ES" smtClean="0"/>
              <a:t>01/08/2019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ED18A37-2F9F-45F1-80DC-940269A11623}" type="slidenum">
              <a:rPr lang="es-ES" smtClean="0"/>
              <a:t>‹Nº›</a:t>
            </a:fld>
            <a:endParaRPr lang="es-ES"/>
          </a:p>
        </p:txBody>
      </p:sp>
    </p:spTree>
    <p:extLst>
      <p:ext uri="{BB962C8B-B14F-4D97-AF65-F5344CB8AC3E}">
        <p14:creationId xmlns:p14="http://schemas.microsoft.com/office/powerpoint/2010/main" val="33017359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Título vertical 1"/>
          <p:cNvSpPr>
            <a:spLocks noGrp="1"/>
          </p:cNvSpPr>
          <p:nvPr>
            <p:ph type="title" orient="vert"/>
          </p:nvPr>
        </p:nvSpPr>
        <p:spPr>
          <a:xfrm>
            <a:off x="8724900" y="365125"/>
            <a:ext cx="2628900" cy="5811838"/>
          </a:xfrm>
        </p:spPr>
        <p:txBody>
          <a:bodyPr vert="eaVert"/>
          <a:lstStyle/>
          <a:p>
            <a:r>
              <a:rPr lang="es-ES" smtClean="0"/>
              <a:t>Haga clic para modificar el estilo de título del patrón</a:t>
            </a:r>
            <a:endParaRPr lang="es-ES"/>
          </a:p>
        </p:txBody>
      </p:sp>
      <p:sp>
        <p:nvSpPr>
          <p:cNvPr id="3" name="Marcador de texto vertical 2"/>
          <p:cNvSpPr>
            <a:spLocks noGrp="1"/>
          </p:cNvSpPr>
          <p:nvPr>
            <p:ph type="body" orient="vert" idx="1"/>
          </p:nvPr>
        </p:nvSpPr>
        <p:spPr>
          <a:xfrm>
            <a:off x="838200" y="365125"/>
            <a:ext cx="7734300" cy="5811838"/>
          </a:xfrm>
        </p:spPr>
        <p:txBody>
          <a:bodyPr vert="eaVert"/>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A498C0B9-022E-4317-BEBA-571A879531AF}" type="datetimeFigureOut">
              <a:rPr lang="es-ES" smtClean="0"/>
              <a:t>01/08/2019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ED18A37-2F9F-45F1-80DC-940269A11623}" type="slidenum">
              <a:rPr lang="es-ES" smtClean="0"/>
              <a:t>‹Nº›</a:t>
            </a:fld>
            <a:endParaRPr lang="es-ES"/>
          </a:p>
        </p:txBody>
      </p:sp>
    </p:spTree>
    <p:extLst>
      <p:ext uri="{BB962C8B-B14F-4D97-AF65-F5344CB8AC3E}">
        <p14:creationId xmlns:p14="http://schemas.microsoft.com/office/powerpoint/2010/main" val="305539388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idx="1"/>
          </p:nvPr>
        </p:nvSpPr>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10"/>
          </p:nvPr>
        </p:nvSpPr>
        <p:spPr/>
        <p:txBody>
          <a:bodyPr/>
          <a:lstStyle/>
          <a:p>
            <a:fld id="{A498C0B9-022E-4317-BEBA-571A879531AF}" type="datetimeFigureOut">
              <a:rPr lang="es-ES" smtClean="0"/>
              <a:t>01/08/2019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ED18A37-2F9F-45F1-80DC-940269A11623}" type="slidenum">
              <a:rPr lang="es-ES" smtClean="0"/>
              <a:t>‹Nº›</a:t>
            </a:fld>
            <a:endParaRPr lang="es-ES"/>
          </a:p>
        </p:txBody>
      </p:sp>
    </p:spTree>
    <p:extLst>
      <p:ext uri="{BB962C8B-B14F-4D97-AF65-F5344CB8AC3E}">
        <p14:creationId xmlns:p14="http://schemas.microsoft.com/office/powerpoint/2010/main" val="102452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Título 1"/>
          <p:cNvSpPr>
            <a:spLocks noGrp="1"/>
          </p:cNvSpPr>
          <p:nvPr>
            <p:ph type="title"/>
          </p:nvPr>
        </p:nvSpPr>
        <p:spPr>
          <a:xfrm>
            <a:off x="831850" y="1709738"/>
            <a:ext cx="10515600" cy="2852737"/>
          </a:xfrm>
        </p:spPr>
        <p:txBody>
          <a:bodyPr anchor="b"/>
          <a:lstStyle>
            <a:lvl1pPr>
              <a:defRPr sz="6000"/>
            </a:lvl1p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s-ES" smtClean="0"/>
              <a:t>Editar el estilo de texto del patrón</a:t>
            </a:r>
          </a:p>
        </p:txBody>
      </p:sp>
      <p:sp>
        <p:nvSpPr>
          <p:cNvPr id="4" name="Marcador de fecha 3"/>
          <p:cNvSpPr>
            <a:spLocks noGrp="1"/>
          </p:cNvSpPr>
          <p:nvPr>
            <p:ph type="dt" sz="half" idx="10"/>
          </p:nvPr>
        </p:nvSpPr>
        <p:spPr/>
        <p:txBody>
          <a:bodyPr/>
          <a:lstStyle/>
          <a:p>
            <a:fld id="{A498C0B9-022E-4317-BEBA-571A879531AF}" type="datetimeFigureOut">
              <a:rPr lang="es-ES" smtClean="0"/>
              <a:t>01/08/2019</a:t>
            </a:fld>
            <a:endParaRPr lang="es-ES"/>
          </a:p>
        </p:txBody>
      </p:sp>
      <p:sp>
        <p:nvSpPr>
          <p:cNvPr id="5" name="Marcador de pie de página 4"/>
          <p:cNvSpPr>
            <a:spLocks noGrp="1"/>
          </p:cNvSpPr>
          <p:nvPr>
            <p:ph type="ftr" sz="quarter" idx="11"/>
          </p:nvPr>
        </p:nvSpPr>
        <p:spPr/>
        <p:txBody>
          <a:bodyPr/>
          <a:lstStyle/>
          <a:p>
            <a:endParaRPr lang="es-ES"/>
          </a:p>
        </p:txBody>
      </p:sp>
      <p:sp>
        <p:nvSpPr>
          <p:cNvPr id="6" name="Marcador de número de diapositiva 5"/>
          <p:cNvSpPr>
            <a:spLocks noGrp="1"/>
          </p:cNvSpPr>
          <p:nvPr>
            <p:ph type="sldNum" sz="quarter" idx="12"/>
          </p:nvPr>
        </p:nvSpPr>
        <p:spPr/>
        <p:txBody>
          <a:bodyPr/>
          <a:lstStyle/>
          <a:p>
            <a:fld id="{FED18A37-2F9F-45F1-80DC-940269A11623}" type="slidenum">
              <a:rPr lang="es-ES" smtClean="0"/>
              <a:t>‹Nº›</a:t>
            </a:fld>
            <a:endParaRPr lang="es-ES"/>
          </a:p>
        </p:txBody>
      </p:sp>
    </p:spTree>
    <p:extLst>
      <p:ext uri="{BB962C8B-B14F-4D97-AF65-F5344CB8AC3E}">
        <p14:creationId xmlns:p14="http://schemas.microsoft.com/office/powerpoint/2010/main" val="89517605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contenido 2"/>
          <p:cNvSpPr>
            <a:spLocks noGrp="1"/>
          </p:cNvSpPr>
          <p:nvPr>
            <p:ph sz="half" idx="1"/>
          </p:nvPr>
        </p:nvSpPr>
        <p:spPr>
          <a:xfrm>
            <a:off x="838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contenido 3"/>
          <p:cNvSpPr>
            <a:spLocks noGrp="1"/>
          </p:cNvSpPr>
          <p:nvPr>
            <p:ph sz="half" idx="2"/>
          </p:nvPr>
        </p:nvSpPr>
        <p:spPr>
          <a:xfrm>
            <a:off x="6172200" y="1825625"/>
            <a:ext cx="5181600" cy="435133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fecha 4"/>
          <p:cNvSpPr>
            <a:spLocks noGrp="1"/>
          </p:cNvSpPr>
          <p:nvPr>
            <p:ph type="dt" sz="half" idx="10"/>
          </p:nvPr>
        </p:nvSpPr>
        <p:spPr/>
        <p:txBody>
          <a:bodyPr/>
          <a:lstStyle/>
          <a:p>
            <a:fld id="{A498C0B9-022E-4317-BEBA-571A879531AF}" type="datetimeFigureOut">
              <a:rPr lang="es-ES" smtClean="0"/>
              <a:t>01/08/2019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FED18A37-2F9F-45F1-80DC-940269A11623}" type="slidenum">
              <a:rPr lang="es-ES" smtClean="0"/>
              <a:t>‹Nº›</a:t>
            </a:fld>
            <a:endParaRPr lang="es-ES"/>
          </a:p>
        </p:txBody>
      </p:sp>
    </p:spTree>
    <p:extLst>
      <p:ext uri="{BB962C8B-B14F-4D97-AF65-F5344CB8AC3E}">
        <p14:creationId xmlns:p14="http://schemas.microsoft.com/office/powerpoint/2010/main" val="17239868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Título 1"/>
          <p:cNvSpPr>
            <a:spLocks noGrp="1"/>
          </p:cNvSpPr>
          <p:nvPr>
            <p:ph type="title"/>
          </p:nvPr>
        </p:nvSpPr>
        <p:spPr>
          <a:xfrm>
            <a:off x="839788" y="365125"/>
            <a:ext cx="10515600" cy="1325563"/>
          </a:xfrm>
        </p:spPr>
        <p:txBody>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4" name="Marcador de contenido 3"/>
          <p:cNvSpPr>
            <a:spLocks noGrp="1"/>
          </p:cNvSpPr>
          <p:nvPr>
            <p:ph sz="half" idx="2"/>
          </p:nvPr>
        </p:nvSpPr>
        <p:spPr>
          <a:xfrm>
            <a:off x="839788" y="2505075"/>
            <a:ext cx="5157787"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5" name="Marcador de texto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s-ES" smtClean="0"/>
              <a:t>Editar el estilo de texto del patrón</a:t>
            </a:r>
          </a:p>
        </p:txBody>
      </p:sp>
      <p:sp>
        <p:nvSpPr>
          <p:cNvPr id="6" name="Marcador de contenido 5"/>
          <p:cNvSpPr>
            <a:spLocks noGrp="1"/>
          </p:cNvSpPr>
          <p:nvPr>
            <p:ph sz="quarter" idx="4"/>
          </p:nvPr>
        </p:nvSpPr>
        <p:spPr>
          <a:xfrm>
            <a:off x="6172200" y="2505075"/>
            <a:ext cx="5183188" cy="3684588"/>
          </a:xfrm>
        </p:spPr>
        <p:txBody>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7" name="Marcador de fecha 6"/>
          <p:cNvSpPr>
            <a:spLocks noGrp="1"/>
          </p:cNvSpPr>
          <p:nvPr>
            <p:ph type="dt" sz="half" idx="10"/>
          </p:nvPr>
        </p:nvSpPr>
        <p:spPr/>
        <p:txBody>
          <a:bodyPr/>
          <a:lstStyle/>
          <a:p>
            <a:fld id="{A498C0B9-022E-4317-BEBA-571A879531AF}" type="datetimeFigureOut">
              <a:rPr lang="es-ES" smtClean="0"/>
              <a:t>01/08/2019</a:t>
            </a:fld>
            <a:endParaRPr lang="es-ES"/>
          </a:p>
        </p:txBody>
      </p:sp>
      <p:sp>
        <p:nvSpPr>
          <p:cNvPr id="8" name="Marcador de pie de página 7"/>
          <p:cNvSpPr>
            <a:spLocks noGrp="1"/>
          </p:cNvSpPr>
          <p:nvPr>
            <p:ph type="ftr" sz="quarter" idx="11"/>
          </p:nvPr>
        </p:nvSpPr>
        <p:spPr/>
        <p:txBody>
          <a:bodyPr/>
          <a:lstStyle/>
          <a:p>
            <a:endParaRPr lang="es-ES"/>
          </a:p>
        </p:txBody>
      </p:sp>
      <p:sp>
        <p:nvSpPr>
          <p:cNvPr id="9" name="Marcador de número de diapositiva 8"/>
          <p:cNvSpPr>
            <a:spLocks noGrp="1"/>
          </p:cNvSpPr>
          <p:nvPr>
            <p:ph type="sldNum" sz="quarter" idx="12"/>
          </p:nvPr>
        </p:nvSpPr>
        <p:spPr/>
        <p:txBody>
          <a:bodyPr/>
          <a:lstStyle/>
          <a:p>
            <a:fld id="{FED18A37-2F9F-45F1-80DC-940269A11623}" type="slidenum">
              <a:rPr lang="es-ES" smtClean="0"/>
              <a:t>‹Nº›</a:t>
            </a:fld>
            <a:endParaRPr lang="es-ES"/>
          </a:p>
        </p:txBody>
      </p:sp>
    </p:spTree>
    <p:extLst>
      <p:ext uri="{BB962C8B-B14F-4D97-AF65-F5344CB8AC3E}">
        <p14:creationId xmlns:p14="http://schemas.microsoft.com/office/powerpoint/2010/main" val="380309179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olo el título">
    <p:spTree>
      <p:nvGrpSpPr>
        <p:cNvPr id="1" name=""/>
        <p:cNvGrpSpPr/>
        <p:nvPr/>
      </p:nvGrpSpPr>
      <p:grpSpPr>
        <a:xfrm>
          <a:off x="0" y="0"/>
          <a:ext cx="0" cy="0"/>
          <a:chOff x="0" y="0"/>
          <a:chExt cx="0" cy="0"/>
        </a:xfrm>
      </p:grpSpPr>
      <p:sp>
        <p:nvSpPr>
          <p:cNvPr id="2" name="Título 1"/>
          <p:cNvSpPr>
            <a:spLocks noGrp="1"/>
          </p:cNvSpPr>
          <p:nvPr>
            <p:ph type="title"/>
          </p:nvPr>
        </p:nvSpPr>
        <p:spPr/>
        <p:txBody>
          <a:bodyPr/>
          <a:lstStyle/>
          <a:p>
            <a:r>
              <a:rPr lang="es-ES" smtClean="0"/>
              <a:t>Haga clic para modificar el estilo de título del patrón</a:t>
            </a:r>
            <a:endParaRPr lang="es-ES"/>
          </a:p>
        </p:txBody>
      </p:sp>
      <p:sp>
        <p:nvSpPr>
          <p:cNvPr id="3" name="Marcador de fecha 2"/>
          <p:cNvSpPr>
            <a:spLocks noGrp="1"/>
          </p:cNvSpPr>
          <p:nvPr>
            <p:ph type="dt" sz="half" idx="10"/>
          </p:nvPr>
        </p:nvSpPr>
        <p:spPr/>
        <p:txBody>
          <a:bodyPr/>
          <a:lstStyle/>
          <a:p>
            <a:fld id="{A498C0B9-022E-4317-BEBA-571A879531AF}" type="datetimeFigureOut">
              <a:rPr lang="es-ES" smtClean="0"/>
              <a:t>01/08/2019</a:t>
            </a:fld>
            <a:endParaRPr lang="es-ES"/>
          </a:p>
        </p:txBody>
      </p:sp>
      <p:sp>
        <p:nvSpPr>
          <p:cNvPr id="4" name="Marcador de pie de página 3"/>
          <p:cNvSpPr>
            <a:spLocks noGrp="1"/>
          </p:cNvSpPr>
          <p:nvPr>
            <p:ph type="ftr" sz="quarter" idx="11"/>
          </p:nvPr>
        </p:nvSpPr>
        <p:spPr/>
        <p:txBody>
          <a:bodyPr/>
          <a:lstStyle/>
          <a:p>
            <a:endParaRPr lang="es-ES"/>
          </a:p>
        </p:txBody>
      </p:sp>
      <p:sp>
        <p:nvSpPr>
          <p:cNvPr id="5" name="Marcador de número de diapositiva 4"/>
          <p:cNvSpPr>
            <a:spLocks noGrp="1"/>
          </p:cNvSpPr>
          <p:nvPr>
            <p:ph type="sldNum" sz="quarter" idx="12"/>
          </p:nvPr>
        </p:nvSpPr>
        <p:spPr/>
        <p:txBody>
          <a:bodyPr/>
          <a:lstStyle/>
          <a:p>
            <a:fld id="{FED18A37-2F9F-45F1-80DC-940269A11623}" type="slidenum">
              <a:rPr lang="es-ES" smtClean="0"/>
              <a:t>‹Nº›</a:t>
            </a:fld>
            <a:endParaRPr lang="es-ES"/>
          </a:p>
        </p:txBody>
      </p:sp>
    </p:spTree>
    <p:extLst>
      <p:ext uri="{BB962C8B-B14F-4D97-AF65-F5344CB8AC3E}">
        <p14:creationId xmlns:p14="http://schemas.microsoft.com/office/powerpoint/2010/main" val="60477607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Marcador de fecha 1"/>
          <p:cNvSpPr>
            <a:spLocks noGrp="1"/>
          </p:cNvSpPr>
          <p:nvPr>
            <p:ph type="dt" sz="half" idx="10"/>
          </p:nvPr>
        </p:nvSpPr>
        <p:spPr/>
        <p:txBody>
          <a:bodyPr/>
          <a:lstStyle/>
          <a:p>
            <a:fld id="{A498C0B9-022E-4317-BEBA-571A879531AF}" type="datetimeFigureOut">
              <a:rPr lang="es-ES" smtClean="0"/>
              <a:t>01/08/2019</a:t>
            </a:fld>
            <a:endParaRPr lang="es-ES"/>
          </a:p>
        </p:txBody>
      </p:sp>
      <p:sp>
        <p:nvSpPr>
          <p:cNvPr id="3" name="Marcador de pie de página 2"/>
          <p:cNvSpPr>
            <a:spLocks noGrp="1"/>
          </p:cNvSpPr>
          <p:nvPr>
            <p:ph type="ftr" sz="quarter" idx="11"/>
          </p:nvPr>
        </p:nvSpPr>
        <p:spPr/>
        <p:txBody>
          <a:bodyPr/>
          <a:lstStyle/>
          <a:p>
            <a:endParaRPr lang="es-ES"/>
          </a:p>
        </p:txBody>
      </p:sp>
      <p:sp>
        <p:nvSpPr>
          <p:cNvPr id="4" name="Marcador de número de diapositiva 3"/>
          <p:cNvSpPr>
            <a:spLocks noGrp="1"/>
          </p:cNvSpPr>
          <p:nvPr>
            <p:ph type="sldNum" sz="quarter" idx="12"/>
          </p:nvPr>
        </p:nvSpPr>
        <p:spPr/>
        <p:txBody>
          <a:bodyPr/>
          <a:lstStyle/>
          <a:p>
            <a:fld id="{FED18A37-2F9F-45F1-80DC-940269A11623}" type="slidenum">
              <a:rPr lang="es-ES" smtClean="0"/>
              <a:t>‹Nº›</a:t>
            </a:fld>
            <a:endParaRPr lang="es-ES"/>
          </a:p>
        </p:txBody>
      </p:sp>
    </p:spTree>
    <p:extLst>
      <p:ext uri="{BB962C8B-B14F-4D97-AF65-F5344CB8AC3E}">
        <p14:creationId xmlns:p14="http://schemas.microsoft.com/office/powerpoint/2010/main" val="8144048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contenido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A498C0B9-022E-4317-BEBA-571A879531AF}" type="datetimeFigureOut">
              <a:rPr lang="es-ES" smtClean="0"/>
              <a:t>01/08/2019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FED18A37-2F9F-45F1-80DC-940269A11623}" type="slidenum">
              <a:rPr lang="es-ES" smtClean="0"/>
              <a:t>‹Nº›</a:t>
            </a:fld>
            <a:endParaRPr lang="es-ES"/>
          </a:p>
        </p:txBody>
      </p:sp>
    </p:spTree>
    <p:extLst>
      <p:ext uri="{BB962C8B-B14F-4D97-AF65-F5344CB8AC3E}">
        <p14:creationId xmlns:p14="http://schemas.microsoft.com/office/powerpoint/2010/main" val="286243916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n con título">
    <p:spTree>
      <p:nvGrpSpPr>
        <p:cNvPr id="1" name=""/>
        <p:cNvGrpSpPr/>
        <p:nvPr/>
      </p:nvGrpSpPr>
      <p:grpSpPr>
        <a:xfrm>
          <a:off x="0" y="0"/>
          <a:ext cx="0" cy="0"/>
          <a:chOff x="0" y="0"/>
          <a:chExt cx="0" cy="0"/>
        </a:xfrm>
      </p:grpSpPr>
      <p:sp>
        <p:nvSpPr>
          <p:cNvPr id="2" name="Título 1"/>
          <p:cNvSpPr>
            <a:spLocks noGrp="1"/>
          </p:cNvSpPr>
          <p:nvPr>
            <p:ph type="title"/>
          </p:nvPr>
        </p:nvSpPr>
        <p:spPr>
          <a:xfrm>
            <a:off x="839788" y="457200"/>
            <a:ext cx="3932237" cy="1600200"/>
          </a:xfrm>
        </p:spPr>
        <p:txBody>
          <a:bodyPr anchor="b"/>
          <a:lstStyle>
            <a:lvl1pPr>
              <a:defRPr sz="3200"/>
            </a:lvl1pPr>
          </a:lstStyle>
          <a:p>
            <a:r>
              <a:rPr lang="es-ES" smtClean="0"/>
              <a:t>Haga clic para modificar el estilo de título del patrón</a:t>
            </a:r>
            <a:endParaRPr lang="es-ES"/>
          </a:p>
        </p:txBody>
      </p:sp>
      <p:sp>
        <p:nvSpPr>
          <p:cNvPr id="3" name="Marcador de posición de imagen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s-ES"/>
          </a:p>
        </p:txBody>
      </p:sp>
      <p:sp>
        <p:nvSpPr>
          <p:cNvPr id="4" name="Marcador de texto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s-ES" smtClean="0"/>
              <a:t>Editar el estilo de texto del patrón</a:t>
            </a:r>
          </a:p>
        </p:txBody>
      </p:sp>
      <p:sp>
        <p:nvSpPr>
          <p:cNvPr id="5" name="Marcador de fecha 4"/>
          <p:cNvSpPr>
            <a:spLocks noGrp="1"/>
          </p:cNvSpPr>
          <p:nvPr>
            <p:ph type="dt" sz="half" idx="10"/>
          </p:nvPr>
        </p:nvSpPr>
        <p:spPr/>
        <p:txBody>
          <a:bodyPr/>
          <a:lstStyle/>
          <a:p>
            <a:fld id="{A498C0B9-022E-4317-BEBA-571A879531AF}" type="datetimeFigureOut">
              <a:rPr lang="es-ES" smtClean="0"/>
              <a:t>01/08/2019</a:t>
            </a:fld>
            <a:endParaRPr lang="es-ES"/>
          </a:p>
        </p:txBody>
      </p:sp>
      <p:sp>
        <p:nvSpPr>
          <p:cNvPr id="6" name="Marcador de pie de página 5"/>
          <p:cNvSpPr>
            <a:spLocks noGrp="1"/>
          </p:cNvSpPr>
          <p:nvPr>
            <p:ph type="ftr" sz="quarter" idx="11"/>
          </p:nvPr>
        </p:nvSpPr>
        <p:spPr/>
        <p:txBody>
          <a:bodyPr/>
          <a:lstStyle/>
          <a:p>
            <a:endParaRPr lang="es-ES"/>
          </a:p>
        </p:txBody>
      </p:sp>
      <p:sp>
        <p:nvSpPr>
          <p:cNvPr id="7" name="Marcador de número de diapositiva 6"/>
          <p:cNvSpPr>
            <a:spLocks noGrp="1"/>
          </p:cNvSpPr>
          <p:nvPr>
            <p:ph type="sldNum" sz="quarter" idx="12"/>
          </p:nvPr>
        </p:nvSpPr>
        <p:spPr/>
        <p:txBody>
          <a:bodyPr/>
          <a:lstStyle/>
          <a:p>
            <a:fld id="{FED18A37-2F9F-45F1-80DC-940269A11623}" type="slidenum">
              <a:rPr lang="es-ES" smtClean="0"/>
              <a:t>‹Nº›</a:t>
            </a:fld>
            <a:endParaRPr lang="es-ES"/>
          </a:p>
        </p:txBody>
      </p:sp>
    </p:spTree>
    <p:extLst>
      <p:ext uri="{BB962C8B-B14F-4D97-AF65-F5344CB8AC3E}">
        <p14:creationId xmlns:p14="http://schemas.microsoft.com/office/powerpoint/2010/main" val="2676789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Marcador de título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s-ES" smtClean="0"/>
              <a:t>Haga clic para modificar el estilo de título del patrón</a:t>
            </a:r>
            <a:endParaRPr lang="es-ES"/>
          </a:p>
        </p:txBody>
      </p:sp>
      <p:sp>
        <p:nvSpPr>
          <p:cNvPr id="3" name="Marcador de texto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s-ES" smtClean="0"/>
              <a:t>Editar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ES"/>
          </a:p>
        </p:txBody>
      </p:sp>
      <p:sp>
        <p:nvSpPr>
          <p:cNvPr id="4" name="Marcador de fecha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A498C0B9-022E-4317-BEBA-571A879531AF}" type="datetimeFigureOut">
              <a:rPr lang="es-ES" smtClean="0"/>
              <a:t>01/08/2019</a:t>
            </a:fld>
            <a:endParaRPr lang="es-ES"/>
          </a:p>
        </p:txBody>
      </p:sp>
      <p:sp>
        <p:nvSpPr>
          <p:cNvPr id="5" name="Marcador de pie de página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s-ES"/>
          </a:p>
        </p:txBody>
      </p:sp>
      <p:sp>
        <p:nvSpPr>
          <p:cNvPr id="6" name="Marcador de número de diapositiva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ED18A37-2F9F-45F1-80DC-940269A11623}" type="slidenum">
              <a:rPr lang="es-ES" smtClean="0"/>
              <a:t>‹Nº›</a:t>
            </a:fld>
            <a:endParaRPr lang="es-ES"/>
          </a:p>
        </p:txBody>
      </p:sp>
    </p:spTree>
    <p:extLst>
      <p:ext uri="{BB962C8B-B14F-4D97-AF65-F5344CB8AC3E}">
        <p14:creationId xmlns:p14="http://schemas.microsoft.com/office/powerpoint/2010/main" val="1810339602"/>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s-E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ctrTitle"/>
          </p:nvPr>
        </p:nvSpPr>
        <p:spPr>
          <a:xfrm>
            <a:off x="1524000" y="2042319"/>
            <a:ext cx="9144000" cy="2387600"/>
          </a:xfrm>
        </p:spPr>
        <p:txBody>
          <a:bodyPr/>
          <a:lstStyle/>
          <a:p>
            <a:r>
              <a:rPr lang="es-ES" b="1" dirty="0"/>
              <a:t>Destacamento </a:t>
            </a:r>
            <a:r>
              <a:rPr lang="es-ES" b="1" dirty="0" smtClean="0"/>
              <a:t/>
            </a:r>
            <a:br>
              <a:rPr lang="es-ES" b="1" dirty="0" smtClean="0"/>
            </a:br>
            <a:r>
              <a:rPr lang="es-ES" b="1" dirty="0" smtClean="0"/>
              <a:t>de </a:t>
            </a:r>
            <a:r>
              <a:rPr lang="es-ES" b="1" dirty="0"/>
              <a:t>ofrendas florales.</a:t>
            </a:r>
            <a:endParaRPr lang="es-ES" dirty="0"/>
          </a:p>
        </p:txBody>
      </p:sp>
    </p:spTree>
    <p:extLst>
      <p:ext uri="{BB962C8B-B14F-4D97-AF65-F5344CB8AC3E}">
        <p14:creationId xmlns:p14="http://schemas.microsoft.com/office/powerpoint/2010/main" val="266467793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5906886"/>
          </a:xfrm>
        </p:spPr>
        <p:txBody>
          <a:bodyPr>
            <a:normAutofit/>
          </a:bodyPr>
          <a:lstStyle/>
          <a:p>
            <a:pPr algn="ctr"/>
            <a:r>
              <a:rPr lang="es-ES" b="1" dirty="0"/>
              <a:t>Definición de </a:t>
            </a:r>
            <a:r>
              <a:rPr lang="es-ES" b="1" dirty="0" smtClean="0"/>
              <a:t>ofrenda</a:t>
            </a:r>
            <a:r>
              <a:rPr lang="es-ES" dirty="0" smtClean="0"/>
              <a:t> </a:t>
            </a:r>
            <a:r>
              <a:rPr lang="es-ES" dirty="0"/>
              <a:t/>
            </a:r>
            <a:br>
              <a:rPr lang="es-ES" dirty="0"/>
            </a:br>
            <a:r>
              <a:rPr lang="es-ES" dirty="0"/>
              <a:t>Es la acción de entregar algo a alguien o a su memoria por diferentes motivos y cuando lo que se entrega son flores, entonces puede considerarse una ofrenda floral.</a:t>
            </a:r>
            <a:br>
              <a:rPr lang="es-ES" dirty="0"/>
            </a:br>
            <a:r>
              <a:rPr lang="es-ES" dirty="0"/>
              <a:t> </a:t>
            </a:r>
            <a:br>
              <a:rPr lang="es-ES" dirty="0"/>
            </a:br>
            <a:r>
              <a:rPr lang="es-ES" dirty="0"/>
              <a:t>También se pueden ofrendar otros recursos como son réplicas de objetos de valor histórico, medallas, trofeos, entre otros. </a:t>
            </a:r>
          </a:p>
        </p:txBody>
      </p:sp>
    </p:spTree>
    <p:extLst>
      <p:ext uri="{BB962C8B-B14F-4D97-AF65-F5344CB8AC3E}">
        <p14:creationId xmlns:p14="http://schemas.microsoft.com/office/powerpoint/2010/main" val="25430463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203100"/>
          </a:xfrm>
        </p:spPr>
        <p:txBody>
          <a:bodyPr>
            <a:noAutofit/>
          </a:bodyPr>
          <a:lstStyle/>
          <a:p>
            <a:pPr algn="ctr"/>
            <a:r>
              <a:rPr lang="es-ES" sz="3200" dirty="0"/>
              <a:t>Desde tiempos inmemoriales el ser humano ha utilizado flores para significar todos los acontecimientos especiales de la vida, nacimientos, bodas, funerales, conmemoración de victorias, competiciones o certámenes y otros innumerables actos y celebraciones. Ha ofrecido a sus dioses como ruego, petición o agradecimiento de su ayuda y ha utilizado su simbolismo y belleza para transmitir sus sentimientos más íntimos y manifestar sus mejores deseos a los seres queridos o cercanos.</a:t>
            </a:r>
            <a:br>
              <a:rPr lang="es-ES" sz="3200" dirty="0"/>
            </a:br>
            <a:r>
              <a:rPr lang="es-ES" sz="3200" dirty="0"/>
              <a:t>En nuestro país se realizan ofrendas florales a los héroes, a los caídos en las luchas y es frecuente su utilización en aniversarios de fechas históricas, visitas al extranjero o de visitantes extranjeros a nuestro país. Se efectúan cumpliendo un protocolo ceremonial y se conocen con el nombre de </a:t>
            </a:r>
            <a:r>
              <a:rPr lang="es-ES" sz="3200" b="1" dirty="0"/>
              <a:t>“Destacamento de ofrendas florales</a:t>
            </a:r>
            <a:r>
              <a:rPr lang="es-ES" sz="3200" b="1" dirty="0" smtClean="0"/>
              <a:t>”.</a:t>
            </a:r>
            <a:endParaRPr lang="es-ES" sz="3200" b="1" dirty="0"/>
          </a:p>
        </p:txBody>
      </p:sp>
    </p:spTree>
    <p:extLst>
      <p:ext uri="{BB962C8B-B14F-4D97-AF65-F5344CB8AC3E}">
        <p14:creationId xmlns:p14="http://schemas.microsoft.com/office/powerpoint/2010/main" val="250717090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164464"/>
          </a:xfrm>
        </p:spPr>
        <p:txBody>
          <a:bodyPr>
            <a:normAutofit fontScale="90000"/>
          </a:bodyPr>
          <a:lstStyle/>
          <a:p>
            <a:pPr algn="ctr"/>
            <a:r>
              <a:rPr lang="es-ES" dirty="0"/>
              <a:t>En la vida civil cubana son frecuentes las realizaciones de ofrendas florales, las que se ejecutan por los diferentes organismos e instituciones de forma particular en eventos de determinada significación política o histórica.</a:t>
            </a:r>
            <a:br>
              <a:rPr lang="es-ES" dirty="0"/>
            </a:br>
            <a:r>
              <a:rPr lang="es-ES" dirty="0"/>
              <a:t>De forma masiva se realiza todos los años la ofrenda floral en recordación de la desaparición física del Comandante Camilo Cienfuegos, donde el pueblo en general deposita flores a los mares y los ríos de la geografía nacional</a:t>
            </a:r>
            <a:r>
              <a:rPr lang="es-ES" dirty="0" smtClean="0"/>
              <a:t>.</a:t>
            </a:r>
            <a:endParaRPr lang="es-ES" dirty="0"/>
          </a:p>
        </p:txBody>
      </p:sp>
    </p:spTree>
    <p:extLst>
      <p:ext uri="{BB962C8B-B14F-4D97-AF65-F5344CB8AC3E}">
        <p14:creationId xmlns:p14="http://schemas.microsoft.com/office/powerpoint/2010/main" val="145639209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296214" y="365125"/>
            <a:ext cx="11616744" cy="6164464"/>
          </a:xfrm>
        </p:spPr>
        <p:txBody>
          <a:bodyPr>
            <a:noAutofit/>
          </a:bodyPr>
          <a:lstStyle/>
          <a:p>
            <a:pPr algn="ctr"/>
            <a:r>
              <a:rPr lang="es-ES" sz="2800" b="1" dirty="0"/>
              <a:t>Composición del destacamento de ofrendas florales.</a:t>
            </a:r>
            <a:r>
              <a:rPr lang="es-ES" sz="2800" dirty="0"/>
              <a:t/>
            </a:r>
            <a:br>
              <a:rPr lang="es-ES" sz="2800" dirty="0"/>
            </a:br>
            <a:r>
              <a:rPr lang="es-ES" sz="2800" dirty="0"/>
              <a:t>Varía en dependencia del arreglo floral (Coronas, cojines, ramos, etc.) y de la cantidad que se decida ofrendar en cada caso.</a:t>
            </a:r>
            <a:br>
              <a:rPr lang="es-ES" sz="2800" dirty="0"/>
            </a:br>
            <a:r>
              <a:rPr lang="es-ES" sz="2800" dirty="0"/>
              <a:t>Si es una corona, como esta debe descansar sobre una base, se designan dos personas para transportar cada una de ellas.</a:t>
            </a:r>
            <a:br>
              <a:rPr lang="es-ES" sz="2800" dirty="0"/>
            </a:br>
            <a:r>
              <a:rPr lang="es-ES" sz="2800" dirty="0"/>
              <a:t>Si son cojines, se designan tantas personas como cantidad de cojines se ofrendaran, de la misma manera es para el caso de los ramos o flores independientes.</a:t>
            </a:r>
            <a:br>
              <a:rPr lang="es-ES" sz="2800" dirty="0"/>
            </a:br>
            <a:r>
              <a:rPr lang="es-ES" sz="2800" dirty="0"/>
              <a:t>En todos los casos, los portadores de las ofrendas realizarán la misma en el momento en que este especificado en el orden previsto para la ceremonia y a la orden del dirigente de la </a:t>
            </a:r>
            <a:r>
              <a:rPr lang="es-ES" sz="2800" dirty="0" smtClean="0"/>
              <a:t>misma. Se </a:t>
            </a:r>
            <a:r>
              <a:rPr lang="es-ES" sz="2800" dirty="0"/>
              <a:t>realizará a paso lento, en el orden previsto, solemnemente y en silencio.</a:t>
            </a:r>
            <a:br>
              <a:rPr lang="es-ES" sz="2800" dirty="0"/>
            </a:br>
            <a:r>
              <a:rPr lang="es-ES" sz="2800" dirty="0"/>
              <a:t>Si hay otras personas participando, estas se formarán (organizarán) según lo previsto por el dirigente de la ceremonia, los que también se mantendrán en silencio todo el tiempo que dure dicha ceremonia</a:t>
            </a:r>
            <a:r>
              <a:rPr lang="es-ES" sz="2800" dirty="0" smtClean="0"/>
              <a:t>.</a:t>
            </a:r>
            <a:endParaRPr lang="es-ES" sz="2800" dirty="0"/>
          </a:p>
        </p:txBody>
      </p:sp>
    </p:spTree>
    <p:extLst>
      <p:ext uri="{BB962C8B-B14F-4D97-AF65-F5344CB8AC3E}">
        <p14:creationId xmlns:p14="http://schemas.microsoft.com/office/powerpoint/2010/main" val="359103775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838200" y="365125"/>
            <a:ext cx="10515600" cy="6164464"/>
          </a:xfrm>
        </p:spPr>
        <p:txBody>
          <a:bodyPr>
            <a:normAutofit fontScale="90000"/>
          </a:bodyPr>
          <a:lstStyle/>
          <a:p>
            <a:pPr algn="ctr"/>
            <a:r>
              <a:rPr lang="es-ES" b="1" dirty="0" smtClean="0"/>
              <a:t>Resumen</a:t>
            </a:r>
            <a:r>
              <a:rPr lang="es-ES" dirty="0"/>
              <a:t/>
            </a:r>
            <a:br>
              <a:rPr lang="es-ES" dirty="0"/>
            </a:br>
            <a:r>
              <a:rPr lang="es-ES" dirty="0"/>
              <a:t>Los destacamentos de ceremonias se crean frecuentemente en nuestro país para realizar actividades de alto contenido patriótico, político, internacionalista o históricos y son habituales en los centros de todos los niveles de educación, entre estos los más frecuentes son los que realizan la ceremonia a la bandera de la estrella solitaria y las ceremonias de ofrendas florales</a:t>
            </a:r>
            <a:r>
              <a:rPr lang="es-ES" dirty="0" smtClean="0"/>
              <a:t>.</a:t>
            </a:r>
            <a:br>
              <a:rPr lang="es-ES" dirty="0" smtClean="0"/>
            </a:br>
            <a:r>
              <a:rPr lang="es-ES" dirty="0" smtClean="0"/>
              <a:t>Son </a:t>
            </a:r>
            <a:r>
              <a:rPr lang="es-ES" dirty="0"/>
              <a:t>estructuras funcionales que se crean en los momentos en que es necesario izar o arriar la bandera y realizar ofrendas florales</a:t>
            </a:r>
            <a:r>
              <a:rPr lang="es-ES" dirty="0" smtClean="0"/>
              <a:t>.</a:t>
            </a:r>
            <a:endParaRPr lang="es-ES" dirty="0"/>
          </a:p>
        </p:txBody>
      </p:sp>
    </p:spTree>
    <p:extLst>
      <p:ext uri="{BB962C8B-B14F-4D97-AF65-F5344CB8AC3E}">
        <p14:creationId xmlns:p14="http://schemas.microsoft.com/office/powerpoint/2010/main" val="259238896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ítulo 1"/>
          <p:cNvSpPr>
            <a:spLocks noGrp="1"/>
          </p:cNvSpPr>
          <p:nvPr>
            <p:ph type="title"/>
          </p:nvPr>
        </p:nvSpPr>
        <p:spPr>
          <a:xfrm>
            <a:off x="386365" y="365125"/>
            <a:ext cx="11397803" cy="6254616"/>
          </a:xfrm>
        </p:spPr>
        <p:txBody>
          <a:bodyPr>
            <a:noAutofit/>
          </a:bodyPr>
          <a:lstStyle/>
          <a:p>
            <a:r>
              <a:rPr lang="es-ES" sz="2800" b="1" dirty="0"/>
              <a:t>Cuestionario:</a:t>
            </a:r>
            <a:r>
              <a:rPr lang="es-ES" sz="2800" dirty="0"/>
              <a:t/>
            </a:r>
            <a:br>
              <a:rPr lang="es-ES" sz="2800" dirty="0"/>
            </a:br>
            <a:r>
              <a:rPr lang="es-ES" sz="2800" dirty="0"/>
              <a:t>¿Qué entiende usted por destacamento?</a:t>
            </a:r>
            <a:br>
              <a:rPr lang="es-ES" sz="2800" dirty="0"/>
            </a:br>
            <a:r>
              <a:rPr lang="es-ES" sz="2800" dirty="0"/>
              <a:t>¿Qué entiende usted por ceremonia?</a:t>
            </a:r>
            <a:br>
              <a:rPr lang="es-ES" sz="2800" dirty="0"/>
            </a:br>
            <a:r>
              <a:rPr lang="es-ES" sz="2800" dirty="0"/>
              <a:t>¿Qué es un destacamento de ceremonias?</a:t>
            </a:r>
            <a:br>
              <a:rPr lang="es-ES" sz="2800" dirty="0"/>
            </a:br>
            <a:r>
              <a:rPr lang="es-ES" sz="2800" dirty="0"/>
              <a:t>¿Cuál es la estructura de un destacamento de ceremonias?</a:t>
            </a:r>
            <a:br>
              <a:rPr lang="es-ES" sz="2800" dirty="0"/>
            </a:br>
            <a:r>
              <a:rPr lang="es-ES" sz="2800" dirty="0"/>
              <a:t>¿En qué consiste la ceremonia a la bandera de la estrella solitaria?</a:t>
            </a:r>
            <a:br>
              <a:rPr lang="es-ES" sz="2800" dirty="0"/>
            </a:br>
            <a:r>
              <a:rPr lang="es-ES" sz="2800" dirty="0"/>
              <a:t>¿Cómo se realiza la ceremonia a la bandera de la estrella solitaria?</a:t>
            </a:r>
            <a:br>
              <a:rPr lang="es-ES" sz="2800" dirty="0"/>
            </a:br>
            <a:r>
              <a:rPr lang="es-ES" sz="2800" dirty="0"/>
              <a:t>¿Cuál es la conducta que deben seguir los ciudadanos que están presentes cuando se realiza la ceremonia a la bandera de la estrella solitaria?</a:t>
            </a:r>
            <a:br>
              <a:rPr lang="es-ES" sz="2800" dirty="0"/>
            </a:br>
            <a:r>
              <a:rPr lang="es-ES" sz="2800" dirty="0"/>
              <a:t>Exprese la definición de ofrenda.</a:t>
            </a:r>
            <a:br>
              <a:rPr lang="es-ES" sz="2800" dirty="0"/>
            </a:br>
            <a:r>
              <a:rPr lang="es-ES" sz="2800" dirty="0"/>
              <a:t>¿Qué tipo de ofrendas florales usted conoce?</a:t>
            </a:r>
            <a:br>
              <a:rPr lang="es-ES" sz="2800" dirty="0"/>
            </a:br>
            <a:r>
              <a:rPr lang="es-ES" sz="2800" dirty="0"/>
              <a:t>¿Cómo está estructurado el destacamento de ofrendas floral? Explique.</a:t>
            </a:r>
            <a:br>
              <a:rPr lang="es-ES" sz="2800" dirty="0"/>
            </a:br>
            <a:r>
              <a:rPr lang="es-ES" sz="2800" dirty="0"/>
              <a:t>¿Cuáles son las exigencias a cumplir por los participantes en la ceremonia de ofrendas florales</a:t>
            </a:r>
            <a:r>
              <a:rPr lang="es-ES" sz="2800" dirty="0" smtClean="0"/>
              <a:t>?</a:t>
            </a:r>
            <a:endParaRPr lang="es-ES" sz="2800" dirty="0"/>
          </a:p>
        </p:txBody>
      </p:sp>
    </p:spTree>
    <p:extLst>
      <p:ext uri="{BB962C8B-B14F-4D97-AF65-F5344CB8AC3E}">
        <p14:creationId xmlns:p14="http://schemas.microsoft.com/office/powerpoint/2010/main" val="3567045235"/>
      </p:ext>
    </p:extLst>
  </p:cSld>
  <p:clrMapOvr>
    <a:masterClrMapping/>
  </p:clrMapOvr>
</p:sld>
</file>

<file path=ppt/theme/theme1.xml><?xml version="1.0" encoding="utf-8"?>
<a:theme xmlns:a="http://schemas.openxmlformats.org/drawingml/2006/main" name="Tema de Offic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0</TotalTime>
  <Words>127</Words>
  <Application>Microsoft Office PowerPoint</Application>
  <PresentationFormat>Panorámica</PresentationFormat>
  <Paragraphs>7</Paragraphs>
  <Slides>7</Slides>
  <Notes>0</Notes>
  <HiddenSlides>0</HiddenSlides>
  <MMClips>0</MMClips>
  <ScaleCrop>false</ScaleCrop>
  <HeadingPairs>
    <vt:vector size="6" baseType="variant">
      <vt:variant>
        <vt:lpstr>Fuentes usadas</vt:lpstr>
      </vt:variant>
      <vt:variant>
        <vt:i4>3</vt:i4>
      </vt:variant>
      <vt:variant>
        <vt:lpstr>Tema</vt:lpstr>
      </vt:variant>
      <vt:variant>
        <vt:i4>1</vt:i4>
      </vt:variant>
      <vt:variant>
        <vt:lpstr>Títulos de diapositiva</vt:lpstr>
      </vt:variant>
      <vt:variant>
        <vt:i4>7</vt:i4>
      </vt:variant>
    </vt:vector>
  </HeadingPairs>
  <TitlesOfParts>
    <vt:vector size="11" baseType="lpstr">
      <vt:lpstr>Arial</vt:lpstr>
      <vt:lpstr>Calibri</vt:lpstr>
      <vt:lpstr>Calibri Light</vt:lpstr>
      <vt:lpstr>Tema de Office</vt:lpstr>
      <vt:lpstr>Destacamento  de ofrendas florales.</vt:lpstr>
      <vt:lpstr>Definición de ofrenda  Es la acción de entregar algo a alguien o a su memoria por diferentes motivos y cuando lo que se entrega son flores, entonces puede considerarse una ofrenda floral.   También se pueden ofrendar otros recursos como son réplicas de objetos de valor histórico, medallas, trofeos, entre otros. </vt:lpstr>
      <vt:lpstr>Desde tiempos inmemoriales el ser humano ha utilizado flores para significar todos los acontecimientos especiales de la vida, nacimientos, bodas, funerales, conmemoración de victorias, competiciones o certámenes y otros innumerables actos y celebraciones. Ha ofrecido a sus dioses como ruego, petición o agradecimiento de su ayuda y ha utilizado su simbolismo y belleza para transmitir sus sentimientos más íntimos y manifestar sus mejores deseos a los seres queridos o cercanos. En nuestro país se realizan ofrendas florales a los héroes, a los caídos en las luchas y es frecuente su utilización en aniversarios de fechas históricas, visitas al extranjero o de visitantes extranjeros a nuestro país. Se efectúan cumpliendo un protocolo ceremonial y se conocen con el nombre de “Destacamento de ofrendas florales”.</vt:lpstr>
      <vt:lpstr>En la vida civil cubana son frecuentes las realizaciones de ofrendas florales, las que se ejecutan por los diferentes organismos e instituciones de forma particular en eventos de determinada significación política o histórica. De forma masiva se realiza todos los años la ofrenda floral en recordación de la desaparición física del Comandante Camilo Cienfuegos, donde el pueblo en general deposita flores a los mares y los ríos de la geografía nacional.</vt:lpstr>
      <vt:lpstr>Composición del destacamento de ofrendas florales. Varía en dependencia del arreglo floral (Coronas, cojines, ramos, etc.) y de la cantidad que se decida ofrendar en cada caso. Si es una corona, como esta debe descansar sobre una base, se designan dos personas para transportar cada una de ellas. Si son cojines, se designan tantas personas como cantidad de cojines se ofrendaran, de la misma manera es para el caso de los ramos o flores independientes. En todos los casos, los portadores de las ofrendas realizarán la misma en el momento en que este especificado en el orden previsto para la ceremonia y a la orden del dirigente de la misma. Se realizará a paso lento, en el orden previsto, solemnemente y en silencio. Si hay otras personas participando, estas se formarán (organizarán) según lo previsto por el dirigente de la ceremonia, los que también se mantendrán en silencio todo el tiempo que dure dicha ceremonia.</vt:lpstr>
      <vt:lpstr>Resumen Los destacamentos de ceremonias se crean frecuentemente en nuestro país para realizar actividades de alto contenido patriótico, político, internacionalista o históricos y son habituales en los centros de todos los niveles de educación, entre estos los más frecuentes son los que realizan la ceremonia a la bandera de la estrella solitaria y las ceremonias de ofrendas florales. Son estructuras funcionales que se crean en los momentos en que es necesario izar o arriar la bandera y realizar ofrendas florales.</vt:lpstr>
      <vt:lpstr>Cuestionario: ¿Qué entiende usted por destacamento? ¿Qué entiende usted por ceremonia? ¿Qué es un destacamento de ceremonias? ¿Cuál es la estructura de un destacamento de ceremonias? ¿En qué consiste la ceremonia a la bandera de la estrella solitaria? ¿Cómo se realiza la ceremonia a la bandera de la estrella solitaria? ¿Cuál es la conducta que deben seguir los ciudadanos que están presentes cuando se realiza la ceremonia a la bandera de la estrella solitaria? Exprese la definición de ofrenda. ¿Qué tipo de ofrendas florales usted conoce? ¿Cómo está estructurado el destacamento de ofrendas floral? Explique. ¿Cuáles son las exigencias a cumplir por los participantes en la ceremonia de ofrendas florales?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Destacamento  de ofrendas florales.</dc:title>
  <dc:creator>user</dc:creator>
  <cp:lastModifiedBy>user</cp:lastModifiedBy>
  <cp:revision>1</cp:revision>
  <dcterms:created xsi:type="dcterms:W3CDTF">2019-08-01T16:36:57Z</dcterms:created>
  <dcterms:modified xsi:type="dcterms:W3CDTF">2019-08-01T16:37:24Z</dcterms:modified>
</cp:coreProperties>
</file>