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03/04/2023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92080" y="5769286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mbria" pitchFamily="18" charset="0"/>
              </a:rPr>
              <a:t>                                                                   </a:t>
            </a:r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Lic. Maylen Paz Treto</a:t>
            </a:r>
            <a:endParaRPr lang="es-MX" sz="24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2522"/>
            <a:ext cx="8496944" cy="617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5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892480" cy="660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1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7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8" y="404664"/>
            <a:ext cx="847544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6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7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3" y="404664"/>
            <a:ext cx="850363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8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5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297"/>
            <a:ext cx="8568951" cy="61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0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6616"/>
            <a:ext cx="8424936" cy="59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2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" y="332657"/>
            <a:ext cx="8940001" cy="608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8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454"/>
            <a:ext cx="8712967" cy="601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720"/>
            <a:ext cx="9154010" cy="647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5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44816" cy="90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330133" cy="20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44061"/>
            <a:ext cx="3482727" cy="29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3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86"/>
            <a:ext cx="8352928" cy="562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4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6" y="548680"/>
            <a:ext cx="84342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8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2" y="260648"/>
            <a:ext cx="8878914" cy="63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110"/>
            <a:ext cx="8280920" cy="587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9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876"/>
            <a:ext cx="8712968" cy="603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3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418"/>
            <a:ext cx="8424936" cy="60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895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8" y="260648"/>
            <a:ext cx="8950365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6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3" y="404664"/>
            <a:ext cx="839193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2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1151"/>
            <a:ext cx="8611718" cy="589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8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6181"/>
            <a:ext cx="8652240" cy="575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7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484"/>
            <a:ext cx="8568952" cy="610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3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5" y="332656"/>
            <a:ext cx="8759175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1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76672"/>
            <a:ext cx="874897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4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2837"/>
            <a:ext cx="8771295" cy="614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6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32277"/>
            <a:ext cx="3212260" cy="585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4" y="332656"/>
            <a:ext cx="9030126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8" y="332656"/>
            <a:ext cx="89557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4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8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225"/>
            <a:ext cx="8568952" cy="618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6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</Words>
  <Application>Microsoft Office PowerPoint</Application>
  <PresentationFormat>Presentación en pantalla (4:3)</PresentationFormat>
  <Paragraphs>1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PC</dc:creator>
  <cp:lastModifiedBy>FCMSAGUA</cp:lastModifiedBy>
  <cp:revision>7</cp:revision>
  <dcterms:modified xsi:type="dcterms:W3CDTF">2023-04-03T13:51:16Z</dcterms:modified>
</cp:coreProperties>
</file>