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2"/>
  </p:notesMasterIdLst>
  <p:sldIdLst>
    <p:sldId id="257" r:id="rId2"/>
    <p:sldId id="258" r:id="rId3"/>
    <p:sldId id="259" r:id="rId4"/>
    <p:sldId id="260" r:id="rId5"/>
    <p:sldId id="261" r:id="rId6"/>
    <p:sldId id="262" r:id="rId7"/>
    <p:sldId id="263" r:id="rId8"/>
    <p:sldId id="264" r:id="rId9"/>
    <p:sldId id="265" r:id="rId10"/>
    <p:sldId id="266" r:id="rId11"/>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0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25" autoAdjust="0"/>
    <p:restoredTop sz="94660"/>
  </p:normalViewPr>
  <p:slideViewPr>
    <p:cSldViewPr snapToGrid="0">
      <p:cViewPr varScale="1">
        <p:scale>
          <a:sx n="99" d="100"/>
          <a:sy n="99" d="100"/>
        </p:scale>
        <p:origin x="72" y="64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BB202699-B23C-474A-9A10-719B33C5798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s-ES"/>
        </a:p>
      </dgm:t>
    </dgm:pt>
    <dgm:pt modelId="{9BF05C94-C3F2-40E5-8015-782492613D3F}">
      <dgm:prSet phldrT="[Texto]" custT="1"/>
      <dgm:spPr>
        <a:solidFill>
          <a:schemeClr val="tx2">
            <a:lumMod val="75000"/>
          </a:schemeClr>
        </a:solidFill>
      </dgm:spPr>
      <dgm:t>
        <a:bodyPr/>
        <a:lstStyle/>
        <a:p>
          <a:r>
            <a:rPr lang="es-ES" sz="1800" dirty="0" smtClean="0">
              <a:solidFill>
                <a:schemeClr val="bg1">
                  <a:lumMod val="95000"/>
                </a:schemeClr>
              </a:solidFill>
              <a:latin typeface="Arial" panose="020B0604020202020204" pitchFamily="34" charset="0"/>
              <a:cs typeface="Arial" panose="020B0604020202020204" pitchFamily="34" charset="0"/>
            </a:rPr>
            <a:t>Tema 1:</a:t>
          </a:r>
        </a:p>
        <a:p>
          <a:r>
            <a:rPr lang="es-ES" sz="1800" dirty="0" smtClean="0">
              <a:solidFill>
                <a:schemeClr val="bg1">
                  <a:lumMod val="95000"/>
                </a:schemeClr>
              </a:solidFill>
              <a:latin typeface="Arial" panose="020B0604020202020204" pitchFamily="34" charset="0"/>
              <a:cs typeface="Arial" panose="020B0604020202020204" pitchFamily="34" charset="0"/>
            </a:rPr>
            <a:t> </a:t>
          </a:r>
          <a:r>
            <a:rPr lang="es-ES" sz="1800" dirty="0" smtClean="0">
              <a:solidFill>
                <a:schemeClr val="bg1">
                  <a:lumMod val="95000"/>
                </a:schemeClr>
              </a:solidFill>
              <a:latin typeface="Arial" panose="020B0604020202020204" pitchFamily="34" charset="0"/>
              <a:cs typeface="Arial" panose="020B0604020202020204" pitchFamily="34" charset="0"/>
            </a:rPr>
            <a:t>Bibliografía médica cubana</a:t>
          </a:r>
          <a:endParaRPr lang="es-ES" sz="1800" dirty="0">
            <a:solidFill>
              <a:schemeClr val="bg1">
                <a:lumMod val="95000"/>
              </a:schemeClr>
            </a:solidFill>
            <a:latin typeface="Arial" panose="020B0604020202020204" pitchFamily="34" charset="0"/>
            <a:cs typeface="Arial" panose="020B0604020202020204" pitchFamily="34" charset="0"/>
          </a:endParaRPr>
        </a:p>
      </dgm:t>
    </dgm:pt>
    <dgm:pt modelId="{588ACBCB-66C7-4264-9060-91F3290BC151}" type="parTrans" cxnId="{1E91EFC8-5F9D-4AAE-BCF2-A88FAFB862E9}">
      <dgm:prSet/>
      <dgm:spPr/>
      <dgm:t>
        <a:bodyPr/>
        <a:lstStyle/>
        <a:p>
          <a:endParaRPr lang="es-ES"/>
        </a:p>
      </dgm:t>
    </dgm:pt>
    <dgm:pt modelId="{5B889638-B181-4944-8CD8-A1D69ED5D753}" type="sibTrans" cxnId="{1E91EFC8-5F9D-4AAE-BCF2-A88FAFB862E9}">
      <dgm:prSet/>
      <dgm:spPr/>
      <dgm:t>
        <a:bodyPr/>
        <a:lstStyle/>
        <a:p>
          <a:endParaRPr lang="es-ES"/>
        </a:p>
      </dgm:t>
    </dgm:pt>
    <dgm:pt modelId="{313DA84B-F9E1-40BE-9A98-2A10E09DE20D}">
      <dgm:prSet phldrT="[Texto]" custT="1"/>
      <dgm:spPr>
        <a:solidFill>
          <a:schemeClr val="bg2">
            <a:lumMod val="90000"/>
            <a:alpha val="90000"/>
          </a:schemeClr>
        </a:solidFill>
      </dgm:spPr>
      <dgm:t>
        <a:bodyPr/>
        <a:lstStyle/>
        <a:p>
          <a:r>
            <a:rPr lang="es-ES_tradnl" sz="1400" b="0" dirty="0" smtClean="0">
              <a:latin typeface="Calibri" panose="020F0502020204030204" pitchFamily="34" charset="0"/>
            </a:rPr>
            <a:t>Bibliografías de Carlos Manuel Trelles, Fermín Peraza y Antonio Bachiller y Morales, fieles exponentes de la Bibliografía científica cubana antes de 1959. Principales aportes a la bibliografía médica cubana en la etapa posterior al triunfo revolucionario.</a:t>
          </a:r>
          <a:endParaRPr lang="es-ES" sz="1400" b="0" dirty="0">
            <a:latin typeface="Calibri" panose="020F0502020204030204" pitchFamily="34" charset="0"/>
            <a:cs typeface="Arial" panose="020B0604020202020204" pitchFamily="34" charset="0"/>
          </a:endParaRPr>
        </a:p>
      </dgm:t>
    </dgm:pt>
    <dgm:pt modelId="{883D28EF-E879-4C7C-822E-DEB5FB25EE55}" type="parTrans" cxnId="{A9729FA9-4398-4893-AC84-1ED591F0DDB9}">
      <dgm:prSet/>
      <dgm:spPr/>
      <dgm:t>
        <a:bodyPr/>
        <a:lstStyle/>
        <a:p>
          <a:endParaRPr lang="es-ES"/>
        </a:p>
      </dgm:t>
    </dgm:pt>
    <dgm:pt modelId="{D1B88748-4721-4FAE-A906-A4C2FE0AEB55}" type="sibTrans" cxnId="{A9729FA9-4398-4893-AC84-1ED591F0DDB9}">
      <dgm:prSet/>
      <dgm:spPr/>
      <dgm:t>
        <a:bodyPr/>
        <a:lstStyle/>
        <a:p>
          <a:endParaRPr lang="es-ES"/>
        </a:p>
      </dgm:t>
    </dgm:pt>
    <dgm:pt modelId="{5CB0EC52-80A5-4A05-9423-39DB21CFA3F3}">
      <dgm:prSet phldrT="[Texto]" custT="1"/>
      <dgm:spPr>
        <a:solidFill>
          <a:schemeClr val="tx2">
            <a:lumMod val="75000"/>
          </a:schemeClr>
        </a:solidFill>
      </dgm:spPr>
      <dgm:t>
        <a:bodyPr/>
        <a:lstStyle/>
        <a:p>
          <a:pPr algn="ctr"/>
          <a:r>
            <a:rPr lang="es-ES" sz="1800" dirty="0" smtClean="0">
              <a:solidFill>
                <a:schemeClr val="bg1">
                  <a:lumMod val="95000"/>
                </a:schemeClr>
              </a:solidFill>
              <a:latin typeface="Arial" panose="020B0604020202020204" pitchFamily="34" charset="0"/>
              <a:cs typeface="Arial" panose="020B0604020202020204" pitchFamily="34" charset="0"/>
            </a:rPr>
            <a:t>Tema 2: </a:t>
          </a:r>
        </a:p>
        <a:p>
          <a:pPr algn="ctr"/>
          <a:r>
            <a:rPr lang="es-ES" sz="1800" dirty="0" smtClean="0">
              <a:solidFill>
                <a:schemeClr val="bg1">
                  <a:lumMod val="95000"/>
                </a:schemeClr>
              </a:solidFill>
              <a:latin typeface="Arial" panose="020B0604020202020204" pitchFamily="34" charset="0"/>
              <a:cs typeface="Arial" panose="020B0604020202020204" pitchFamily="34" charset="0"/>
            </a:rPr>
            <a:t>Normas para la publicación científica en Ciencias de la Salud</a:t>
          </a:r>
          <a:endParaRPr lang="es-ES" sz="1800" dirty="0">
            <a:solidFill>
              <a:schemeClr val="bg1">
                <a:lumMod val="95000"/>
              </a:schemeClr>
            </a:solidFill>
            <a:latin typeface="Arial" panose="020B0604020202020204" pitchFamily="34" charset="0"/>
            <a:cs typeface="Arial" panose="020B0604020202020204" pitchFamily="34" charset="0"/>
          </a:endParaRPr>
        </a:p>
      </dgm:t>
    </dgm:pt>
    <dgm:pt modelId="{00D476E5-7251-41F5-9EC6-123E0F75F3D1}" type="parTrans" cxnId="{F56FF46F-95DC-460B-BCDC-BC43283B09C4}">
      <dgm:prSet/>
      <dgm:spPr/>
      <dgm:t>
        <a:bodyPr/>
        <a:lstStyle/>
        <a:p>
          <a:endParaRPr lang="es-ES"/>
        </a:p>
      </dgm:t>
    </dgm:pt>
    <dgm:pt modelId="{BE1CA551-C63E-4ED0-A3A3-75F7752722BB}" type="sibTrans" cxnId="{F56FF46F-95DC-460B-BCDC-BC43283B09C4}">
      <dgm:prSet/>
      <dgm:spPr/>
      <dgm:t>
        <a:bodyPr/>
        <a:lstStyle/>
        <a:p>
          <a:endParaRPr lang="es-ES"/>
        </a:p>
      </dgm:t>
    </dgm:pt>
    <dgm:pt modelId="{6ADBBFEF-E198-42A3-8974-AD51CDE2808A}">
      <dgm:prSet phldrT="[Texto]" custT="1"/>
      <dgm:spPr>
        <a:solidFill>
          <a:schemeClr val="bg2">
            <a:lumMod val="90000"/>
            <a:alpha val="90000"/>
          </a:schemeClr>
        </a:solidFill>
      </dgm:spPr>
      <dgm:t>
        <a:bodyPr/>
        <a:lstStyle/>
        <a:p>
          <a:pPr>
            <a:lnSpc>
              <a:spcPct val="100000"/>
            </a:lnSpc>
          </a:pPr>
          <a:r>
            <a:rPr lang="es-ES_tradnl" sz="1400" dirty="0" smtClean="0">
              <a:latin typeface="Calibri" panose="020F0502020204030204" pitchFamily="34" charset="0"/>
            </a:rPr>
            <a:t>Escogiendo una revista para publicar. Revistas nacionales de Ciencias Médicas (Revistas estudiantiles). Revistas de Acceso abierto. Rankings. </a:t>
          </a:r>
          <a:r>
            <a:rPr lang="es-ES_tradnl" sz="1400" dirty="0" err="1" smtClean="0">
              <a:latin typeface="Calibri" panose="020F0502020204030204" pitchFamily="34" charset="0"/>
            </a:rPr>
            <a:t>Scimago</a:t>
          </a:r>
          <a:r>
            <a:rPr lang="es-ES_tradnl" sz="1400" dirty="0" smtClean="0">
              <a:latin typeface="Calibri" panose="020F0502020204030204" pitchFamily="34" charset="0"/>
            </a:rPr>
            <a:t> </a:t>
          </a:r>
          <a:r>
            <a:rPr lang="es-ES_tradnl" sz="1400" dirty="0" err="1" smtClean="0">
              <a:latin typeface="Calibri" panose="020F0502020204030204" pitchFamily="34" charset="0"/>
            </a:rPr>
            <a:t>Journal</a:t>
          </a:r>
          <a:r>
            <a:rPr lang="es-ES_tradnl" sz="1400" dirty="0" smtClean="0">
              <a:latin typeface="Calibri" panose="020F0502020204030204" pitchFamily="34" charset="0"/>
            </a:rPr>
            <a:t> Ranking. Normas y metodologías para publicar en las revistas de la Editorial de Ciencias Médicas (ECIMED). Normas para autores.</a:t>
          </a:r>
          <a:endParaRPr lang="es-ES" sz="1400" dirty="0">
            <a:latin typeface="Calibri" panose="020F0502020204030204" pitchFamily="34" charset="0"/>
            <a:cs typeface="Arial" panose="020B0604020202020204" pitchFamily="34" charset="0"/>
          </a:endParaRPr>
        </a:p>
      </dgm:t>
    </dgm:pt>
    <dgm:pt modelId="{FF2E807B-0E78-408F-B3FE-B2916B81C0E1}" type="parTrans" cxnId="{B77299F3-096C-43E2-8641-CB99DDB60798}">
      <dgm:prSet/>
      <dgm:spPr/>
      <dgm:t>
        <a:bodyPr/>
        <a:lstStyle/>
        <a:p>
          <a:endParaRPr lang="es-ES"/>
        </a:p>
      </dgm:t>
    </dgm:pt>
    <dgm:pt modelId="{47355E73-7160-4E0E-947C-7B9E8DF905A8}" type="sibTrans" cxnId="{B77299F3-096C-43E2-8641-CB99DDB60798}">
      <dgm:prSet/>
      <dgm:spPr/>
      <dgm:t>
        <a:bodyPr/>
        <a:lstStyle/>
        <a:p>
          <a:endParaRPr lang="es-ES"/>
        </a:p>
      </dgm:t>
    </dgm:pt>
    <dgm:pt modelId="{85147E69-1D75-4FBE-A174-0AB41192BC84}">
      <dgm:prSet phldrT="[Texto]" custT="1"/>
      <dgm:spPr>
        <a:solidFill>
          <a:schemeClr val="tx2">
            <a:lumMod val="75000"/>
          </a:schemeClr>
        </a:solidFill>
      </dgm:spPr>
      <dgm:t>
        <a:bodyPr/>
        <a:lstStyle/>
        <a:p>
          <a:r>
            <a:rPr lang="es-ES" sz="1800" dirty="0" smtClean="0">
              <a:solidFill>
                <a:schemeClr val="bg1">
                  <a:lumMod val="95000"/>
                </a:schemeClr>
              </a:solidFill>
              <a:latin typeface="Arial" panose="020B0604020202020204" pitchFamily="34" charset="0"/>
              <a:cs typeface="Arial" panose="020B0604020202020204" pitchFamily="34" charset="0"/>
            </a:rPr>
            <a:t>Tema 3:</a:t>
          </a:r>
        </a:p>
        <a:p>
          <a:r>
            <a:rPr lang="es-ES" sz="1800" dirty="0" smtClean="0">
              <a:solidFill>
                <a:schemeClr val="bg1">
                  <a:lumMod val="95000"/>
                </a:schemeClr>
              </a:solidFill>
              <a:latin typeface="Arial" panose="020B0604020202020204" pitchFamily="34" charset="0"/>
              <a:cs typeface="Arial" panose="020B0604020202020204" pitchFamily="34" charset="0"/>
            </a:rPr>
            <a:t>Redacción del documento científico </a:t>
          </a:r>
          <a:r>
            <a:rPr lang="es-ES" sz="1800" dirty="0" smtClean="0">
              <a:solidFill>
                <a:schemeClr val="bg1">
                  <a:lumMod val="95000"/>
                </a:schemeClr>
              </a:solidFill>
              <a:latin typeface="Arial" panose="020B0604020202020204" pitchFamily="34" charset="0"/>
              <a:cs typeface="Arial" panose="020B0604020202020204" pitchFamily="34" charset="0"/>
            </a:rPr>
            <a:t>médico</a:t>
          </a:r>
          <a:endParaRPr lang="es-ES" sz="1800" dirty="0">
            <a:solidFill>
              <a:schemeClr val="bg1">
                <a:lumMod val="95000"/>
              </a:schemeClr>
            </a:solidFill>
            <a:latin typeface="Arial" panose="020B0604020202020204" pitchFamily="34" charset="0"/>
            <a:cs typeface="Arial" panose="020B0604020202020204" pitchFamily="34" charset="0"/>
          </a:endParaRPr>
        </a:p>
      </dgm:t>
    </dgm:pt>
    <dgm:pt modelId="{F6828C09-BD91-412B-9C71-9F4091D4C4BA}" type="parTrans" cxnId="{CA6315EE-040B-45BD-9122-656057E82E15}">
      <dgm:prSet/>
      <dgm:spPr/>
      <dgm:t>
        <a:bodyPr/>
        <a:lstStyle/>
        <a:p>
          <a:endParaRPr lang="es-ES"/>
        </a:p>
      </dgm:t>
    </dgm:pt>
    <dgm:pt modelId="{81CCCA31-B1D7-4518-9525-FD02DF5F45C3}" type="sibTrans" cxnId="{CA6315EE-040B-45BD-9122-656057E82E15}">
      <dgm:prSet/>
      <dgm:spPr/>
      <dgm:t>
        <a:bodyPr/>
        <a:lstStyle/>
        <a:p>
          <a:endParaRPr lang="es-ES"/>
        </a:p>
      </dgm:t>
    </dgm:pt>
    <dgm:pt modelId="{DEA95BF8-C7A1-45B8-95AB-3F36A99A5B50}">
      <dgm:prSet phldrT="[Texto]" custT="1"/>
      <dgm:spPr>
        <a:solidFill>
          <a:schemeClr val="bg2">
            <a:lumMod val="90000"/>
            <a:alpha val="90000"/>
          </a:schemeClr>
        </a:solidFill>
      </dgm:spPr>
      <dgm:t>
        <a:bodyPr/>
        <a:lstStyle/>
        <a:p>
          <a:pPr>
            <a:lnSpc>
              <a:spcPct val="100000"/>
            </a:lnSpc>
          </a:pPr>
          <a:r>
            <a:rPr lang="es-ES_tradnl" sz="1400" dirty="0" smtClean="0">
              <a:latin typeface="Calibri" panose="020F0502020204030204" pitchFamily="34" charset="0"/>
            </a:rPr>
            <a:t>Cómo formatear el manuscrito Metodología para la edición de manuscritos. Presentación del manuscrito a la revista. Características de las plataformas para la gestión de contenido. Plataforma Open </a:t>
          </a:r>
          <a:r>
            <a:rPr lang="es-ES_tradnl" sz="1400" dirty="0" err="1" smtClean="0">
              <a:latin typeface="Calibri" panose="020F0502020204030204" pitchFamily="34" charset="0"/>
            </a:rPr>
            <a:t>Journal</a:t>
          </a:r>
          <a:r>
            <a:rPr lang="es-ES_tradnl" sz="1400" dirty="0" smtClean="0">
              <a:latin typeface="Calibri" panose="020F0502020204030204" pitchFamily="34" charset="0"/>
            </a:rPr>
            <a:t> </a:t>
          </a:r>
          <a:r>
            <a:rPr lang="es-ES_tradnl" sz="1400" dirty="0" err="1" smtClean="0">
              <a:latin typeface="Calibri" panose="020F0502020204030204" pitchFamily="34" charset="0"/>
            </a:rPr>
            <a:t>System</a:t>
          </a:r>
          <a:r>
            <a:rPr lang="es-ES_tradnl" sz="1400" dirty="0" smtClean="0">
              <a:latin typeface="Calibri" panose="020F0502020204030204" pitchFamily="34" charset="0"/>
            </a:rPr>
            <a:t>. El proceso de arbitraje. Área editorial del Centro Provincial de Información de Ciencias Médicas de La Habana.</a:t>
          </a:r>
          <a:endParaRPr lang="es-ES" sz="1400" dirty="0">
            <a:latin typeface="Calibri" panose="020F0502020204030204" pitchFamily="34" charset="0"/>
            <a:cs typeface="Arial" panose="020B0604020202020204" pitchFamily="34" charset="0"/>
          </a:endParaRPr>
        </a:p>
      </dgm:t>
    </dgm:pt>
    <dgm:pt modelId="{9728164F-628B-495D-8469-B65B40C234D8}" type="parTrans" cxnId="{224CE197-9469-4401-8EF8-E0C73E247532}">
      <dgm:prSet/>
      <dgm:spPr/>
      <dgm:t>
        <a:bodyPr/>
        <a:lstStyle/>
        <a:p>
          <a:endParaRPr lang="es-ES"/>
        </a:p>
      </dgm:t>
    </dgm:pt>
    <dgm:pt modelId="{F68D34BA-10D7-4FC0-ACAF-7880DFEA0D3B}" type="sibTrans" cxnId="{224CE197-9469-4401-8EF8-E0C73E247532}">
      <dgm:prSet/>
      <dgm:spPr/>
      <dgm:t>
        <a:bodyPr/>
        <a:lstStyle/>
        <a:p>
          <a:endParaRPr lang="es-ES"/>
        </a:p>
      </dgm:t>
    </dgm:pt>
    <dgm:pt modelId="{069E9ABA-1060-4402-AA86-DB4C247A5C11}">
      <dgm:prSet phldrT="[Texto]" custT="1"/>
      <dgm:spPr>
        <a:solidFill>
          <a:schemeClr val="bg2">
            <a:lumMod val="90000"/>
            <a:alpha val="90000"/>
          </a:schemeClr>
        </a:solidFill>
      </dgm:spPr>
      <dgm:t>
        <a:bodyPr/>
        <a:lstStyle/>
        <a:p>
          <a:pPr algn="l"/>
          <a:r>
            <a:rPr lang="es-ES" sz="1400" dirty="0" smtClean="0">
              <a:latin typeface="Calibri" panose="020F0502020204030204" pitchFamily="34" charset="0"/>
            </a:rPr>
            <a:t>Libros científicos. Reseñas de libros. Orientación de la revisión bibliográfica (Trabajo integrador).</a:t>
          </a:r>
          <a:endParaRPr lang="es-ES" sz="1400" dirty="0">
            <a:latin typeface="Calibri" panose="020F0502020204030204" pitchFamily="34" charset="0"/>
            <a:cs typeface="Arial" panose="020B0604020202020204" pitchFamily="34" charset="0"/>
          </a:endParaRPr>
        </a:p>
      </dgm:t>
    </dgm:pt>
    <dgm:pt modelId="{13274C41-8355-44DF-8D27-90E25B16567A}" type="parTrans" cxnId="{719C9907-91D3-429C-ABF5-D3B1A561398D}">
      <dgm:prSet/>
      <dgm:spPr/>
      <dgm:t>
        <a:bodyPr/>
        <a:lstStyle/>
        <a:p>
          <a:endParaRPr lang="es-ES"/>
        </a:p>
      </dgm:t>
    </dgm:pt>
    <dgm:pt modelId="{5735FE80-93FE-463D-A6DC-0EF186A580E2}" type="sibTrans" cxnId="{719C9907-91D3-429C-ABF5-D3B1A561398D}">
      <dgm:prSet/>
      <dgm:spPr/>
      <dgm:t>
        <a:bodyPr/>
        <a:lstStyle/>
        <a:p>
          <a:endParaRPr lang="es-ES"/>
        </a:p>
      </dgm:t>
    </dgm:pt>
    <dgm:pt modelId="{B19A938E-05DE-4048-B52F-151231E17184}">
      <dgm:prSet phldrT="[Texto]" custT="1"/>
      <dgm:spPr>
        <a:solidFill>
          <a:schemeClr val="bg2">
            <a:lumMod val="90000"/>
            <a:alpha val="90000"/>
          </a:schemeClr>
        </a:solidFill>
      </dgm:spPr>
      <dgm:t>
        <a:bodyPr/>
        <a:lstStyle/>
        <a:p>
          <a:pPr algn="l"/>
          <a:r>
            <a:rPr lang="es-ES" sz="1400" dirty="0" smtClean="0">
              <a:latin typeface="Calibri" panose="020F0502020204030204" pitchFamily="34" charset="0"/>
            </a:rPr>
            <a:t>El resumen. Definiciones. Importancia. Breve descripción histórica. Norma Cubana Tipos de resúmenes de acuerdo al contenido y a la presentación. Extensión del resumen.</a:t>
          </a:r>
          <a:endParaRPr lang="es-ES" sz="1400" dirty="0">
            <a:latin typeface="Arial" panose="020B0604020202020204" pitchFamily="34" charset="0"/>
            <a:cs typeface="Arial" panose="020B0604020202020204" pitchFamily="34" charset="0"/>
          </a:endParaRPr>
        </a:p>
      </dgm:t>
    </dgm:pt>
    <dgm:pt modelId="{5FB48A47-CDC9-4875-816D-C8EC67CA398C}" type="parTrans" cxnId="{661F4C08-29F8-4BD3-88AE-3BBD0E149A6D}">
      <dgm:prSet/>
      <dgm:spPr/>
      <dgm:t>
        <a:bodyPr/>
        <a:lstStyle/>
        <a:p>
          <a:endParaRPr lang="es-ES"/>
        </a:p>
      </dgm:t>
    </dgm:pt>
    <dgm:pt modelId="{17C73B55-12AB-4673-AFE1-1AD28D6746C3}" type="sibTrans" cxnId="{661F4C08-29F8-4BD3-88AE-3BBD0E149A6D}">
      <dgm:prSet/>
      <dgm:spPr/>
      <dgm:t>
        <a:bodyPr/>
        <a:lstStyle/>
        <a:p>
          <a:endParaRPr lang="es-ES"/>
        </a:p>
      </dgm:t>
    </dgm:pt>
    <dgm:pt modelId="{18E00971-5408-40A4-B7CD-8872057A5726}">
      <dgm:prSet phldrT="[Texto]" custT="1"/>
      <dgm:spPr>
        <a:solidFill>
          <a:schemeClr val="bg2">
            <a:lumMod val="90000"/>
            <a:alpha val="90000"/>
          </a:schemeClr>
        </a:solidFill>
      </dgm:spPr>
      <dgm:t>
        <a:bodyPr/>
        <a:lstStyle/>
        <a:p>
          <a:pPr algn="l"/>
          <a:r>
            <a:rPr lang="es-ES" sz="1400" dirty="0" smtClean="0">
              <a:latin typeface="Calibri" panose="020F0502020204030204" pitchFamily="34" charset="0"/>
            </a:rPr>
            <a:t>La redacción científica. Estructura IMRYD. Comunicación a Conferencia. Presentación de trabajos verbalmente. El Poster. Cómo preparar un Poster.</a:t>
          </a:r>
          <a:endParaRPr lang="es-ES" sz="1400" dirty="0">
            <a:latin typeface="Calibri" panose="020F0502020204030204" pitchFamily="34" charset="0"/>
            <a:cs typeface="Arial" panose="020B0604020202020204" pitchFamily="34" charset="0"/>
          </a:endParaRPr>
        </a:p>
      </dgm:t>
    </dgm:pt>
    <dgm:pt modelId="{66C0BC54-21A5-4B6D-A22D-89478E17A97D}" type="parTrans" cxnId="{B77B150D-BFE7-42A4-98DF-E9F9F7A74F91}">
      <dgm:prSet/>
      <dgm:spPr/>
      <dgm:t>
        <a:bodyPr/>
        <a:lstStyle/>
        <a:p>
          <a:endParaRPr lang="es-ES"/>
        </a:p>
      </dgm:t>
    </dgm:pt>
    <dgm:pt modelId="{87EC0AD6-76BB-4F80-AA25-80BDCE022C70}" type="sibTrans" cxnId="{B77B150D-BFE7-42A4-98DF-E9F9F7A74F91}">
      <dgm:prSet/>
      <dgm:spPr/>
      <dgm:t>
        <a:bodyPr/>
        <a:lstStyle/>
        <a:p>
          <a:endParaRPr lang="es-ES"/>
        </a:p>
      </dgm:t>
    </dgm:pt>
    <dgm:pt modelId="{2EA7FA32-5FA0-4D7D-AF3F-EBB65425836D}">
      <dgm:prSet phldrT="[Texto]" custT="1"/>
      <dgm:spPr>
        <a:solidFill>
          <a:schemeClr val="bg2">
            <a:lumMod val="90000"/>
            <a:alpha val="90000"/>
          </a:schemeClr>
        </a:solidFill>
      </dgm:spPr>
      <dgm:t>
        <a:bodyPr/>
        <a:lstStyle/>
        <a:p>
          <a:pPr algn="l"/>
          <a:r>
            <a:rPr lang="es-ES" sz="1400" dirty="0" smtClean="0">
              <a:latin typeface="Calibri" panose="020F0502020204030204" pitchFamily="34" charset="0"/>
            </a:rPr>
            <a:t>El artículo científico. Artículo original. Artículo de revisión. Tesis de terminación de estudios. </a:t>
          </a:r>
          <a:endParaRPr lang="es-ES" sz="1400" dirty="0">
            <a:latin typeface="Calibri" panose="020F0502020204030204" pitchFamily="34" charset="0"/>
            <a:cs typeface="Arial" panose="020B0604020202020204" pitchFamily="34" charset="0"/>
          </a:endParaRPr>
        </a:p>
      </dgm:t>
    </dgm:pt>
    <dgm:pt modelId="{ACB3C322-8975-415B-80F8-BB6E5CF33020}" type="parTrans" cxnId="{B4822C56-14D3-46B8-9EC8-1CBBD0083E47}">
      <dgm:prSet/>
      <dgm:spPr/>
      <dgm:t>
        <a:bodyPr/>
        <a:lstStyle/>
        <a:p>
          <a:endParaRPr lang="es-ES"/>
        </a:p>
      </dgm:t>
    </dgm:pt>
    <dgm:pt modelId="{AFAA1EF6-D337-4BDE-9EE0-B978A7BA32DE}" type="sibTrans" cxnId="{B4822C56-14D3-46B8-9EC8-1CBBD0083E47}">
      <dgm:prSet/>
      <dgm:spPr/>
      <dgm:t>
        <a:bodyPr/>
        <a:lstStyle/>
        <a:p>
          <a:endParaRPr lang="es-ES"/>
        </a:p>
      </dgm:t>
    </dgm:pt>
    <dgm:pt modelId="{86F27C66-FEAB-46BB-809D-A7E4CF9A2BFB}" type="pres">
      <dgm:prSet presAssocID="{BB202699-B23C-474A-9A10-719B33C5798A}" presName="Name0" presStyleCnt="0">
        <dgm:presLayoutVars>
          <dgm:dir/>
          <dgm:animLvl val="lvl"/>
          <dgm:resizeHandles val="exact"/>
        </dgm:presLayoutVars>
      </dgm:prSet>
      <dgm:spPr/>
      <dgm:t>
        <a:bodyPr/>
        <a:lstStyle/>
        <a:p>
          <a:endParaRPr lang="es-ES"/>
        </a:p>
      </dgm:t>
    </dgm:pt>
    <dgm:pt modelId="{4355B4C5-4716-48ED-94A4-6C18D77F0FA6}" type="pres">
      <dgm:prSet presAssocID="{9BF05C94-C3F2-40E5-8015-782492613D3F}" presName="linNode" presStyleCnt="0"/>
      <dgm:spPr/>
    </dgm:pt>
    <dgm:pt modelId="{4D2A76DB-8A3B-4C87-9F7A-561DEAAACD88}" type="pres">
      <dgm:prSet presAssocID="{9BF05C94-C3F2-40E5-8015-782492613D3F}" presName="parentText" presStyleLbl="node1" presStyleIdx="0" presStyleCnt="3" custScaleX="92162" custLinFactNeighborY="-1765">
        <dgm:presLayoutVars>
          <dgm:chMax val="1"/>
          <dgm:bulletEnabled val="1"/>
        </dgm:presLayoutVars>
      </dgm:prSet>
      <dgm:spPr/>
      <dgm:t>
        <a:bodyPr/>
        <a:lstStyle/>
        <a:p>
          <a:endParaRPr lang="es-ES"/>
        </a:p>
      </dgm:t>
    </dgm:pt>
    <dgm:pt modelId="{F3211D2B-4000-4121-A8B4-525076DB8CB9}" type="pres">
      <dgm:prSet presAssocID="{9BF05C94-C3F2-40E5-8015-782492613D3F}" presName="descendantText" presStyleLbl="alignAccFollowNode1" presStyleIdx="0" presStyleCnt="3">
        <dgm:presLayoutVars>
          <dgm:bulletEnabled val="1"/>
        </dgm:presLayoutVars>
      </dgm:prSet>
      <dgm:spPr/>
      <dgm:t>
        <a:bodyPr/>
        <a:lstStyle/>
        <a:p>
          <a:endParaRPr lang="es-ES"/>
        </a:p>
      </dgm:t>
    </dgm:pt>
    <dgm:pt modelId="{6C8C07A2-393B-4A60-8A38-D49FDC68821D}" type="pres">
      <dgm:prSet presAssocID="{5B889638-B181-4944-8CD8-A1D69ED5D753}" presName="sp" presStyleCnt="0"/>
      <dgm:spPr/>
    </dgm:pt>
    <dgm:pt modelId="{09FE1C6B-9509-4F08-8C87-C65F227E87B7}" type="pres">
      <dgm:prSet presAssocID="{5CB0EC52-80A5-4A05-9423-39DB21CFA3F3}" presName="linNode" presStyleCnt="0"/>
      <dgm:spPr/>
    </dgm:pt>
    <dgm:pt modelId="{6E744BEB-A50F-4020-A9F4-AFC446FBC2F4}" type="pres">
      <dgm:prSet presAssocID="{5CB0EC52-80A5-4A05-9423-39DB21CFA3F3}" presName="parentText" presStyleLbl="node1" presStyleIdx="1" presStyleCnt="3" custScaleX="132713">
        <dgm:presLayoutVars>
          <dgm:chMax val="1"/>
          <dgm:bulletEnabled val="1"/>
        </dgm:presLayoutVars>
      </dgm:prSet>
      <dgm:spPr/>
      <dgm:t>
        <a:bodyPr/>
        <a:lstStyle/>
        <a:p>
          <a:endParaRPr lang="es-ES"/>
        </a:p>
      </dgm:t>
    </dgm:pt>
    <dgm:pt modelId="{18FC2A14-FBAB-425A-91C8-0AE515C6B1D1}" type="pres">
      <dgm:prSet presAssocID="{5CB0EC52-80A5-4A05-9423-39DB21CFA3F3}" presName="descendantText" presStyleLbl="alignAccFollowNode1" presStyleIdx="1" presStyleCnt="3" custScaleX="158222" custScaleY="147693" custLinFactNeighborX="371" custLinFactNeighborY="-5438">
        <dgm:presLayoutVars>
          <dgm:bulletEnabled val="1"/>
        </dgm:presLayoutVars>
      </dgm:prSet>
      <dgm:spPr/>
      <dgm:t>
        <a:bodyPr/>
        <a:lstStyle/>
        <a:p>
          <a:endParaRPr lang="es-ES"/>
        </a:p>
      </dgm:t>
    </dgm:pt>
    <dgm:pt modelId="{E53F2B1A-3F8B-4E92-88B2-B334C24FE492}" type="pres">
      <dgm:prSet presAssocID="{BE1CA551-C63E-4ED0-A3A3-75F7752722BB}" presName="sp" presStyleCnt="0"/>
      <dgm:spPr/>
    </dgm:pt>
    <dgm:pt modelId="{623D7890-C757-4533-8B43-57760EF6E18A}" type="pres">
      <dgm:prSet presAssocID="{85147E69-1D75-4FBE-A174-0AB41192BC84}" presName="linNode" presStyleCnt="0"/>
      <dgm:spPr/>
    </dgm:pt>
    <dgm:pt modelId="{6C381CC5-1717-445F-8C04-4FF5BAD77877}" type="pres">
      <dgm:prSet presAssocID="{85147E69-1D75-4FBE-A174-0AB41192BC84}" presName="parentText" presStyleLbl="node1" presStyleIdx="2" presStyleCnt="3">
        <dgm:presLayoutVars>
          <dgm:chMax val="1"/>
          <dgm:bulletEnabled val="1"/>
        </dgm:presLayoutVars>
      </dgm:prSet>
      <dgm:spPr/>
      <dgm:t>
        <a:bodyPr/>
        <a:lstStyle/>
        <a:p>
          <a:endParaRPr lang="es-ES"/>
        </a:p>
      </dgm:t>
    </dgm:pt>
    <dgm:pt modelId="{48EC9685-21F2-4414-BA77-E1C9B0A8DCFC}" type="pres">
      <dgm:prSet presAssocID="{85147E69-1D75-4FBE-A174-0AB41192BC84}" presName="descendantText" presStyleLbl="alignAccFollowNode1" presStyleIdx="2" presStyleCnt="3" custScaleX="118566" custScaleY="125063">
        <dgm:presLayoutVars>
          <dgm:bulletEnabled val="1"/>
        </dgm:presLayoutVars>
      </dgm:prSet>
      <dgm:spPr/>
      <dgm:t>
        <a:bodyPr/>
        <a:lstStyle/>
        <a:p>
          <a:endParaRPr lang="es-ES"/>
        </a:p>
      </dgm:t>
    </dgm:pt>
  </dgm:ptLst>
  <dgm:cxnLst>
    <dgm:cxn modelId="{47C7E089-BB11-4D75-A691-24DB3FDB4200}" type="presOf" srcId="{BB202699-B23C-474A-9A10-719B33C5798A}" destId="{86F27C66-FEAB-46BB-809D-A7E4CF9A2BFB}" srcOrd="0" destOrd="0" presId="urn:microsoft.com/office/officeart/2005/8/layout/vList5"/>
    <dgm:cxn modelId="{07D4CD57-BB0A-40FD-B639-0D62A7AE13C4}" type="presOf" srcId="{B19A938E-05DE-4048-B52F-151231E17184}" destId="{48EC9685-21F2-4414-BA77-E1C9B0A8DCFC}" srcOrd="0" destOrd="0" presId="urn:microsoft.com/office/officeart/2005/8/layout/vList5"/>
    <dgm:cxn modelId="{A26962D5-0905-4FD1-9891-7CE5D3920E93}" type="presOf" srcId="{069E9ABA-1060-4402-AA86-DB4C247A5C11}" destId="{48EC9685-21F2-4414-BA77-E1C9B0A8DCFC}" srcOrd="0" destOrd="2" presId="urn:microsoft.com/office/officeart/2005/8/layout/vList5"/>
    <dgm:cxn modelId="{42CF6B31-2FCD-4C60-A8BB-227380FAC59E}" type="presOf" srcId="{DEA95BF8-C7A1-45B8-95AB-3F36A99A5B50}" destId="{18FC2A14-FBAB-425A-91C8-0AE515C6B1D1}" srcOrd="0" destOrd="1" presId="urn:microsoft.com/office/officeart/2005/8/layout/vList5"/>
    <dgm:cxn modelId="{F56FF46F-95DC-460B-BCDC-BC43283B09C4}" srcId="{BB202699-B23C-474A-9A10-719B33C5798A}" destId="{5CB0EC52-80A5-4A05-9423-39DB21CFA3F3}" srcOrd="1" destOrd="0" parTransId="{00D476E5-7251-41F5-9EC6-123E0F75F3D1}" sibTransId="{BE1CA551-C63E-4ED0-A3A3-75F7752722BB}"/>
    <dgm:cxn modelId="{1E91EFC8-5F9D-4AAE-BCF2-A88FAFB862E9}" srcId="{BB202699-B23C-474A-9A10-719B33C5798A}" destId="{9BF05C94-C3F2-40E5-8015-782492613D3F}" srcOrd="0" destOrd="0" parTransId="{588ACBCB-66C7-4264-9060-91F3290BC151}" sibTransId="{5B889638-B181-4944-8CD8-A1D69ED5D753}"/>
    <dgm:cxn modelId="{C9172530-DC0D-4657-A66C-26684B585EDC}" type="presOf" srcId="{6ADBBFEF-E198-42A3-8974-AD51CDE2808A}" destId="{18FC2A14-FBAB-425A-91C8-0AE515C6B1D1}" srcOrd="0" destOrd="0" presId="urn:microsoft.com/office/officeart/2005/8/layout/vList5"/>
    <dgm:cxn modelId="{CA6315EE-040B-45BD-9122-656057E82E15}" srcId="{BB202699-B23C-474A-9A10-719B33C5798A}" destId="{85147E69-1D75-4FBE-A174-0AB41192BC84}" srcOrd="2" destOrd="0" parTransId="{F6828C09-BD91-412B-9C71-9F4091D4C4BA}" sibTransId="{81CCCA31-B1D7-4518-9525-FD02DF5F45C3}"/>
    <dgm:cxn modelId="{F22CE2CC-D389-49D8-ACFA-28BC34007901}" type="presOf" srcId="{18E00971-5408-40A4-B7CD-8872057A5726}" destId="{48EC9685-21F2-4414-BA77-E1C9B0A8DCFC}" srcOrd="0" destOrd="1" presId="urn:microsoft.com/office/officeart/2005/8/layout/vList5"/>
    <dgm:cxn modelId="{B4CB6E4E-B30F-4C6B-98B5-198AB9549AB6}" type="presOf" srcId="{9BF05C94-C3F2-40E5-8015-782492613D3F}" destId="{4D2A76DB-8A3B-4C87-9F7A-561DEAAACD88}" srcOrd="0" destOrd="0" presId="urn:microsoft.com/office/officeart/2005/8/layout/vList5"/>
    <dgm:cxn modelId="{EF832819-6033-490E-9842-3A963EACB200}" type="presOf" srcId="{2EA7FA32-5FA0-4D7D-AF3F-EBB65425836D}" destId="{48EC9685-21F2-4414-BA77-E1C9B0A8DCFC}" srcOrd="0" destOrd="3" presId="urn:microsoft.com/office/officeart/2005/8/layout/vList5"/>
    <dgm:cxn modelId="{224CE197-9469-4401-8EF8-E0C73E247532}" srcId="{5CB0EC52-80A5-4A05-9423-39DB21CFA3F3}" destId="{DEA95BF8-C7A1-45B8-95AB-3F36A99A5B50}" srcOrd="1" destOrd="0" parTransId="{9728164F-628B-495D-8469-B65B40C234D8}" sibTransId="{F68D34BA-10D7-4FC0-ACAF-7880DFEA0D3B}"/>
    <dgm:cxn modelId="{B77299F3-096C-43E2-8641-CB99DDB60798}" srcId="{5CB0EC52-80A5-4A05-9423-39DB21CFA3F3}" destId="{6ADBBFEF-E198-42A3-8974-AD51CDE2808A}" srcOrd="0" destOrd="0" parTransId="{FF2E807B-0E78-408F-B3FE-B2916B81C0E1}" sibTransId="{47355E73-7160-4E0E-947C-7B9E8DF905A8}"/>
    <dgm:cxn modelId="{B4822C56-14D3-46B8-9EC8-1CBBD0083E47}" srcId="{85147E69-1D75-4FBE-A174-0AB41192BC84}" destId="{2EA7FA32-5FA0-4D7D-AF3F-EBB65425836D}" srcOrd="3" destOrd="0" parTransId="{ACB3C322-8975-415B-80F8-BB6E5CF33020}" sibTransId="{AFAA1EF6-D337-4BDE-9EE0-B978A7BA32DE}"/>
    <dgm:cxn modelId="{A9729FA9-4398-4893-AC84-1ED591F0DDB9}" srcId="{9BF05C94-C3F2-40E5-8015-782492613D3F}" destId="{313DA84B-F9E1-40BE-9A98-2A10E09DE20D}" srcOrd="0" destOrd="0" parTransId="{883D28EF-E879-4C7C-822E-DEB5FB25EE55}" sibTransId="{D1B88748-4721-4FAE-A906-A4C2FE0AEB55}"/>
    <dgm:cxn modelId="{B77B150D-BFE7-42A4-98DF-E9F9F7A74F91}" srcId="{85147E69-1D75-4FBE-A174-0AB41192BC84}" destId="{18E00971-5408-40A4-B7CD-8872057A5726}" srcOrd="1" destOrd="0" parTransId="{66C0BC54-21A5-4B6D-A22D-89478E17A97D}" sibTransId="{87EC0AD6-76BB-4F80-AA25-80BDCE022C70}"/>
    <dgm:cxn modelId="{719C9907-91D3-429C-ABF5-D3B1A561398D}" srcId="{85147E69-1D75-4FBE-A174-0AB41192BC84}" destId="{069E9ABA-1060-4402-AA86-DB4C247A5C11}" srcOrd="2" destOrd="0" parTransId="{13274C41-8355-44DF-8D27-90E25B16567A}" sibTransId="{5735FE80-93FE-463D-A6DC-0EF186A580E2}"/>
    <dgm:cxn modelId="{E4087BBE-8EDD-4882-AB64-679AFFF17995}" type="presOf" srcId="{85147E69-1D75-4FBE-A174-0AB41192BC84}" destId="{6C381CC5-1717-445F-8C04-4FF5BAD77877}" srcOrd="0" destOrd="0" presId="urn:microsoft.com/office/officeart/2005/8/layout/vList5"/>
    <dgm:cxn modelId="{7483A261-2B13-48BE-AB4F-0A3850D6ACD2}" type="presOf" srcId="{313DA84B-F9E1-40BE-9A98-2A10E09DE20D}" destId="{F3211D2B-4000-4121-A8B4-525076DB8CB9}" srcOrd="0" destOrd="0" presId="urn:microsoft.com/office/officeart/2005/8/layout/vList5"/>
    <dgm:cxn modelId="{661F4C08-29F8-4BD3-88AE-3BBD0E149A6D}" srcId="{85147E69-1D75-4FBE-A174-0AB41192BC84}" destId="{B19A938E-05DE-4048-B52F-151231E17184}" srcOrd="0" destOrd="0" parTransId="{5FB48A47-CDC9-4875-816D-C8EC67CA398C}" sibTransId="{17C73B55-12AB-4673-AFE1-1AD28D6746C3}"/>
    <dgm:cxn modelId="{3EEFF8CA-559F-481C-B3DB-001627AB8884}" type="presOf" srcId="{5CB0EC52-80A5-4A05-9423-39DB21CFA3F3}" destId="{6E744BEB-A50F-4020-A9F4-AFC446FBC2F4}" srcOrd="0" destOrd="0" presId="urn:microsoft.com/office/officeart/2005/8/layout/vList5"/>
    <dgm:cxn modelId="{634B9062-B25F-4E16-9346-EDD5CCC99C94}" type="presParOf" srcId="{86F27C66-FEAB-46BB-809D-A7E4CF9A2BFB}" destId="{4355B4C5-4716-48ED-94A4-6C18D77F0FA6}" srcOrd="0" destOrd="0" presId="urn:microsoft.com/office/officeart/2005/8/layout/vList5"/>
    <dgm:cxn modelId="{4C3B4957-744C-421C-82AE-A2D72C5E7E4F}" type="presParOf" srcId="{4355B4C5-4716-48ED-94A4-6C18D77F0FA6}" destId="{4D2A76DB-8A3B-4C87-9F7A-561DEAAACD88}" srcOrd="0" destOrd="0" presId="urn:microsoft.com/office/officeart/2005/8/layout/vList5"/>
    <dgm:cxn modelId="{531A68A4-73CB-4668-953A-6C986C595C16}" type="presParOf" srcId="{4355B4C5-4716-48ED-94A4-6C18D77F0FA6}" destId="{F3211D2B-4000-4121-A8B4-525076DB8CB9}" srcOrd="1" destOrd="0" presId="urn:microsoft.com/office/officeart/2005/8/layout/vList5"/>
    <dgm:cxn modelId="{EA4EB0BF-86AA-45BC-841B-12154E21BD30}" type="presParOf" srcId="{86F27C66-FEAB-46BB-809D-A7E4CF9A2BFB}" destId="{6C8C07A2-393B-4A60-8A38-D49FDC68821D}" srcOrd="1" destOrd="0" presId="urn:microsoft.com/office/officeart/2005/8/layout/vList5"/>
    <dgm:cxn modelId="{CBD16FB9-4E96-472C-8735-CCEBF866303F}" type="presParOf" srcId="{86F27C66-FEAB-46BB-809D-A7E4CF9A2BFB}" destId="{09FE1C6B-9509-4F08-8C87-C65F227E87B7}" srcOrd="2" destOrd="0" presId="urn:microsoft.com/office/officeart/2005/8/layout/vList5"/>
    <dgm:cxn modelId="{93043C8C-D5C5-41C4-A78E-4ECE42D456E3}" type="presParOf" srcId="{09FE1C6B-9509-4F08-8C87-C65F227E87B7}" destId="{6E744BEB-A50F-4020-A9F4-AFC446FBC2F4}" srcOrd="0" destOrd="0" presId="urn:microsoft.com/office/officeart/2005/8/layout/vList5"/>
    <dgm:cxn modelId="{5F1B942F-9879-4E70-BD96-476FC0452F55}" type="presParOf" srcId="{09FE1C6B-9509-4F08-8C87-C65F227E87B7}" destId="{18FC2A14-FBAB-425A-91C8-0AE515C6B1D1}" srcOrd="1" destOrd="0" presId="urn:microsoft.com/office/officeart/2005/8/layout/vList5"/>
    <dgm:cxn modelId="{E4ACB38A-465F-4BE3-8737-829F8774A6E5}" type="presParOf" srcId="{86F27C66-FEAB-46BB-809D-A7E4CF9A2BFB}" destId="{E53F2B1A-3F8B-4E92-88B2-B334C24FE492}" srcOrd="3" destOrd="0" presId="urn:microsoft.com/office/officeart/2005/8/layout/vList5"/>
    <dgm:cxn modelId="{6922AFBC-9317-415D-9C31-BCF5B0E8B86E}" type="presParOf" srcId="{86F27C66-FEAB-46BB-809D-A7E4CF9A2BFB}" destId="{623D7890-C757-4533-8B43-57760EF6E18A}" srcOrd="4" destOrd="0" presId="urn:microsoft.com/office/officeart/2005/8/layout/vList5"/>
    <dgm:cxn modelId="{942D5FEB-945F-4C18-B8D0-1CCED0B7907A}" type="presParOf" srcId="{623D7890-C757-4533-8B43-57760EF6E18A}" destId="{6C381CC5-1717-445F-8C04-4FF5BAD77877}" srcOrd="0" destOrd="0" presId="urn:microsoft.com/office/officeart/2005/8/layout/vList5"/>
    <dgm:cxn modelId="{0EBEF024-BA47-4DAB-8B0E-75AA7160D2B0}" type="presParOf" srcId="{623D7890-C757-4533-8B43-57760EF6E18A}" destId="{48EC9685-21F2-4414-BA77-E1C9B0A8DCFC}"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3211D2B-4000-4121-A8B4-525076DB8CB9}">
      <dsp:nvSpPr>
        <dsp:cNvPr id="0" name=""/>
        <dsp:cNvSpPr/>
      </dsp:nvSpPr>
      <dsp:spPr>
        <a:xfrm rot="5400000">
          <a:off x="6216630" y="-2493489"/>
          <a:ext cx="1471238" cy="6826033"/>
        </a:xfrm>
        <a:prstGeom prst="round2SameRect">
          <a:avLst/>
        </a:prstGeom>
        <a:solidFill>
          <a:schemeClr val="bg2">
            <a:lumMod val="90000"/>
            <a:alpha val="9000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_tradnl" sz="1400" b="0" kern="1200" dirty="0" smtClean="0">
              <a:latin typeface="Calibri" panose="020F0502020204030204" pitchFamily="34" charset="0"/>
            </a:rPr>
            <a:t>Bibliografías de Carlos Manuel Trelles, Fermín Peraza y Antonio Bachiller y Morales, fieles exponentes de la Bibliografía científica cubana antes de 1959. Principales aportes a la bibliografía médica cubana en la etapa posterior al triunfo revolucionario.</a:t>
          </a:r>
          <a:endParaRPr lang="es-ES" sz="1400" b="0" kern="1200" dirty="0">
            <a:latin typeface="Calibri" panose="020F0502020204030204" pitchFamily="34" charset="0"/>
            <a:cs typeface="Arial" panose="020B0604020202020204" pitchFamily="34" charset="0"/>
          </a:endParaRPr>
        </a:p>
      </dsp:txBody>
      <dsp:txXfrm rot="-5400000">
        <a:off x="3539233" y="255728"/>
        <a:ext cx="6754213" cy="1327598"/>
      </dsp:txXfrm>
    </dsp:sp>
    <dsp:sp modelId="{4D2A76DB-8A3B-4C87-9F7A-561DEAAACD88}">
      <dsp:nvSpPr>
        <dsp:cNvPr id="0" name=""/>
        <dsp:cNvSpPr/>
      </dsp:nvSpPr>
      <dsp:spPr>
        <a:xfrm>
          <a:off x="540" y="0"/>
          <a:ext cx="3538692" cy="1839048"/>
        </a:xfrm>
        <a:prstGeom prst="roundRect">
          <a:avLst/>
        </a:prstGeom>
        <a:solidFill>
          <a:schemeClr val="tx2">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bg1">
                  <a:lumMod val="95000"/>
                </a:schemeClr>
              </a:solidFill>
              <a:latin typeface="Arial" panose="020B0604020202020204" pitchFamily="34" charset="0"/>
              <a:cs typeface="Arial" panose="020B0604020202020204" pitchFamily="34" charset="0"/>
            </a:rPr>
            <a:t>Tema 1:</a:t>
          </a:r>
        </a:p>
        <a:p>
          <a:pPr lvl="0" algn="ctr" defTabSz="800100">
            <a:lnSpc>
              <a:spcPct val="90000"/>
            </a:lnSpc>
            <a:spcBef>
              <a:spcPct val="0"/>
            </a:spcBef>
            <a:spcAft>
              <a:spcPct val="35000"/>
            </a:spcAft>
          </a:pPr>
          <a:r>
            <a:rPr lang="es-ES" sz="1800" kern="1200" dirty="0" smtClean="0">
              <a:solidFill>
                <a:schemeClr val="bg1">
                  <a:lumMod val="95000"/>
                </a:schemeClr>
              </a:solidFill>
              <a:latin typeface="Arial" panose="020B0604020202020204" pitchFamily="34" charset="0"/>
              <a:cs typeface="Arial" panose="020B0604020202020204" pitchFamily="34" charset="0"/>
            </a:rPr>
            <a:t> </a:t>
          </a:r>
          <a:r>
            <a:rPr lang="es-ES" sz="1800" kern="1200" dirty="0" smtClean="0">
              <a:solidFill>
                <a:schemeClr val="bg1">
                  <a:lumMod val="95000"/>
                </a:schemeClr>
              </a:solidFill>
              <a:latin typeface="Arial" panose="020B0604020202020204" pitchFamily="34" charset="0"/>
              <a:cs typeface="Arial" panose="020B0604020202020204" pitchFamily="34" charset="0"/>
            </a:rPr>
            <a:t>Bibliografía médica cubana</a:t>
          </a:r>
          <a:endParaRPr lang="es-ES" sz="1800" kern="1200" dirty="0">
            <a:solidFill>
              <a:schemeClr val="bg1">
                <a:lumMod val="95000"/>
              </a:schemeClr>
            </a:solidFill>
            <a:latin typeface="Arial" panose="020B0604020202020204" pitchFamily="34" charset="0"/>
            <a:cs typeface="Arial" panose="020B0604020202020204" pitchFamily="34" charset="0"/>
          </a:endParaRPr>
        </a:p>
      </dsp:txBody>
      <dsp:txXfrm>
        <a:off x="90315" y="89775"/>
        <a:ext cx="3359142" cy="1659498"/>
      </dsp:txXfrm>
    </dsp:sp>
    <dsp:sp modelId="{18FC2A14-FBAB-425A-91C8-0AE515C6B1D1}">
      <dsp:nvSpPr>
        <dsp:cNvPr id="0" name=""/>
        <dsp:cNvSpPr/>
      </dsp:nvSpPr>
      <dsp:spPr>
        <a:xfrm rot="5400000">
          <a:off x="5956271" y="-685492"/>
          <a:ext cx="2172916" cy="7245895"/>
        </a:xfrm>
        <a:prstGeom prst="round2SameRect">
          <a:avLst/>
        </a:prstGeom>
        <a:solidFill>
          <a:schemeClr val="bg2">
            <a:lumMod val="90000"/>
            <a:alpha val="9000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100000"/>
            </a:lnSpc>
            <a:spcBef>
              <a:spcPct val="0"/>
            </a:spcBef>
            <a:spcAft>
              <a:spcPct val="15000"/>
            </a:spcAft>
            <a:buChar char="••"/>
          </a:pPr>
          <a:r>
            <a:rPr lang="es-ES_tradnl" sz="1400" kern="1200" dirty="0" smtClean="0">
              <a:latin typeface="Calibri" panose="020F0502020204030204" pitchFamily="34" charset="0"/>
            </a:rPr>
            <a:t>Escogiendo una revista para publicar. Revistas nacionales de Ciencias Médicas (Revistas estudiantiles). Revistas de Acceso abierto. Rankings. </a:t>
          </a:r>
          <a:r>
            <a:rPr lang="es-ES_tradnl" sz="1400" kern="1200" dirty="0" err="1" smtClean="0">
              <a:latin typeface="Calibri" panose="020F0502020204030204" pitchFamily="34" charset="0"/>
            </a:rPr>
            <a:t>Scimago</a:t>
          </a:r>
          <a:r>
            <a:rPr lang="es-ES_tradnl" sz="1400" kern="1200" dirty="0" smtClean="0">
              <a:latin typeface="Calibri" panose="020F0502020204030204" pitchFamily="34" charset="0"/>
            </a:rPr>
            <a:t> </a:t>
          </a:r>
          <a:r>
            <a:rPr lang="es-ES_tradnl" sz="1400" kern="1200" dirty="0" err="1" smtClean="0">
              <a:latin typeface="Calibri" panose="020F0502020204030204" pitchFamily="34" charset="0"/>
            </a:rPr>
            <a:t>Journal</a:t>
          </a:r>
          <a:r>
            <a:rPr lang="es-ES_tradnl" sz="1400" kern="1200" dirty="0" smtClean="0">
              <a:latin typeface="Calibri" panose="020F0502020204030204" pitchFamily="34" charset="0"/>
            </a:rPr>
            <a:t> Ranking. Normas y metodologías para publicar en las revistas de la Editorial de Ciencias Médicas (ECIMED). Normas para autores.</a:t>
          </a:r>
          <a:endParaRPr lang="es-ES" sz="1400" kern="1200" dirty="0">
            <a:latin typeface="Calibri" panose="020F0502020204030204" pitchFamily="34" charset="0"/>
            <a:cs typeface="Arial" panose="020B0604020202020204" pitchFamily="34" charset="0"/>
          </a:endParaRPr>
        </a:p>
        <a:p>
          <a:pPr marL="114300" lvl="1" indent="-114300" algn="l" defTabSz="622300">
            <a:lnSpc>
              <a:spcPct val="100000"/>
            </a:lnSpc>
            <a:spcBef>
              <a:spcPct val="0"/>
            </a:spcBef>
            <a:spcAft>
              <a:spcPct val="15000"/>
            </a:spcAft>
            <a:buChar char="••"/>
          </a:pPr>
          <a:r>
            <a:rPr lang="es-ES_tradnl" sz="1400" kern="1200" dirty="0" smtClean="0">
              <a:latin typeface="Calibri" panose="020F0502020204030204" pitchFamily="34" charset="0"/>
            </a:rPr>
            <a:t>Cómo formatear el manuscrito Metodología para la edición de manuscritos. Presentación del manuscrito a la revista. Características de las plataformas para la gestión de contenido. Plataforma Open </a:t>
          </a:r>
          <a:r>
            <a:rPr lang="es-ES_tradnl" sz="1400" kern="1200" dirty="0" err="1" smtClean="0">
              <a:latin typeface="Calibri" panose="020F0502020204030204" pitchFamily="34" charset="0"/>
            </a:rPr>
            <a:t>Journal</a:t>
          </a:r>
          <a:r>
            <a:rPr lang="es-ES_tradnl" sz="1400" kern="1200" dirty="0" smtClean="0">
              <a:latin typeface="Calibri" panose="020F0502020204030204" pitchFamily="34" charset="0"/>
            </a:rPr>
            <a:t> </a:t>
          </a:r>
          <a:r>
            <a:rPr lang="es-ES_tradnl" sz="1400" kern="1200" dirty="0" err="1" smtClean="0">
              <a:latin typeface="Calibri" panose="020F0502020204030204" pitchFamily="34" charset="0"/>
            </a:rPr>
            <a:t>System</a:t>
          </a:r>
          <a:r>
            <a:rPr lang="es-ES_tradnl" sz="1400" kern="1200" dirty="0" smtClean="0">
              <a:latin typeface="Calibri" panose="020F0502020204030204" pitchFamily="34" charset="0"/>
            </a:rPr>
            <a:t>. El proceso de arbitraje. Área editorial del Centro Provincial de Información de Ciencias Médicas de La Habana.</a:t>
          </a:r>
          <a:endParaRPr lang="es-ES" sz="1400" kern="1200" dirty="0">
            <a:latin typeface="Calibri" panose="020F0502020204030204" pitchFamily="34" charset="0"/>
            <a:cs typeface="Arial" panose="020B0604020202020204" pitchFamily="34" charset="0"/>
          </a:endParaRPr>
        </a:p>
      </dsp:txBody>
      <dsp:txXfrm rot="-5400000">
        <a:off x="3419782" y="1957070"/>
        <a:ext cx="7139822" cy="1960770"/>
      </dsp:txXfrm>
    </dsp:sp>
    <dsp:sp modelId="{6E744BEB-A50F-4020-A9F4-AFC446FBC2F4}">
      <dsp:nvSpPr>
        <dsp:cNvPr id="0" name=""/>
        <dsp:cNvSpPr/>
      </dsp:nvSpPr>
      <dsp:spPr>
        <a:xfrm>
          <a:off x="540" y="2097937"/>
          <a:ext cx="3418701" cy="1839048"/>
        </a:xfrm>
        <a:prstGeom prst="roundRect">
          <a:avLst/>
        </a:prstGeom>
        <a:solidFill>
          <a:schemeClr val="tx2">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bg1">
                  <a:lumMod val="95000"/>
                </a:schemeClr>
              </a:solidFill>
              <a:latin typeface="Arial" panose="020B0604020202020204" pitchFamily="34" charset="0"/>
              <a:cs typeface="Arial" panose="020B0604020202020204" pitchFamily="34" charset="0"/>
            </a:rPr>
            <a:t>Tema 2: </a:t>
          </a:r>
        </a:p>
        <a:p>
          <a:pPr lvl="0" algn="ctr" defTabSz="800100">
            <a:lnSpc>
              <a:spcPct val="90000"/>
            </a:lnSpc>
            <a:spcBef>
              <a:spcPct val="0"/>
            </a:spcBef>
            <a:spcAft>
              <a:spcPct val="35000"/>
            </a:spcAft>
          </a:pPr>
          <a:r>
            <a:rPr lang="es-ES" sz="1800" kern="1200" dirty="0" smtClean="0">
              <a:solidFill>
                <a:schemeClr val="bg1">
                  <a:lumMod val="95000"/>
                </a:schemeClr>
              </a:solidFill>
              <a:latin typeface="Arial" panose="020B0604020202020204" pitchFamily="34" charset="0"/>
              <a:cs typeface="Arial" panose="020B0604020202020204" pitchFamily="34" charset="0"/>
            </a:rPr>
            <a:t>Normas para la publicación científica en Ciencias de la Salud</a:t>
          </a:r>
          <a:endParaRPr lang="es-ES" sz="1800" kern="1200" dirty="0">
            <a:solidFill>
              <a:schemeClr val="bg1">
                <a:lumMod val="95000"/>
              </a:schemeClr>
            </a:solidFill>
            <a:latin typeface="Arial" panose="020B0604020202020204" pitchFamily="34" charset="0"/>
            <a:cs typeface="Arial" panose="020B0604020202020204" pitchFamily="34" charset="0"/>
          </a:endParaRPr>
        </a:p>
      </dsp:txBody>
      <dsp:txXfrm>
        <a:off x="90315" y="2187712"/>
        <a:ext cx="3239151" cy="1659498"/>
      </dsp:txXfrm>
    </dsp:sp>
    <dsp:sp modelId="{48EC9685-21F2-4414-BA77-E1C9B0A8DCFC}">
      <dsp:nvSpPr>
        <dsp:cNvPr id="0" name=""/>
        <dsp:cNvSpPr/>
      </dsp:nvSpPr>
      <dsp:spPr>
        <a:xfrm rot="5400000">
          <a:off x="6127412" y="1499931"/>
          <a:ext cx="1839974" cy="7231855"/>
        </a:xfrm>
        <a:prstGeom prst="round2SameRect">
          <a:avLst/>
        </a:prstGeom>
        <a:solidFill>
          <a:schemeClr val="bg2">
            <a:lumMod val="90000"/>
            <a:alpha val="90000"/>
          </a:schemeClr>
        </a:solidFill>
        <a:ln w="15875" cap="rnd"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114300" lvl="1" indent="-114300" algn="l" defTabSz="622300">
            <a:lnSpc>
              <a:spcPct val="90000"/>
            </a:lnSpc>
            <a:spcBef>
              <a:spcPct val="0"/>
            </a:spcBef>
            <a:spcAft>
              <a:spcPct val="15000"/>
            </a:spcAft>
            <a:buChar char="••"/>
          </a:pPr>
          <a:r>
            <a:rPr lang="es-ES" sz="1400" kern="1200" dirty="0" smtClean="0">
              <a:latin typeface="Calibri" panose="020F0502020204030204" pitchFamily="34" charset="0"/>
            </a:rPr>
            <a:t>El resumen. Definiciones. Importancia. Breve descripción histórica. Norma Cubana Tipos de resúmenes de acuerdo al contenido y a la presentación. Extensión del resumen.</a:t>
          </a:r>
          <a:endParaRPr lang="es-ES" sz="1400" kern="1200" dirty="0">
            <a:latin typeface="Arial" panose="020B060402020202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s-ES" sz="1400" kern="1200" dirty="0" smtClean="0">
              <a:latin typeface="Calibri" panose="020F0502020204030204" pitchFamily="34" charset="0"/>
            </a:rPr>
            <a:t>La redacción científica. Estructura IMRYD. Comunicación a Conferencia. Presentación de trabajos verbalmente. El Poster. Cómo preparar un Poster.</a:t>
          </a:r>
          <a:endParaRPr lang="es-ES" sz="1400" kern="1200" dirty="0">
            <a:latin typeface="Calibri" panose="020F050202020403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s-ES" sz="1400" kern="1200" dirty="0" smtClean="0">
              <a:latin typeface="Calibri" panose="020F0502020204030204" pitchFamily="34" charset="0"/>
            </a:rPr>
            <a:t>Libros científicos. Reseñas de libros. Orientación de la revisión bibliográfica (Trabajo integrador).</a:t>
          </a:r>
          <a:endParaRPr lang="es-ES" sz="1400" kern="1200" dirty="0">
            <a:latin typeface="Calibri" panose="020F0502020204030204" pitchFamily="34" charset="0"/>
            <a:cs typeface="Arial" panose="020B0604020202020204" pitchFamily="34" charset="0"/>
          </a:endParaRPr>
        </a:p>
        <a:p>
          <a:pPr marL="114300" lvl="1" indent="-114300" algn="l" defTabSz="622300">
            <a:lnSpc>
              <a:spcPct val="90000"/>
            </a:lnSpc>
            <a:spcBef>
              <a:spcPct val="0"/>
            </a:spcBef>
            <a:spcAft>
              <a:spcPct val="15000"/>
            </a:spcAft>
            <a:buChar char="••"/>
          </a:pPr>
          <a:r>
            <a:rPr lang="es-ES" sz="1400" kern="1200" dirty="0" smtClean="0">
              <a:latin typeface="Calibri" panose="020F0502020204030204" pitchFamily="34" charset="0"/>
            </a:rPr>
            <a:t>El artículo científico. Artículo original. Artículo de revisión. Tesis de terminación de estudios. </a:t>
          </a:r>
          <a:endParaRPr lang="es-ES" sz="1400" kern="1200" dirty="0">
            <a:latin typeface="Calibri" panose="020F0502020204030204" pitchFamily="34" charset="0"/>
            <a:cs typeface="Arial" panose="020B0604020202020204" pitchFamily="34" charset="0"/>
          </a:endParaRPr>
        </a:p>
      </dsp:txBody>
      <dsp:txXfrm rot="-5400000">
        <a:off x="3431472" y="4285691"/>
        <a:ext cx="7142035" cy="1660334"/>
      </dsp:txXfrm>
    </dsp:sp>
    <dsp:sp modelId="{6C381CC5-1717-445F-8C04-4FF5BAD77877}">
      <dsp:nvSpPr>
        <dsp:cNvPr id="0" name=""/>
        <dsp:cNvSpPr/>
      </dsp:nvSpPr>
      <dsp:spPr>
        <a:xfrm>
          <a:off x="540" y="4196335"/>
          <a:ext cx="3430931" cy="1839048"/>
        </a:xfrm>
        <a:prstGeom prst="roundRect">
          <a:avLst/>
        </a:prstGeom>
        <a:solidFill>
          <a:schemeClr val="tx2">
            <a:lumMod val="7500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34290" rIns="68580" bIns="34290" numCol="1" spcCol="1270" anchor="ctr" anchorCtr="0">
          <a:noAutofit/>
        </a:bodyPr>
        <a:lstStyle/>
        <a:p>
          <a:pPr lvl="0" algn="ctr" defTabSz="800100">
            <a:lnSpc>
              <a:spcPct val="90000"/>
            </a:lnSpc>
            <a:spcBef>
              <a:spcPct val="0"/>
            </a:spcBef>
            <a:spcAft>
              <a:spcPct val="35000"/>
            </a:spcAft>
          </a:pPr>
          <a:r>
            <a:rPr lang="es-ES" sz="1800" kern="1200" dirty="0" smtClean="0">
              <a:solidFill>
                <a:schemeClr val="bg1">
                  <a:lumMod val="95000"/>
                </a:schemeClr>
              </a:solidFill>
              <a:latin typeface="Arial" panose="020B0604020202020204" pitchFamily="34" charset="0"/>
              <a:cs typeface="Arial" panose="020B0604020202020204" pitchFamily="34" charset="0"/>
            </a:rPr>
            <a:t>Tema 3:</a:t>
          </a:r>
        </a:p>
        <a:p>
          <a:pPr lvl="0" algn="ctr" defTabSz="800100">
            <a:lnSpc>
              <a:spcPct val="90000"/>
            </a:lnSpc>
            <a:spcBef>
              <a:spcPct val="0"/>
            </a:spcBef>
            <a:spcAft>
              <a:spcPct val="35000"/>
            </a:spcAft>
          </a:pPr>
          <a:r>
            <a:rPr lang="es-ES" sz="1800" kern="1200" dirty="0" smtClean="0">
              <a:solidFill>
                <a:schemeClr val="bg1">
                  <a:lumMod val="95000"/>
                </a:schemeClr>
              </a:solidFill>
              <a:latin typeface="Arial" panose="020B0604020202020204" pitchFamily="34" charset="0"/>
              <a:cs typeface="Arial" panose="020B0604020202020204" pitchFamily="34" charset="0"/>
            </a:rPr>
            <a:t>Redacción del documento científico </a:t>
          </a:r>
          <a:r>
            <a:rPr lang="es-ES" sz="1800" kern="1200" dirty="0" smtClean="0">
              <a:solidFill>
                <a:schemeClr val="bg1">
                  <a:lumMod val="95000"/>
                </a:schemeClr>
              </a:solidFill>
              <a:latin typeface="Arial" panose="020B0604020202020204" pitchFamily="34" charset="0"/>
              <a:cs typeface="Arial" panose="020B0604020202020204" pitchFamily="34" charset="0"/>
            </a:rPr>
            <a:t>médico</a:t>
          </a:r>
          <a:endParaRPr lang="es-ES" sz="1800" kern="1200" dirty="0">
            <a:solidFill>
              <a:schemeClr val="bg1">
                <a:lumMod val="95000"/>
              </a:schemeClr>
            </a:solidFill>
            <a:latin typeface="Arial" panose="020B0604020202020204" pitchFamily="34" charset="0"/>
            <a:cs typeface="Arial" panose="020B0604020202020204" pitchFamily="34" charset="0"/>
          </a:endParaRPr>
        </a:p>
      </dsp:txBody>
      <dsp:txXfrm>
        <a:off x="90315" y="4286110"/>
        <a:ext cx="3251381" cy="165949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encabezado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s-ES"/>
          </a:p>
        </p:txBody>
      </p:sp>
      <p:sp>
        <p:nvSpPr>
          <p:cNvPr id="3" name="Marcador de fecha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6D888C0D-1790-4981-B1A0-9FEC1183A276}" type="datetimeFigureOut">
              <a:rPr lang="es-ES" smtClean="0"/>
              <a:t>16/10/2020</a:t>
            </a:fld>
            <a:endParaRPr lang="es-ES"/>
          </a:p>
        </p:txBody>
      </p:sp>
      <p:sp>
        <p:nvSpPr>
          <p:cNvPr id="4" name="Marcador de imagen de diapositiva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s-ES"/>
          </a:p>
        </p:txBody>
      </p:sp>
      <p:sp>
        <p:nvSpPr>
          <p:cNvPr id="5" name="Marcador de nota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6" name="Marcador de pie de página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s-ES"/>
          </a:p>
        </p:txBody>
      </p:sp>
      <p:sp>
        <p:nvSpPr>
          <p:cNvPr id="7" name="Marcador de número de diapositiva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5C42EB5C-8B09-4CBB-873D-DF48D15D0244}" type="slidenum">
              <a:rPr lang="es-ES" smtClean="0"/>
              <a:t>‹Nº›</a:t>
            </a:fld>
            <a:endParaRPr lang="es-ES"/>
          </a:p>
        </p:txBody>
      </p:sp>
    </p:spTree>
    <p:extLst>
      <p:ext uri="{BB962C8B-B14F-4D97-AF65-F5344CB8AC3E}">
        <p14:creationId xmlns:p14="http://schemas.microsoft.com/office/powerpoint/2010/main" val="24271149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9939"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 smtClean="0"/>
          </a:p>
        </p:txBody>
      </p:sp>
      <p:sp>
        <p:nvSpPr>
          <p:cNvPr id="39940"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DE4085A2-9EB2-4542-B82C-A64E0DB3318D}" type="slidenum">
              <a:rPr lang="es-ES" sz="1200">
                <a:solidFill>
                  <a:prstClr val="black"/>
                </a:solidFill>
              </a:rPr>
              <a:pPr/>
              <a:t>3</a:t>
            </a:fld>
            <a:endParaRPr lang="es-ES" sz="1200">
              <a:solidFill>
                <a:prstClr val="black"/>
              </a:solidFill>
            </a:endParaRPr>
          </a:p>
        </p:txBody>
      </p:sp>
    </p:spTree>
    <p:extLst>
      <p:ext uri="{BB962C8B-B14F-4D97-AF65-F5344CB8AC3E}">
        <p14:creationId xmlns:p14="http://schemas.microsoft.com/office/powerpoint/2010/main" val="35517939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 smtClean="0"/>
          </a:p>
        </p:txBody>
      </p:sp>
      <p:sp>
        <p:nvSpPr>
          <p:cNvPr id="40964"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97746EA4-EAE0-424D-A2C6-EA7C5D7C566B}" type="slidenum">
              <a:rPr lang="es-ES" sz="1200">
                <a:solidFill>
                  <a:prstClr val="black"/>
                </a:solidFill>
              </a:rPr>
              <a:pPr/>
              <a:t>6</a:t>
            </a:fld>
            <a:endParaRPr lang="es-ES" sz="1200">
              <a:solidFill>
                <a:prstClr val="black"/>
              </a:solidFill>
            </a:endParaRPr>
          </a:p>
        </p:txBody>
      </p:sp>
    </p:spTree>
    <p:extLst>
      <p:ext uri="{BB962C8B-B14F-4D97-AF65-F5344CB8AC3E}">
        <p14:creationId xmlns:p14="http://schemas.microsoft.com/office/powerpoint/2010/main" val="2415601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1987"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endParaRPr lang="es-ES" smtClean="0"/>
          </a:p>
        </p:txBody>
      </p:sp>
      <p:sp>
        <p:nvSpPr>
          <p:cNvPr id="41988"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AFB50F45-937F-439D-B154-03AE5D6D1120}" type="slidenum">
              <a:rPr lang="es-ES" sz="1200">
                <a:solidFill>
                  <a:prstClr val="black"/>
                </a:solidFill>
              </a:rPr>
              <a:pPr/>
              <a:t>7</a:t>
            </a:fld>
            <a:endParaRPr lang="es-ES" sz="1200">
              <a:solidFill>
                <a:prstClr val="black"/>
              </a:solidFill>
            </a:endParaRPr>
          </a:p>
        </p:txBody>
      </p:sp>
    </p:spTree>
    <p:extLst>
      <p:ext uri="{BB962C8B-B14F-4D97-AF65-F5344CB8AC3E}">
        <p14:creationId xmlns:p14="http://schemas.microsoft.com/office/powerpoint/2010/main" val="329297239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Marcador de imagen de diapositiva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Marcador de notas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endParaRPr lang="es-ES" smtClean="0"/>
          </a:p>
        </p:txBody>
      </p:sp>
      <p:sp>
        <p:nvSpPr>
          <p:cNvPr id="43012" name="Marcador de número de diapositiva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fld id="{E7591A47-C1A2-4630-9841-C9C3CE905129}" type="slidenum">
              <a:rPr lang="es-ES" sz="1200">
                <a:solidFill>
                  <a:prstClr val="black"/>
                </a:solidFill>
              </a:rPr>
              <a:pPr/>
              <a:t>8</a:t>
            </a:fld>
            <a:endParaRPr lang="es-ES" sz="1200">
              <a:solidFill>
                <a:prstClr val="black"/>
              </a:solidFill>
            </a:endParaRPr>
          </a:p>
        </p:txBody>
      </p:sp>
    </p:spTree>
    <p:extLst>
      <p:ext uri="{BB962C8B-B14F-4D97-AF65-F5344CB8AC3E}">
        <p14:creationId xmlns:p14="http://schemas.microsoft.com/office/powerpoint/2010/main" val="30301179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4" name="Freeform 8"/>
          <p:cNvSpPr>
            <a:spLocks/>
          </p:cNvSpPr>
          <p:nvPr/>
        </p:nvSpPr>
        <p:spPr bwMode="auto">
          <a:xfrm>
            <a:off x="-42333" y="4321175"/>
            <a:ext cx="1860551" cy="781050"/>
          </a:xfrm>
          <a:custGeom>
            <a:avLst/>
            <a:gdLst>
              <a:gd name="T0" fmla="*/ 2147483646 w 8042"/>
              <a:gd name="T1" fmla="*/ 2147483646 h 10000"/>
              <a:gd name="T2" fmla="*/ 2147483646 w 8042"/>
              <a:gd name="T3" fmla="*/ 2147483646 h 10000"/>
              <a:gd name="T4" fmla="*/ 2147483646 w 8042"/>
              <a:gd name="T5" fmla="*/ 2147483646 h 10000"/>
              <a:gd name="T6" fmla="*/ 2147483646 w 8042"/>
              <a:gd name="T7" fmla="*/ 2147483646 h 10000"/>
              <a:gd name="T8" fmla="*/ 2147483646 w 8042"/>
              <a:gd name="T9" fmla="*/ 2147483646 h 10000"/>
              <a:gd name="T10" fmla="*/ 2147483646 w 8042"/>
              <a:gd name="T11" fmla="*/ 105298818 h 10000"/>
              <a:gd name="T12" fmla="*/ 2147483646 w 8042"/>
              <a:gd name="T13" fmla="*/ 76236572 h 10000"/>
              <a:gd name="T14" fmla="*/ 2147483646 w 8042"/>
              <a:gd name="T15" fmla="*/ 19533436 h 10000"/>
              <a:gd name="T16" fmla="*/ 94026232 w 8042"/>
              <a:gd name="T17" fmla="*/ 0 h 10000"/>
              <a:gd name="T18" fmla="*/ 0 w 8042"/>
              <a:gd name="T19" fmla="*/ 2147483646 h 10000"/>
              <a:gd name="T20" fmla="*/ 2147483646 w 8042"/>
              <a:gd name="T21" fmla="*/ 2147483646 h 10000"/>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ctrTitle"/>
          </p:nvPr>
        </p:nvSpPr>
        <p:spPr>
          <a:xfrm>
            <a:off x="2589889" y="2514601"/>
            <a:ext cx="8800601" cy="2262781"/>
          </a:xfrm>
        </p:spPr>
        <p:txBody>
          <a:bodyPr anchor="b">
            <a:normAutofit/>
          </a:bodyPr>
          <a:lstStyle>
            <a:lvl1pP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2589889" y="4777381"/>
            <a:ext cx="8800601" cy="1126283"/>
          </a:xfrm>
        </p:spPr>
        <p:txBody>
          <a:bodyPr/>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Slide Number Placeholder 5"/>
          <p:cNvSpPr>
            <a:spLocks noGrp="1"/>
          </p:cNvSpPr>
          <p:nvPr>
            <p:ph type="sldNum" sz="quarter" idx="12"/>
          </p:nvPr>
        </p:nvSpPr>
        <p:spPr>
          <a:xfrm>
            <a:off x="565151" y="4529139"/>
            <a:ext cx="778933" cy="365125"/>
          </a:xfrm>
        </p:spPr>
        <p:txBody>
          <a:bodyPr/>
          <a:lstStyle>
            <a:lvl1pPr>
              <a:defRPr/>
            </a:lvl1pPr>
          </a:lstStyle>
          <a:p>
            <a:fld id="{275E3135-E910-42A5-B047-4B2C012ECF0E}" type="slidenum">
              <a:rPr lang="es-ES"/>
              <a:pPr/>
              <a:t>‹Nº›</a:t>
            </a:fld>
            <a:endParaRPr lang="es-ES"/>
          </a:p>
        </p:txBody>
      </p:sp>
    </p:spTree>
    <p:extLst>
      <p:ext uri="{BB962C8B-B14F-4D97-AF65-F5344CB8AC3E}">
        <p14:creationId xmlns:p14="http://schemas.microsoft.com/office/powerpoint/2010/main" val="32126378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89888" y="609600"/>
            <a:ext cx="8789313" cy="311704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Slide Number Placeholder 5"/>
          <p:cNvSpPr>
            <a:spLocks noGrp="1"/>
          </p:cNvSpPr>
          <p:nvPr>
            <p:ph type="sldNum" sz="quarter" idx="12"/>
          </p:nvPr>
        </p:nvSpPr>
        <p:spPr>
          <a:xfrm>
            <a:off x="681567" y="3244851"/>
            <a:ext cx="781051" cy="365125"/>
          </a:xfrm>
        </p:spPr>
        <p:txBody>
          <a:bodyPr/>
          <a:lstStyle>
            <a:lvl1pPr>
              <a:defRPr/>
            </a:lvl1pPr>
          </a:lstStyle>
          <a:p>
            <a:fld id="{BD7BCC7C-90A6-4D82-826F-2A89AE9D18A9}" type="slidenum">
              <a:rPr lang="es-ES"/>
              <a:pPr/>
              <a:t>‹Nº›</a:t>
            </a:fld>
            <a:endParaRPr lang="es-ES"/>
          </a:p>
        </p:txBody>
      </p:sp>
    </p:spTree>
    <p:extLst>
      <p:ext uri="{BB962C8B-B14F-4D97-AF65-F5344CB8AC3E}">
        <p14:creationId xmlns:p14="http://schemas.microsoft.com/office/powerpoint/2010/main" val="351797825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sp>
        <p:nvSpPr>
          <p:cNvPr id="5" name="Freeform 11"/>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6" name="TextBox 13"/>
          <p:cNvSpPr txBox="1">
            <a:spLocks noChangeArrowheads="1"/>
          </p:cNvSpPr>
          <p:nvPr/>
        </p:nvSpPr>
        <p:spPr bwMode="auto">
          <a:xfrm>
            <a:off x="2410884" y="647700"/>
            <a:ext cx="609600" cy="585788"/>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defRPr/>
            </a:pPr>
            <a:r>
              <a:rPr lang="en-US" sz="8000" smtClean="0">
                <a:solidFill>
                  <a:srgbClr val="353535"/>
                </a:solidFill>
                <a:latin typeface="Arial" panose="020B0604020202020204" pitchFamily="34" charset="0"/>
              </a:rPr>
              <a:t>“</a:t>
            </a:r>
          </a:p>
        </p:txBody>
      </p:sp>
      <p:sp>
        <p:nvSpPr>
          <p:cNvPr id="7" name="TextBox 14"/>
          <p:cNvSpPr txBox="1">
            <a:spLocks noChangeArrowheads="1"/>
          </p:cNvSpPr>
          <p:nvPr/>
        </p:nvSpPr>
        <p:spPr bwMode="auto">
          <a:xfrm>
            <a:off x="10892367" y="2905125"/>
            <a:ext cx="609600" cy="584200"/>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defRPr/>
            </a:pPr>
            <a:r>
              <a:rPr lang="en-US" sz="8000" smtClean="0">
                <a:solidFill>
                  <a:srgbClr val="353535"/>
                </a:solidFill>
                <a:latin typeface="Arial" panose="020B0604020202020204" pitchFamily="34" charset="0"/>
              </a:rPr>
              <a:t>”</a:t>
            </a:r>
          </a:p>
        </p:txBody>
      </p:sp>
      <p:sp>
        <p:nvSpPr>
          <p:cNvPr id="2"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13" name="Text Placeholder 9"/>
          <p:cNvSpPr>
            <a:spLocks noGrp="1"/>
          </p:cNvSpPr>
          <p:nvPr>
            <p:ph type="body" sz="quarter" idx="13"/>
          </p:nvPr>
        </p:nvSpPr>
        <p:spPr>
          <a:xfrm>
            <a:off x="3221296" y="3505200"/>
            <a:ext cx="7538517"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3" name="Text Placeholder 2"/>
          <p:cNvSpPr>
            <a:spLocks noGrp="1"/>
          </p:cNvSpPr>
          <p:nvPr>
            <p:ph type="body" idx="1"/>
          </p:nvPr>
        </p:nvSpPr>
        <p:spPr>
          <a:xfrm>
            <a:off x="2589888" y="4354046"/>
            <a:ext cx="8789313"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8" name="Date Placeholder 3"/>
          <p:cNvSpPr>
            <a:spLocks noGrp="1"/>
          </p:cNvSpPr>
          <p:nvPr>
            <p:ph type="dt" sz="half" idx="14"/>
          </p:nvPr>
        </p:nvSpPr>
        <p:spPr/>
        <p:txBody>
          <a:bodyPr/>
          <a:lstStyle>
            <a:lvl1pPr>
              <a:defRPr/>
            </a:lvl1pPr>
          </a:lstStyle>
          <a:p>
            <a:pPr>
              <a:defRPr/>
            </a:pPr>
            <a:endParaRPr lang="es-ES">
              <a:solidFill>
                <a:prstClr val="black">
                  <a:tint val="75000"/>
                </a:prstClr>
              </a:solidFill>
            </a:endParaRPr>
          </a:p>
        </p:txBody>
      </p:sp>
      <p:sp>
        <p:nvSpPr>
          <p:cNvPr id="9" name="Footer Placeholder 4"/>
          <p:cNvSpPr>
            <a:spLocks noGrp="1"/>
          </p:cNvSpPr>
          <p:nvPr>
            <p:ph type="ftr" sz="quarter" idx="15"/>
          </p:nvPr>
        </p:nvSpPr>
        <p:spPr/>
        <p:txBody>
          <a:bodyPr/>
          <a:lstStyle>
            <a:lvl1pPr>
              <a:defRPr/>
            </a:lvl1pPr>
          </a:lstStyle>
          <a:p>
            <a:pPr>
              <a:defRPr/>
            </a:pPr>
            <a:endParaRPr lang="es-ES">
              <a:solidFill>
                <a:prstClr val="black">
                  <a:tint val="75000"/>
                </a:prstClr>
              </a:solidFill>
            </a:endParaRPr>
          </a:p>
        </p:txBody>
      </p:sp>
      <p:sp>
        <p:nvSpPr>
          <p:cNvPr id="10" name="Slide Number Placeholder 5"/>
          <p:cNvSpPr>
            <a:spLocks noGrp="1"/>
          </p:cNvSpPr>
          <p:nvPr>
            <p:ph type="sldNum" sz="quarter" idx="16"/>
          </p:nvPr>
        </p:nvSpPr>
        <p:spPr>
          <a:xfrm>
            <a:off x="681567" y="3244851"/>
            <a:ext cx="781051" cy="365125"/>
          </a:xfrm>
        </p:spPr>
        <p:txBody>
          <a:bodyPr/>
          <a:lstStyle>
            <a:lvl1pPr>
              <a:defRPr/>
            </a:lvl1pPr>
          </a:lstStyle>
          <a:p>
            <a:fld id="{0D6C4F2B-E93B-4FE5-A4CC-796480E3DC03}" type="slidenum">
              <a:rPr lang="es-ES"/>
              <a:pPr/>
              <a:t>‹Nº›</a:t>
            </a:fld>
            <a:endParaRPr lang="es-ES"/>
          </a:p>
        </p:txBody>
      </p:sp>
    </p:spTree>
    <p:extLst>
      <p:ext uri="{BB962C8B-B14F-4D97-AF65-F5344CB8AC3E}">
        <p14:creationId xmlns:p14="http://schemas.microsoft.com/office/powerpoint/2010/main" val="195912635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89888" y="2438402"/>
            <a:ext cx="8789313" cy="2724845"/>
          </a:xfrm>
        </p:spPr>
        <p:txBody>
          <a:bodyPr anchor="b">
            <a:normAutofit/>
          </a:bodyPr>
          <a:lstStyle>
            <a:lvl1pPr algn="l">
              <a:defRPr sz="4800" b="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es-ES" smtClean="0"/>
              <a:t>Haga clic para modificar el estilo de texto del patrón</a:t>
            </a:r>
          </a:p>
        </p:txBody>
      </p:sp>
      <p:sp>
        <p:nvSpPr>
          <p:cNvPr id="6" name="Date Placeholder 4"/>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8" name="Slide Number Placeholder 6"/>
          <p:cNvSpPr>
            <a:spLocks noGrp="1"/>
          </p:cNvSpPr>
          <p:nvPr>
            <p:ph type="sldNum" sz="quarter" idx="12"/>
          </p:nvPr>
        </p:nvSpPr>
        <p:spPr>
          <a:xfrm>
            <a:off x="681567" y="4983164"/>
            <a:ext cx="781051" cy="365125"/>
          </a:xfrm>
        </p:spPr>
        <p:txBody>
          <a:bodyPr/>
          <a:lstStyle>
            <a:lvl1pPr>
              <a:defRPr/>
            </a:lvl1pPr>
          </a:lstStyle>
          <a:p>
            <a:fld id="{E1325868-384E-4C10-8062-AFC77754BA22}" type="slidenum">
              <a:rPr lang="es-ES"/>
              <a:pPr/>
              <a:t>‹Nº›</a:t>
            </a:fld>
            <a:endParaRPr lang="es-ES"/>
          </a:p>
        </p:txBody>
      </p:sp>
    </p:spTree>
    <p:extLst>
      <p:ext uri="{BB962C8B-B14F-4D97-AF65-F5344CB8AC3E}">
        <p14:creationId xmlns:p14="http://schemas.microsoft.com/office/powerpoint/2010/main" val="1054569763"/>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la tarjeta de nombre">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6" name="TextBox 10"/>
          <p:cNvSpPr txBox="1">
            <a:spLocks noChangeArrowheads="1"/>
          </p:cNvSpPr>
          <p:nvPr/>
        </p:nvSpPr>
        <p:spPr bwMode="auto">
          <a:xfrm>
            <a:off x="2410884" y="647700"/>
            <a:ext cx="609600" cy="585788"/>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defRPr/>
            </a:pPr>
            <a:r>
              <a:rPr lang="en-US" sz="8000" smtClean="0">
                <a:solidFill>
                  <a:srgbClr val="353535"/>
                </a:solidFill>
                <a:latin typeface="Arial" panose="020B0604020202020204" pitchFamily="34" charset="0"/>
              </a:rPr>
              <a:t>“</a:t>
            </a:r>
          </a:p>
        </p:txBody>
      </p:sp>
      <p:sp>
        <p:nvSpPr>
          <p:cNvPr id="7" name="TextBox 11"/>
          <p:cNvSpPr txBox="1">
            <a:spLocks noChangeArrowheads="1"/>
          </p:cNvSpPr>
          <p:nvPr/>
        </p:nvSpPr>
        <p:spPr bwMode="auto">
          <a:xfrm>
            <a:off x="10892367" y="2905125"/>
            <a:ext cx="609600" cy="584200"/>
          </a:xfrm>
          <a:prstGeom prst="rect">
            <a:avLst/>
          </a:prstGeom>
          <a:noFill/>
          <a:ln>
            <a:noFill/>
          </a:ln>
          <a:extLst/>
        </p:spPr>
        <p:txBody>
          <a:bodyPr anchor="ct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spcBef>
                <a:spcPct val="0"/>
              </a:spcBef>
              <a:spcAft>
                <a:spcPct val="0"/>
              </a:spcAft>
              <a:defRPr/>
            </a:pPr>
            <a:r>
              <a:rPr lang="en-US" sz="8000" smtClean="0">
                <a:solidFill>
                  <a:srgbClr val="353535"/>
                </a:solidFill>
                <a:latin typeface="Arial" panose="020B0604020202020204" pitchFamily="34" charset="0"/>
              </a:rPr>
              <a:t>”</a:t>
            </a:r>
          </a:p>
        </p:txBody>
      </p:sp>
      <p:sp>
        <p:nvSpPr>
          <p:cNvPr id="13" name="Title 1"/>
          <p:cNvSpPr>
            <a:spLocks noGrp="1"/>
          </p:cNvSpPr>
          <p:nvPr>
            <p:ph type="title"/>
          </p:nvPr>
        </p:nvSpPr>
        <p:spPr>
          <a:xfrm>
            <a:off x="2917498" y="609600"/>
            <a:ext cx="8146116" cy="2895600"/>
          </a:xfrm>
        </p:spPr>
        <p:txBody>
          <a:bodyPr anchor="ctr">
            <a:normAutofit/>
          </a:bodyPr>
          <a:lstStyle>
            <a:lvl1pPr algn="l">
              <a:defRPr sz="4800" b="0" cap="none"/>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887" y="4343400"/>
            <a:ext cx="891772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887" y="5181600"/>
            <a:ext cx="8917723" cy="729622"/>
          </a:xfrm>
        </p:spPr>
        <p:txBody>
          <a:bodyPr rtlCol="0">
            <a:normAutofit/>
          </a:bodyPr>
          <a:lstStyle>
            <a:lvl1pPr>
              <a:buNone/>
              <a:defRPr lang="en-US">
                <a:solidFill>
                  <a:schemeClr val="tx1">
                    <a:lumMod val="65000"/>
                    <a:lumOff val="35000"/>
                  </a:schemeClr>
                </a:solidFill>
              </a:defRPr>
            </a:lvl1pPr>
          </a:lstStyle>
          <a:p>
            <a:pPr lvl="0"/>
            <a:r>
              <a:rPr lang="es-ES" smtClean="0"/>
              <a:t>Haga clic para modificar el estilo de texto del patrón</a:t>
            </a:r>
          </a:p>
        </p:txBody>
      </p:sp>
      <p:sp>
        <p:nvSpPr>
          <p:cNvPr id="8" name="Date Placeholder 4"/>
          <p:cNvSpPr>
            <a:spLocks noGrp="1"/>
          </p:cNvSpPr>
          <p:nvPr>
            <p:ph type="dt" sz="half" idx="14"/>
          </p:nvPr>
        </p:nvSpPr>
        <p:spPr/>
        <p:txBody>
          <a:bodyPr/>
          <a:lstStyle>
            <a:lvl1pPr>
              <a:defRPr/>
            </a:lvl1pPr>
          </a:lstStyle>
          <a:p>
            <a:pPr>
              <a:defRPr/>
            </a:pPr>
            <a:endParaRPr lang="es-ES">
              <a:solidFill>
                <a:prstClr val="black">
                  <a:tint val="75000"/>
                </a:prstClr>
              </a:solidFill>
            </a:endParaRPr>
          </a:p>
        </p:txBody>
      </p:sp>
      <p:sp>
        <p:nvSpPr>
          <p:cNvPr id="9" name="Footer Placeholder 5"/>
          <p:cNvSpPr>
            <a:spLocks noGrp="1"/>
          </p:cNvSpPr>
          <p:nvPr>
            <p:ph type="ftr" sz="quarter" idx="15"/>
          </p:nvPr>
        </p:nvSpPr>
        <p:spPr/>
        <p:txBody>
          <a:bodyPr/>
          <a:lstStyle>
            <a:lvl1pPr>
              <a:defRPr/>
            </a:lvl1pPr>
          </a:lstStyle>
          <a:p>
            <a:pPr>
              <a:defRPr/>
            </a:pPr>
            <a:endParaRPr lang="es-ES">
              <a:solidFill>
                <a:prstClr val="black">
                  <a:tint val="75000"/>
                </a:prstClr>
              </a:solidFill>
            </a:endParaRPr>
          </a:p>
        </p:txBody>
      </p:sp>
      <p:sp>
        <p:nvSpPr>
          <p:cNvPr id="10" name="Slide Number Placeholder 6"/>
          <p:cNvSpPr>
            <a:spLocks noGrp="1"/>
          </p:cNvSpPr>
          <p:nvPr>
            <p:ph type="sldNum" sz="quarter" idx="16"/>
          </p:nvPr>
        </p:nvSpPr>
        <p:spPr>
          <a:xfrm>
            <a:off x="681567" y="4983164"/>
            <a:ext cx="781051" cy="365125"/>
          </a:xfrm>
        </p:spPr>
        <p:txBody>
          <a:bodyPr/>
          <a:lstStyle>
            <a:lvl1pPr>
              <a:defRPr/>
            </a:lvl1pPr>
          </a:lstStyle>
          <a:p>
            <a:fld id="{2AAF88F9-F9EA-49F8-B908-188BC27984F7}" type="slidenum">
              <a:rPr lang="es-ES"/>
              <a:pPr/>
              <a:t>‹Nº›</a:t>
            </a:fld>
            <a:endParaRPr lang="es-ES"/>
          </a:p>
        </p:txBody>
      </p:sp>
    </p:spTree>
    <p:extLst>
      <p:ext uri="{BB962C8B-B14F-4D97-AF65-F5344CB8AC3E}">
        <p14:creationId xmlns:p14="http://schemas.microsoft.com/office/powerpoint/2010/main" val="41998133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ro o falso">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89888" y="627407"/>
            <a:ext cx="8789312" cy="2880020"/>
          </a:xfrm>
        </p:spPr>
        <p:txBody>
          <a:bodyPr anchor="ctr">
            <a:normAutofit/>
          </a:bodyPr>
          <a:lstStyle>
            <a:lvl1pPr algn="l">
              <a:defRPr sz="4800" b="0"/>
            </a:lvl1pPr>
          </a:lstStyle>
          <a:p>
            <a:r>
              <a:rPr lang="es-ES" smtClean="0"/>
              <a:t>Haga clic para modificar el estilo de título del patrón</a:t>
            </a:r>
            <a:endParaRPr lang="en-US" dirty="0"/>
          </a:p>
        </p:txBody>
      </p:sp>
      <p:sp>
        <p:nvSpPr>
          <p:cNvPr id="21" name="Text Placeholder 9"/>
          <p:cNvSpPr>
            <a:spLocks noGrp="1"/>
          </p:cNvSpPr>
          <p:nvPr>
            <p:ph type="body" sz="quarter" idx="13"/>
          </p:nvPr>
        </p:nvSpPr>
        <p:spPr>
          <a:xfrm>
            <a:off x="2589888" y="4343400"/>
            <a:ext cx="8789313"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s-ES" smtClean="0"/>
              <a:t>Haga clic para modificar el estilo de texto del patrón</a:t>
            </a:r>
          </a:p>
        </p:txBody>
      </p:sp>
      <p:sp>
        <p:nvSpPr>
          <p:cNvPr id="4" name="Text Placeholder 3"/>
          <p:cNvSpPr>
            <a:spLocks noGrp="1"/>
          </p:cNvSpPr>
          <p:nvPr>
            <p:ph type="body" sz="half" idx="2"/>
          </p:nvPr>
        </p:nvSpPr>
        <p:spPr>
          <a:xfrm>
            <a:off x="2589888" y="5181600"/>
            <a:ext cx="8789313" cy="729622"/>
          </a:xfrm>
        </p:spPr>
        <p:txBody>
          <a:bodyPr rtlCol="0">
            <a:normAutofit/>
          </a:bodyPr>
          <a:lstStyle>
            <a:lvl1pPr>
              <a:buNone/>
              <a:defRPr lang="en-US">
                <a:solidFill>
                  <a:schemeClr val="tx1">
                    <a:lumMod val="65000"/>
                    <a:lumOff val="35000"/>
                  </a:schemeClr>
                </a:solidFill>
              </a:defRPr>
            </a:lvl1pPr>
          </a:lstStyle>
          <a:p>
            <a:pPr lvl="0"/>
            <a:r>
              <a:rPr lang="es-ES" smtClean="0"/>
              <a:t>Haga clic para modificar el estilo de texto del patrón</a:t>
            </a:r>
          </a:p>
        </p:txBody>
      </p:sp>
      <p:sp>
        <p:nvSpPr>
          <p:cNvPr id="6" name="Date Placeholder 4"/>
          <p:cNvSpPr>
            <a:spLocks noGrp="1"/>
          </p:cNvSpPr>
          <p:nvPr>
            <p:ph type="dt" sz="half" idx="14"/>
          </p:nvPr>
        </p:nvSpPr>
        <p:spPr/>
        <p:txBody>
          <a:bodyPr/>
          <a:lstStyle>
            <a:lvl1pPr>
              <a:defRPr/>
            </a:lvl1pPr>
          </a:lstStyle>
          <a:p>
            <a:pPr>
              <a:defRPr/>
            </a:pPr>
            <a:endParaRPr lang="es-ES">
              <a:solidFill>
                <a:prstClr val="black">
                  <a:tint val="75000"/>
                </a:prstClr>
              </a:solidFill>
            </a:endParaRPr>
          </a:p>
        </p:txBody>
      </p:sp>
      <p:sp>
        <p:nvSpPr>
          <p:cNvPr id="7" name="Footer Placeholder 5"/>
          <p:cNvSpPr>
            <a:spLocks noGrp="1"/>
          </p:cNvSpPr>
          <p:nvPr>
            <p:ph type="ftr" sz="quarter" idx="15"/>
          </p:nvPr>
        </p:nvSpPr>
        <p:spPr/>
        <p:txBody>
          <a:bodyPr/>
          <a:lstStyle>
            <a:lvl1pPr>
              <a:defRPr/>
            </a:lvl1pPr>
          </a:lstStyle>
          <a:p>
            <a:pPr>
              <a:defRPr/>
            </a:pPr>
            <a:endParaRPr lang="es-ES">
              <a:solidFill>
                <a:prstClr val="black">
                  <a:tint val="75000"/>
                </a:prstClr>
              </a:solidFill>
            </a:endParaRPr>
          </a:p>
        </p:txBody>
      </p:sp>
      <p:sp>
        <p:nvSpPr>
          <p:cNvPr id="8" name="Slide Number Placeholder 6"/>
          <p:cNvSpPr>
            <a:spLocks noGrp="1"/>
          </p:cNvSpPr>
          <p:nvPr>
            <p:ph type="sldNum" sz="quarter" idx="16"/>
          </p:nvPr>
        </p:nvSpPr>
        <p:spPr>
          <a:xfrm>
            <a:off x="681567" y="4983164"/>
            <a:ext cx="781051" cy="365125"/>
          </a:xfrm>
        </p:spPr>
        <p:txBody>
          <a:bodyPr/>
          <a:lstStyle>
            <a:lvl1pPr>
              <a:defRPr/>
            </a:lvl1pPr>
          </a:lstStyle>
          <a:p>
            <a:fld id="{293A0845-DAC5-4363-8DB1-A18C27773EB1}" type="slidenum">
              <a:rPr lang="es-ES"/>
              <a:pPr/>
              <a:t>‹Nº›</a:t>
            </a:fld>
            <a:endParaRPr lang="es-ES"/>
          </a:p>
        </p:txBody>
      </p:sp>
    </p:spTree>
    <p:extLst>
      <p:ext uri="{BB962C8B-B14F-4D97-AF65-F5344CB8AC3E}">
        <p14:creationId xmlns:p14="http://schemas.microsoft.com/office/powerpoint/2010/main" val="8024193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65EFB242-2E68-42AB-AB8D-739FF4AE920F}" type="slidenum">
              <a:rPr lang="es-ES"/>
              <a:pPr/>
              <a:t>‹Nº›</a:t>
            </a:fld>
            <a:endParaRPr lang="es-ES"/>
          </a:p>
        </p:txBody>
      </p:sp>
    </p:spTree>
    <p:extLst>
      <p:ext uri="{BB962C8B-B14F-4D97-AF65-F5344CB8AC3E}">
        <p14:creationId xmlns:p14="http://schemas.microsoft.com/office/powerpoint/2010/main" val="333147000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Vertical Title 1"/>
          <p:cNvSpPr>
            <a:spLocks noGrp="1"/>
          </p:cNvSpPr>
          <p:nvPr>
            <p:ph type="title" orient="vert"/>
          </p:nvPr>
        </p:nvSpPr>
        <p:spPr>
          <a:xfrm>
            <a:off x="9171380" y="627407"/>
            <a:ext cx="2208176" cy="5283817"/>
          </a:xfrm>
        </p:spPr>
        <p:txBody>
          <a:bodyPr vert="eaVert" anchor="ct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2589888" y="627407"/>
            <a:ext cx="6288464" cy="5283817"/>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5BEB5556-097B-4722-8920-7C357950D5B4}" type="slidenum">
              <a:rPr lang="es-ES"/>
              <a:pPr/>
              <a:t>‹Nº›</a:t>
            </a:fld>
            <a:endParaRPr lang="es-ES"/>
          </a:p>
        </p:txBody>
      </p:sp>
    </p:spTree>
    <p:extLst>
      <p:ext uri="{BB962C8B-B14F-4D97-AF65-F5344CB8AC3E}">
        <p14:creationId xmlns:p14="http://schemas.microsoft.com/office/powerpoint/2010/main" val="77058772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4"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93602" y="624110"/>
            <a:ext cx="8785599" cy="1280890"/>
          </a:xfrm>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2589888" y="2133600"/>
            <a:ext cx="8789313" cy="3777622"/>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3"/>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Slide Number Placeholder 5"/>
          <p:cNvSpPr>
            <a:spLocks noGrp="1"/>
          </p:cNvSpPr>
          <p:nvPr>
            <p:ph type="sldNum" sz="quarter" idx="12"/>
          </p:nvPr>
        </p:nvSpPr>
        <p:spPr/>
        <p:txBody>
          <a:bodyPr/>
          <a:lstStyle>
            <a:lvl1pPr>
              <a:defRPr/>
            </a:lvl1pPr>
          </a:lstStyle>
          <a:p>
            <a:fld id="{DAA28B6F-9516-43BA-BA07-D2E1089FDBB1}" type="slidenum">
              <a:rPr lang="es-ES"/>
              <a:pPr/>
              <a:t>‹Nº›</a:t>
            </a:fld>
            <a:endParaRPr lang="es-ES"/>
          </a:p>
        </p:txBody>
      </p:sp>
    </p:spTree>
    <p:extLst>
      <p:ext uri="{BB962C8B-B14F-4D97-AF65-F5344CB8AC3E}">
        <p14:creationId xmlns:p14="http://schemas.microsoft.com/office/powerpoint/2010/main" val="38628097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4" name="Freeform 11"/>
          <p:cNvSpPr>
            <a:spLocks/>
          </p:cNvSpPr>
          <p:nvPr/>
        </p:nvSpPr>
        <p:spPr bwMode="auto">
          <a:xfrm flipV="1">
            <a:off x="0" y="3167063"/>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89888" y="2074562"/>
            <a:ext cx="8789313" cy="1468800"/>
          </a:xfrm>
        </p:spPr>
        <p:txBody>
          <a:bodyPr anchor="b"/>
          <a:lstStyle>
            <a:lvl1pPr algn="l">
              <a:defRPr sz="4000" b="0" cap="none"/>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2589888" y="3581400"/>
            <a:ext cx="8789313" cy="860400"/>
          </a:xfrm>
        </p:spPr>
        <p:txBody>
          <a:bodyPr/>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5" name="Date Placeholder 3"/>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6" name="Footer Placeholder 4"/>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7" name="Slide Number Placeholder 5"/>
          <p:cNvSpPr>
            <a:spLocks noGrp="1"/>
          </p:cNvSpPr>
          <p:nvPr>
            <p:ph type="sldNum" sz="quarter" idx="12"/>
          </p:nvPr>
        </p:nvSpPr>
        <p:spPr>
          <a:xfrm>
            <a:off x="681567" y="3244851"/>
            <a:ext cx="781051" cy="365125"/>
          </a:xfrm>
        </p:spPr>
        <p:txBody>
          <a:bodyPr/>
          <a:lstStyle>
            <a:lvl1pPr>
              <a:defRPr/>
            </a:lvl1pPr>
          </a:lstStyle>
          <a:p>
            <a:fld id="{B537E79C-D809-4BCE-BC9C-B61F9E9F7A48}" type="slidenum">
              <a:rPr lang="es-ES"/>
              <a:pPr/>
              <a:t>‹Nº›</a:t>
            </a:fld>
            <a:endParaRPr lang="es-ES"/>
          </a:p>
        </p:txBody>
      </p:sp>
    </p:spTree>
    <p:extLst>
      <p:ext uri="{BB962C8B-B14F-4D97-AF65-F5344CB8AC3E}">
        <p14:creationId xmlns:p14="http://schemas.microsoft.com/office/powerpoint/2010/main" val="32379929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8" name="Title 7"/>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2589889" y="2136707"/>
            <a:ext cx="4263375"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7116410" y="2136707"/>
            <a:ext cx="4262791" cy="3767397"/>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6" name="Date Placeholder 4"/>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9" name="Slide Number Placeholder 5"/>
          <p:cNvSpPr>
            <a:spLocks noGrp="1"/>
          </p:cNvSpPr>
          <p:nvPr>
            <p:ph type="sldNum" sz="quarter" idx="12"/>
          </p:nvPr>
        </p:nvSpPr>
        <p:spPr/>
        <p:txBody>
          <a:bodyPr/>
          <a:lstStyle>
            <a:lvl1pPr>
              <a:defRPr/>
            </a:lvl1pPr>
          </a:lstStyle>
          <a:p>
            <a:fld id="{283878F1-CF78-4500-BB6D-2FE099D5F216}" type="slidenum">
              <a:rPr lang="es-ES"/>
              <a:pPr/>
              <a:t>‹Nº›</a:t>
            </a:fld>
            <a:endParaRPr lang="es-ES"/>
          </a:p>
        </p:txBody>
      </p:sp>
    </p:spTree>
    <p:extLst>
      <p:ext uri="{BB962C8B-B14F-4D97-AF65-F5344CB8AC3E}">
        <p14:creationId xmlns:p14="http://schemas.microsoft.com/office/powerpoint/2010/main" val="293365793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7"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 name="Title 9"/>
          <p:cNvSpPr>
            <a:spLocks noGrp="1"/>
          </p:cNvSpPr>
          <p:nvPr>
            <p:ph type="title"/>
          </p:nvPr>
        </p:nvSpPr>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3020469" y="2226626"/>
            <a:ext cx="383279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2589887" y="2802889"/>
            <a:ext cx="4263376"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7541540" y="2223398"/>
            <a:ext cx="3830985"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7111620" y="2799661"/>
            <a:ext cx="4260907" cy="3105703"/>
          </a:xfrm>
        </p:spPr>
        <p:txBody>
          <a:bodyP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8" name="Date Placeholder 6"/>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9" name="Footer Placeholder 7"/>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11" name="Slide Number Placeholder 5"/>
          <p:cNvSpPr>
            <a:spLocks noGrp="1"/>
          </p:cNvSpPr>
          <p:nvPr>
            <p:ph type="sldNum" sz="quarter" idx="12"/>
          </p:nvPr>
        </p:nvSpPr>
        <p:spPr/>
        <p:txBody>
          <a:bodyPr/>
          <a:lstStyle>
            <a:lvl1pPr>
              <a:defRPr/>
            </a:lvl1pPr>
          </a:lstStyle>
          <a:p>
            <a:fld id="{EDED8BCD-1017-4100-9188-83036A0A6C55}" type="slidenum">
              <a:rPr lang="es-ES"/>
              <a:pPr/>
              <a:t>‹Nº›</a:t>
            </a:fld>
            <a:endParaRPr lang="es-ES"/>
          </a:p>
        </p:txBody>
      </p:sp>
    </p:spTree>
    <p:extLst>
      <p:ext uri="{BB962C8B-B14F-4D97-AF65-F5344CB8AC3E}">
        <p14:creationId xmlns:p14="http://schemas.microsoft.com/office/powerpoint/2010/main" val="410506213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3"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93600" y="624110"/>
            <a:ext cx="8785600" cy="1280890"/>
          </a:xfrm>
        </p:spPr>
        <p:txBody>
          <a:bodyPr/>
          <a:lstStyle/>
          <a:p>
            <a:r>
              <a:rPr lang="es-ES" smtClean="0"/>
              <a:t>Haga clic para modificar el estilo de título del patrón</a:t>
            </a:r>
            <a:endParaRPr lang="en-US" dirty="0"/>
          </a:p>
        </p:txBody>
      </p:sp>
      <p:sp>
        <p:nvSpPr>
          <p:cNvPr id="4" name="Date Placeholder 2"/>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5" name="Footer Placeholder 3"/>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6" name="Slide Number Placeholder 4"/>
          <p:cNvSpPr>
            <a:spLocks noGrp="1"/>
          </p:cNvSpPr>
          <p:nvPr>
            <p:ph type="sldNum" sz="quarter" idx="12"/>
          </p:nvPr>
        </p:nvSpPr>
        <p:spPr/>
        <p:txBody>
          <a:bodyPr/>
          <a:lstStyle>
            <a:lvl1pPr>
              <a:defRPr/>
            </a:lvl1pPr>
          </a:lstStyle>
          <a:p>
            <a:fld id="{9C3C0D77-982C-4C6F-9068-97863090E2D8}" type="slidenum">
              <a:rPr lang="es-ES"/>
              <a:pPr/>
              <a:t>‹Nº›</a:t>
            </a:fld>
            <a:endParaRPr lang="es-ES"/>
          </a:p>
        </p:txBody>
      </p:sp>
    </p:spTree>
    <p:extLst>
      <p:ext uri="{BB962C8B-B14F-4D97-AF65-F5344CB8AC3E}">
        <p14:creationId xmlns:p14="http://schemas.microsoft.com/office/powerpoint/2010/main" val="202497001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3" name="Date Placeholder 1"/>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4" name="Footer Placeholder 2"/>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5" name="Slide Number Placeholder 3"/>
          <p:cNvSpPr>
            <a:spLocks noGrp="1"/>
          </p:cNvSpPr>
          <p:nvPr>
            <p:ph type="sldNum" sz="quarter" idx="12"/>
          </p:nvPr>
        </p:nvSpPr>
        <p:spPr/>
        <p:txBody>
          <a:bodyPr/>
          <a:lstStyle>
            <a:lvl1pPr>
              <a:defRPr/>
            </a:lvl1pPr>
          </a:lstStyle>
          <a:p>
            <a:fld id="{96074ADF-21DB-4443-AF7A-0E03663F2386}" type="slidenum">
              <a:rPr lang="es-ES"/>
              <a:pPr/>
              <a:t>‹Nº›</a:t>
            </a:fld>
            <a:endParaRPr lang="es-ES"/>
          </a:p>
        </p:txBody>
      </p:sp>
    </p:spTree>
    <p:extLst>
      <p:ext uri="{BB962C8B-B14F-4D97-AF65-F5344CB8AC3E}">
        <p14:creationId xmlns:p14="http://schemas.microsoft.com/office/powerpoint/2010/main" val="272518696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5" name="Freeform 11"/>
          <p:cNvSpPr>
            <a:spLocks/>
          </p:cNvSpPr>
          <p:nvPr/>
        </p:nvSpPr>
        <p:spPr bwMode="auto">
          <a:xfrm flipV="1">
            <a:off x="0" y="711200"/>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89887" y="446088"/>
            <a:ext cx="3506112" cy="976312"/>
          </a:xfrm>
        </p:spPr>
        <p:txBody>
          <a:bodyPr anchor="b"/>
          <a:lstStyle>
            <a:lvl1pPr algn="l">
              <a:defRPr sz="2000" b="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6324659" y="446090"/>
            <a:ext cx="5054541" cy="5414963"/>
          </a:xfrm>
        </p:spPr>
        <p:txBody>
          <a:bodyPr anchor="ctr">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2589887" y="1598613"/>
            <a:ext cx="3506112"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Date Placeholder 4"/>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8" name="Slide Number Placeholder 6"/>
          <p:cNvSpPr>
            <a:spLocks noGrp="1"/>
          </p:cNvSpPr>
          <p:nvPr>
            <p:ph type="sldNum" sz="quarter" idx="12"/>
          </p:nvPr>
        </p:nvSpPr>
        <p:spPr/>
        <p:txBody>
          <a:bodyPr/>
          <a:lstStyle>
            <a:lvl1pPr>
              <a:defRPr/>
            </a:lvl1pPr>
          </a:lstStyle>
          <a:p>
            <a:fld id="{220364A2-E606-44F0-925F-9A6F90F33681}" type="slidenum">
              <a:rPr lang="es-ES"/>
              <a:pPr/>
              <a:t>‹Nº›</a:t>
            </a:fld>
            <a:endParaRPr lang="es-ES"/>
          </a:p>
        </p:txBody>
      </p:sp>
    </p:spTree>
    <p:extLst>
      <p:ext uri="{BB962C8B-B14F-4D97-AF65-F5344CB8AC3E}">
        <p14:creationId xmlns:p14="http://schemas.microsoft.com/office/powerpoint/2010/main" val="7256761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5" name="Freeform 11"/>
          <p:cNvSpPr>
            <a:spLocks/>
          </p:cNvSpPr>
          <p:nvPr/>
        </p:nvSpPr>
        <p:spPr bwMode="auto">
          <a:xfrm flipV="1">
            <a:off x="0" y="4910138"/>
            <a:ext cx="1811867" cy="508000"/>
          </a:xfrm>
          <a:custGeom>
            <a:avLst/>
            <a:gdLst>
              <a:gd name="T0" fmla="*/ 2147483646 w 7908"/>
              <a:gd name="T1" fmla="*/ 615366511 h 10000"/>
              <a:gd name="T2" fmla="*/ 2147483646 w 7908"/>
              <a:gd name="T3" fmla="*/ 24645112 h 10000"/>
              <a:gd name="T4" fmla="*/ 2147483646 w 7908"/>
              <a:gd name="T5" fmla="*/ 12322556 h 10000"/>
              <a:gd name="T6" fmla="*/ 2147483646 w 7908"/>
              <a:gd name="T7" fmla="*/ 0 h 10000"/>
              <a:gd name="T8" fmla="*/ 2147483646 w 7908"/>
              <a:gd name="T9" fmla="*/ 0 h 10000"/>
              <a:gd name="T10" fmla="*/ 0 w 7908"/>
              <a:gd name="T11" fmla="*/ 8129016 h 10000"/>
              <a:gd name="T12" fmla="*/ 0 w 7908"/>
              <a:gd name="T13" fmla="*/ 1310965120 h 10000"/>
              <a:gd name="T14" fmla="*/ 2147483646 w 7908"/>
              <a:gd name="T15" fmla="*/ 1304673540 h 10000"/>
              <a:gd name="T16" fmla="*/ 2147483646 w 7908"/>
              <a:gd name="T17" fmla="*/ 1304673540 h 10000"/>
              <a:gd name="T18" fmla="*/ 2147483646 w 7908"/>
              <a:gd name="T19" fmla="*/ 1292480016 h 10000"/>
              <a:gd name="T20" fmla="*/ 2147483646 w 7908"/>
              <a:gd name="T21" fmla="*/ 1280025837 h 10000"/>
              <a:gd name="T22" fmla="*/ 2147483646 w 7908"/>
              <a:gd name="T23" fmla="*/ 689304438 h 10000"/>
              <a:gd name="T24" fmla="*/ 2147483646 w 7908"/>
              <a:gd name="T25" fmla="*/ 615366511 h 10000"/>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2" name="Title 1"/>
          <p:cNvSpPr>
            <a:spLocks noGrp="1"/>
          </p:cNvSpPr>
          <p:nvPr>
            <p:ph type="title"/>
          </p:nvPr>
        </p:nvSpPr>
        <p:spPr>
          <a:xfrm>
            <a:off x="2589888" y="4800600"/>
            <a:ext cx="8789313" cy="566738"/>
          </a:xfrm>
        </p:spPr>
        <p:txBody>
          <a:bodyPr anchor="b">
            <a:normAutofit/>
          </a:bodyPr>
          <a:lstStyle>
            <a:lvl1pPr algn="l">
              <a:defRPr sz="2400" b="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2589888" y="634965"/>
            <a:ext cx="8789313" cy="3854970"/>
          </a:xfrm>
        </p:spPr>
        <p:txBody>
          <a:bodyPr rtlCol="0">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s-ES" noProof="0" smtClean="0"/>
              <a:t>Haga clic en el icono para agregar una imagen</a:t>
            </a:r>
            <a:endParaRPr lang="en-US" noProof="0" dirty="0"/>
          </a:p>
        </p:txBody>
      </p:sp>
      <p:sp>
        <p:nvSpPr>
          <p:cNvPr id="4" name="Text Placeholder 3"/>
          <p:cNvSpPr>
            <a:spLocks noGrp="1"/>
          </p:cNvSpPr>
          <p:nvPr>
            <p:ph type="body" sz="half" idx="2"/>
          </p:nvPr>
        </p:nvSpPr>
        <p:spPr>
          <a:xfrm>
            <a:off x="2589888" y="5367338"/>
            <a:ext cx="8789313"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6" name="Date Placeholder 4"/>
          <p:cNvSpPr>
            <a:spLocks noGrp="1"/>
          </p:cNvSpPr>
          <p:nvPr>
            <p:ph type="dt" sz="half" idx="10"/>
          </p:nvPr>
        </p:nvSpPr>
        <p:spPr/>
        <p:txBody>
          <a:bodyPr/>
          <a:lstStyle>
            <a:lvl1pPr>
              <a:defRPr/>
            </a:lvl1pPr>
          </a:lstStyle>
          <a:p>
            <a:pPr>
              <a:defRPr/>
            </a:pPr>
            <a:endParaRPr lang="es-ES">
              <a:solidFill>
                <a:prstClr val="black">
                  <a:tint val="75000"/>
                </a:prstClr>
              </a:solidFill>
            </a:endParaRPr>
          </a:p>
        </p:txBody>
      </p:sp>
      <p:sp>
        <p:nvSpPr>
          <p:cNvPr id="7" name="Footer Placeholder 5"/>
          <p:cNvSpPr>
            <a:spLocks noGrp="1"/>
          </p:cNvSpPr>
          <p:nvPr>
            <p:ph type="ftr" sz="quarter" idx="11"/>
          </p:nvPr>
        </p:nvSpPr>
        <p:spPr/>
        <p:txBody>
          <a:bodyPr/>
          <a:lstStyle>
            <a:lvl1pPr>
              <a:defRPr/>
            </a:lvl1pPr>
          </a:lstStyle>
          <a:p>
            <a:pPr>
              <a:defRPr/>
            </a:pPr>
            <a:endParaRPr lang="es-ES">
              <a:solidFill>
                <a:prstClr val="black">
                  <a:tint val="75000"/>
                </a:prstClr>
              </a:solidFill>
            </a:endParaRPr>
          </a:p>
        </p:txBody>
      </p:sp>
      <p:sp>
        <p:nvSpPr>
          <p:cNvPr id="8" name="Slide Number Placeholder 6"/>
          <p:cNvSpPr>
            <a:spLocks noGrp="1"/>
          </p:cNvSpPr>
          <p:nvPr>
            <p:ph type="sldNum" sz="quarter" idx="12"/>
          </p:nvPr>
        </p:nvSpPr>
        <p:spPr>
          <a:xfrm>
            <a:off x="681567" y="4983164"/>
            <a:ext cx="781051" cy="365125"/>
          </a:xfrm>
        </p:spPr>
        <p:txBody>
          <a:bodyPr/>
          <a:lstStyle>
            <a:lvl1pPr>
              <a:defRPr/>
            </a:lvl1pPr>
          </a:lstStyle>
          <a:p>
            <a:fld id="{3D848FC5-8077-4EF5-8A0C-7E11226DC380}" type="slidenum">
              <a:rPr lang="es-ES"/>
              <a:pPr/>
              <a:t>‹Nº›</a:t>
            </a:fld>
            <a:endParaRPr lang="es-ES"/>
          </a:p>
        </p:txBody>
      </p:sp>
    </p:spTree>
    <p:extLst>
      <p:ext uri="{BB962C8B-B14F-4D97-AF65-F5344CB8AC3E}">
        <p14:creationId xmlns:p14="http://schemas.microsoft.com/office/powerpoint/2010/main" val="40575909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1026" name="Group 35"/>
          <p:cNvGrpSpPr>
            <a:grpSpLocks/>
          </p:cNvGrpSpPr>
          <p:nvPr/>
        </p:nvGrpSpPr>
        <p:grpSpPr bwMode="auto">
          <a:xfrm>
            <a:off x="0" y="228601"/>
            <a:ext cx="2641600" cy="6638925"/>
            <a:chOff x="2487613" y="285750"/>
            <a:chExt cx="2428875" cy="5654676"/>
          </a:xfrm>
        </p:grpSpPr>
        <p:sp>
          <p:nvSpPr>
            <p:cNvPr id="1046" name="Freeform 11"/>
            <p:cNvSpPr>
              <a:spLocks/>
            </p:cNvSpPr>
            <p:nvPr/>
          </p:nvSpPr>
          <p:spPr bwMode="auto">
            <a:xfrm>
              <a:off x="2487613" y="2284222"/>
              <a:ext cx="85633" cy="534098"/>
            </a:xfrm>
            <a:custGeom>
              <a:avLst/>
              <a:gdLst>
                <a:gd name="T0" fmla="*/ 2147483646 w 22"/>
                <a:gd name="T1" fmla="*/ 2147483646 h 136"/>
                <a:gd name="T2" fmla="*/ 2147483646 w 22"/>
                <a:gd name="T3" fmla="*/ 2147483646 h 136"/>
                <a:gd name="T4" fmla="*/ 0 w 22"/>
                <a:gd name="T5" fmla="*/ 0 h 136"/>
                <a:gd name="T6" fmla="*/ 0 w 22"/>
                <a:gd name="T7" fmla="*/ 2147483646 h 136"/>
                <a:gd name="T8" fmla="*/ 2147483646 w 22"/>
                <a:gd name="T9" fmla="*/ 2147483646 h 136"/>
                <a:gd name="T10" fmla="*/ 2147483646 w 22"/>
                <a:gd name="T11" fmla="*/ 2147483646 h 136"/>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7" name="Freeform 12"/>
            <p:cNvSpPr>
              <a:spLocks/>
            </p:cNvSpPr>
            <p:nvPr/>
          </p:nvSpPr>
          <p:spPr bwMode="auto">
            <a:xfrm>
              <a:off x="2596601" y="2779108"/>
              <a:ext cx="550779" cy="1978191"/>
            </a:xfrm>
            <a:custGeom>
              <a:avLst/>
              <a:gdLst>
                <a:gd name="T0" fmla="*/ 2147483646 w 140"/>
                <a:gd name="T1" fmla="*/ 2147483646 h 504"/>
                <a:gd name="T2" fmla="*/ 2147483646 w 140"/>
                <a:gd name="T3" fmla="*/ 2147483646 h 504"/>
                <a:gd name="T4" fmla="*/ 2147483646 w 140"/>
                <a:gd name="T5" fmla="*/ 2147483646 h 504"/>
                <a:gd name="T6" fmla="*/ 2147483646 w 140"/>
                <a:gd name="T7" fmla="*/ 2147483646 h 504"/>
                <a:gd name="T8" fmla="*/ 0 w 140"/>
                <a:gd name="T9" fmla="*/ 0 h 504"/>
                <a:gd name="T10" fmla="*/ 2147483646 w 140"/>
                <a:gd name="T11" fmla="*/ 2147483646 h 504"/>
                <a:gd name="T12" fmla="*/ 2147483646 w 140"/>
                <a:gd name="T13" fmla="*/ 2147483646 h 504"/>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8" name="Freeform 13"/>
            <p:cNvSpPr>
              <a:spLocks/>
            </p:cNvSpPr>
            <p:nvPr/>
          </p:nvSpPr>
          <p:spPr bwMode="auto">
            <a:xfrm>
              <a:off x="3174627" y="4730255"/>
              <a:ext cx="519639" cy="1210171"/>
            </a:xfrm>
            <a:custGeom>
              <a:avLst/>
              <a:gdLst>
                <a:gd name="T0" fmla="*/ 2147483646 w 132"/>
                <a:gd name="T1" fmla="*/ 2147483646 h 308"/>
                <a:gd name="T2" fmla="*/ 0 w 132"/>
                <a:gd name="T3" fmla="*/ 0 h 308"/>
                <a:gd name="T4" fmla="*/ 0 w 132"/>
                <a:gd name="T5" fmla="*/ 2147483646 h 308"/>
                <a:gd name="T6" fmla="*/ 2147483646 w 132"/>
                <a:gd name="T7" fmla="*/ 2147483646 h 308"/>
                <a:gd name="T8" fmla="*/ 2147483646 w 132"/>
                <a:gd name="T9" fmla="*/ 2147483646 h 308"/>
                <a:gd name="T10" fmla="*/ 2147483646 w 132"/>
                <a:gd name="T11" fmla="*/ 2147483646 h 308"/>
                <a:gd name="T12" fmla="*/ 2147483646 w 132"/>
                <a:gd name="T13" fmla="*/ 2147483646 h 308"/>
                <a:gd name="T14" fmla="*/ 2147483646 w 132"/>
                <a:gd name="T15" fmla="*/ 2147483646 h 30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9" name="Freeform 14"/>
            <p:cNvSpPr>
              <a:spLocks/>
            </p:cNvSpPr>
            <p:nvPr/>
          </p:nvSpPr>
          <p:spPr bwMode="auto">
            <a:xfrm>
              <a:off x="3305023" y="5630785"/>
              <a:ext cx="145967" cy="309641"/>
            </a:xfrm>
            <a:custGeom>
              <a:avLst/>
              <a:gdLst>
                <a:gd name="T0" fmla="*/ 2147483646 w 37"/>
                <a:gd name="T1" fmla="*/ 2147483646 h 79"/>
                <a:gd name="T2" fmla="*/ 2147483646 w 37"/>
                <a:gd name="T3" fmla="*/ 2147483646 h 79"/>
                <a:gd name="T4" fmla="*/ 0 w 37"/>
                <a:gd name="T5" fmla="*/ 0 h 79"/>
                <a:gd name="T6" fmla="*/ 2147483646 w 37"/>
                <a:gd name="T7" fmla="*/ 2147483646 h 7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0" name="Freeform 15"/>
            <p:cNvSpPr>
              <a:spLocks/>
            </p:cNvSpPr>
            <p:nvPr/>
          </p:nvSpPr>
          <p:spPr bwMode="auto">
            <a:xfrm>
              <a:off x="2573246" y="2818321"/>
              <a:ext cx="700637" cy="2834099"/>
            </a:xfrm>
            <a:custGeom>
              <a:avLst/>
              <a:gdLst>
                <a:gd name="T0" fmla="*/ 2147483646 w 178"/>
                <a:gd name="T1" fmla="*/ 2147483646 h 722"/>
                <a:gd name="T2" fmla="*/ 2147483646 w 178"/>
                <a:gd name="T3" fmla="*/ 2147483646 h 722"/>
                <a:gd name="T4" fmla="*/ 2147483646 w 178"/>
                <a:gd name="T5" fmla="*/ 2147483646 h 722"/>
                <a:gd name="T6" fmla="*/ 2147483646 w 178"/>
                <a:gd name="T7" fmla="*/ 2147483646 h 722"/>
                <a:gd name="T8" fmla="*/ 0 w 178"/>
                <a:gd name="T9" fmla="*/ 0 h 722"/>
                <a:gd name="T10" fmla="*/ 2147483646 w 178"/>
                <a:gd name="T11" fmla="*/ 2147483646 h 722"/>
                <a:gd name="T12" fmla="*/ 2147483646 w 178"/>
                <a:gd name="T13" fmla="*/ 2147483646 h 722"/>
                <a:gd name="T14" fmla="*/ 2147483646 w 178"/>
                <a:gd name="T15" fmla="*/ 2147483646 h 722"/>
                <a:gd name="T16" fmla="*/ 2147483646 w 178"/>
                <a:gd name="T17" fmla="*/ 2147483646 h 722"/>
                <a:gd name="T18" fmla="*/ 2147483646 w 178"/>
                <a:gd name="T19" fmla="*/ 2147483646 h 722"/>
                <a:gd name="T20" fmla="*/ 2147483646 w 178"/>
                <a:gd name="T21" fmla="*/ 2147483646 h 722"/>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1" name="Freeform 16"/>
            <p:cNvSpPr>
              <a:spLocks/>
            </p:cNvSpPr>
            <p:nvPr/>
          </p:nvSpPr>
          <p:spPr bwMode="auto">
            <a:xfrm>
              <a:off x="2507075" y="285750"/>
              <a:ext cx="89526" cy="2493358"/>
            </a:xfrm>
            <a:custGeom>
              <a:avLst/>
              <a:gdLst>
                <a:gd name="T0" fmla="*/ 2147483646 w 23"/>
                <a:gd name="T1" fmla="*/ 2147483646 h 635"/>
                <a:gd name="T2" fmla="*/ 2147483646 w 23"/>
                <a:gd name="T3" fmla="*/ 2147483646 h 635"/>
                <a:gd name="T4" fmla="*/ 2147483646 w 23"/>
                <a:gd name="T5" fmla="*/ 2147483646 h 635"/>
                <a:gd name="T6" fmla="*/ 2147483646 w 23"/>
                <a:gd name="T7" fmla="*/ 2147483646 h 635"/>
                <a:gd name="T8" fmla="*/ 2147483646 w 23"/>
                <a:gd name="T9" fmla="*/ 2147483646 h 635"/>
                <a:gd name="T10" fmla="*/ 2147483646 w 23"/>
                <a:gd name="T11" fmla="*/ 2147483646 h 635"/>
                <a:gd name="T12" fmla="*/ 2147483646 w 23"/>
                <a:gd name="T13" fmla="*/ 0 h 635"/>
                <a:gd name="T14" fmla="*/ 2147483646 w 23"/>
                <a:gd name="T15" fmla="*/ 0 h 635"/>
                <a:gd name="T16" fmla="*/ 2147483646 w 23"/>
                <a:gd name="T17" fmla="*/ 2147483646 h 635"/>
                <a:gd name="T18" fmla="*/ 2147483646 w 23"/>
                <a:gd name="T19" fmla="*/ 2147483646 h 635"/>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2" name="Freeform 17"/>
            <p:cNvSpPr>
              <a:spLocks/>
            </p:cNvSpPr>
            <p:nvPr/>
          </p:nvSpPr>
          <p:spPr bwMode="auto">
            <a:xfrm>
              <a:off x="2553784" y="2599273"/>
              <a:ext cx="68118" cy="420517"/>
            </a:xfrm>
            <a:custGeom>
              <a:avLst/>
              <a:gdLst>
                <a:gd name="T0" fmla="*/ 0 w 17"/>
                <a:gd name="T1" fmla="*/ 0 h 107"/>
                <a:gd name="T2" fmla="*/ 2147483646 w 17"/>
                <a:gd name="T3" fmla="*/ 2147483646 h 107"/>
                <a:gd name="T4" fmla="*/ 2147483646 w 17"/>
                <a:gd name="T5" fmla="*/ 2147483646 h 107"/>
                <a:gd name="T6" fmla="*/ 2147483646 w 17"/>
                <a:gd name="T7" fmla="*/ 2147483646 h 107"/>
                <a:gd name="T8" fmla="*/ 2147483646 w 17"/>
                <a:gd name="T9" fmla="*/ 2147483646 h 107"/>
                <a:gd name="T10" fmla="*/ 0 w 17"/>
                <a:gd name="T11" fmla="*/ 0 h 107"/>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3" name="Freeform 18"/>
            <p:cNvSpPr>
              <a:spLocks/>
            </p:cNvSpPr>
            <p:nvPr/>
          </p:nvSpPr>
          <p:spPr bwMode="auto">
            <a:xfrm>
              <a:off x="3143488" y="4757298"/>
              <a:ext cx="161535" cy="873487"/>
            </a:xfrm>
            <a:custGeom>
              <a:avLst/>
              <a:gdLst>
                <a:gd name="T0" fmla="*/ 0 w 41"/>
                <a:gd name="T1" fmla="*/ 0 h 222"/>
                <a:gd name="T2" fmla="*/ 2147483646 w 41"/>
                <a:gd name="T3" fmla="*/ 2147483646 h 222"/>
                <a:gd name="T4" fmla="*/ 2147483646 w 41"/>
                <a:gd name="T5" fmla="*/ 2147483646 h 222"/>
                <a:gd name="T6" fmla="*/ 2147483646 w 41"/>
                <a:gd name="T7" fmla="*/ 2147483646 h 222"/>
                <a:gd name="T8" fmla="*/ 2147483646 w 41"/>
                <a:gd name="T9" fmla="*/ 2147483646 h 222"/>
                <a:gd name="T10" fmla="*/ 2147483646 w 41"/>
                <a:gd name="T11" fmla="*/ 2147483646 h 222"/>
                <a:gd name="T12" fmla="*/ 2147483646 w 41"/>
                <a:gd name="T13" fmla="*/ 2147483646 h 222"/>
                <a:gd name="T14" fmla="*/ 2147483646 w 41"/>
                <a:gd name="T15" fmla="*/ 2147483646 h 222"/>
                <a:gd name="T16" fmla="*/ 2147483646 w 41"/>
                <a:gd name="T17" fmla="*/ 2147483646 h 222"/>
                <a:gd name="T18" fmla="*/ 0 w 41"/>
                <a:gd name="T19" fmla="*/ 0 h 222"/>
                <a:gd name="T20" fmla="*/ 0 60000 65536"/>
                <a:gd name="T21" fmla="*/ 0 60000 65536"/>
                <a:gd name="T22" fmla="*/ 0 60000 65536"/>
                <a:gd name="T23" fmla="*/ 0 60000 65536"/>
                <a:gd name="T24" fmla="*/ 0 60000 65536"/>
                <a:gd name="T25" fmla="*/ 0 60000 65536"/>
                <a:gd name="T26" fmla="*/ 0 60000 65536"/>
                <a:gd name="T27" fmla="*/ 0 60000 65536"/>
                <a:gd name="T28" fmla="*/ 0 60000 65536"/>
                <a:gd name="T29" fmla="*/ 0 60000 65536"/>
              </a:gdLst>
              <a:ahLst/>
              <a:cxnLst>
                <a:cxn ang="T20">
                  <a:pos x="T0" y="T1"/>
                </a:cxn>
                <a:cxn ang="T21">
                  <a:pos x="T2" y="T3"/>
                </a:cxn>
                <a:cxn ang="T22">
                  <a:pos x="T4" y="T5"/>
                </a:cxn>
                <a:cxn ang="T23">
                  <a:pos x="T6" y="T7"/>
                </a:cxn>
                <a:cxn ang="T24">
                  <a:pos x="T8" y="T9"/>
                </a:cxn>
                <a:cxn ang="T25">
                  <a:pos x="T10" y="T11"/>
                </a:cxn>
                <a:cxn ang="T26">
                  <a:pos x="T12" y="T13"/>
                </a:cxn>
                <a:cxn ang="T27">
                  <a:pos x="T14" y="T15"/>
                </a:cxn>
                <a:cxn ang="T28">
                  <a:pos x="T16" y="T17"/>
                </a:cxn>
                <a:cxn ang="T29">
                  <a:pos x="T18" y="T19"/>
                </a:cxn>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4" name="Freeform 19"/>
            <p:cNvSpPr>
              <a:spLocks/>
            </p:cNvSpPr>
            <p:nvPr/>
          </p:nvSpPr>
          <p:spPr bwMode="auto">
            <a:xfrm>
              <a:off x="3147380" y="1282282"/>
              <a:ext cx="1769108" cy="3447973"/>
            </a:xfrm>
            <a:custGeom>
              <a:avLst/>
              <a:gdLst>
                <a:gd name="T0" fmla="*/ 2147483646 w 450"/>
                <a:gd name="T1" fmla="*/ 2147483646 h 878"/>
                <a:gd name="T2" fmla="*/ 2147483646 w 450"/>
                <a:gd name="T3" fmla="*/ 2147483646 h 878"/>
                <a:gd name="T4" fmla="*/ 2147483646 w 450"/>
                <a:gd name="T5" fmla="*/ 2147483646 h 878"/>
                <a:gd name="T6" fmla="*/ 2147483646 w 450"/>
                <a:gd name="T7" fmla="*/ 2147483646 h 878"/>
                <a:gd name="T8" fmla="*/ 2147483646 w 450"/>
                <a:gd name="T9" fmla="*/ 2147483646 h 878"/>
                <a:gd name="T10" fmla="*/ 2147483646 w 450"/>
                <a:gd name="T11" fmla="*/ 2147483646 h 878"/>
                <a:gd name="T12" fmla="*/ 2147483646 w 450"/>
                <a:gd name="T13" fmla="*/ 2147483646 h 878"/>
                <a:gd name="T14" fmla="*/ 2147483646 w 450"/>
                <a:gd name="T15" fmla="*/ 0 h 878"/>
                <a:gd name="T16" fmla="*/ 2147483646 w 450"/>
                <a:gd name="T17" fmla="*/ 2147483646 h 878"/>
                <a:gd name="T18" fmla="*/ 2147483646 w 450"/>
                <a:gd name="T19" fmla="*/ 2147483646 h 878"/>
                <a:gd name="T20" fmla="*/ 2147483646 w 450"/>
                <a:gd name="T21" fmla="*/ 2147483646 h 878"/>
                <a:gd name="T22" fmla="*/ 2147483646 w 450"/>
                <a:gd name="T23" fmla="*/ 2147483646 h 878"/>
                <a:gd name="T24" fmla="*/ 2147483646 w 450"/>
                <a:gd name="T25" fmla="*/ 2147483646 h 878"/>
                <a:gd name="T26" fmla="*/ 0 w 450"/>
                <a:gd name="T27" fmla="*/ 2147483646 h 878"/>
                <a:gd name="T28" fmla="*/ 0 w 450"/>
                <a:gd name="T29" fmla="*/ 2147483646 h 878"/>
                <a:gd name="T30" fmla="*/ 2147483646 w 450"/>
                <a:gd name="T31" fmla="*/ 2147483646 h 878"/>
                <a:gd name="T32" fmla="*/ 2147483646 w 450"/>
                <a:gd name="T33" fmla="*/ 2147483646 h 878"/>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Lst>
              <a:ahLst/>
              <a:cxnLst>
                <a:cxn ang="T34">
                  <a:pos x="T0" y="T1"/>
                </a:cxn>
                <a:cxn ang="T35">
                  <a:pos x="T2" y="T3"/>
                </a:cxn>
                <a:cxn ang="T36">
                  <a:pos x="T4" y="T5"/>
                </a:cxn>
                <a:cxn ang="T37">
                  <a:pos x="T6" y="T7"/>
                </a:cxn>
                <a:cxn ang="T38">
                  <a:pos x="T8" y="T9"/>
                </a:cxn>
                <a:cxn ang="T39">
                  <a:pos x="T10" y="T11"/>
                </a:cxn>
                <a:cxn ang="T40">
                  <a:pos x="T12" y="T13"/>
                </a:cxn>
                <a:cxn ang="T41">
                  <a:pos x="T14" y="T15"/>
                </a:cxn>
                <a:cxn ang="T42">
                  <a:pos x="T16" y="T17"/>
                </a:cxn>
                <a:cxn ang="T43">
                  <a:pos x="T18" y="T19"/>
                </a:cxn>
                <a:cxn ang="T44">
                  <a:pos x="T20" y="T21"/>
                </a:cxn>
                <a:cxn ang="T45">
                  <a:pos x="T22" y="T23"/>
                </a:cxn>
                <a:cxn ang="T46">
                  <a:pos x="T24" y="T25"/>
                </a:cxn>
                <a:cxn ang="T47">
                  <a:pos x="T26" y="T27"/>
                </a:cxn>
                <a:cxn ang="T48">
                  <a:pos x="T28" y="T29"/>
                </a:cxn>
                <a:cxn ang="T49">
                  <a:pos x="T30" y="T31"/>
                </a:cxn>
                <a:cxn ang="T50">
                  <a:pos x="T32" y="T33"/>
                </a:cxn>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5" name="Freeform 20"/>
            <p:cNvSpPr>
              <a:spLocks/>
            </p:cNvSpPr>
            <p:nvPr/>
          </p:nvSpPr>
          <p:spPr bwMode="auto">
            <a:xfrm>
              <a:off x="3273883" y="5652419"/>
              <a:ext cx="138182" cy="288007"/>
            </a:xfrm>
            <a:custGeom>
              <a:avLst/>
              <a:gdLst>
                <a:gd name="T0" fmla="*/ 0 w 35"/>
                <a:gd name="T1" fmla="*/ 0 h 73"/>
                <a:gd name="T2" fmla="*/ 2147483646 w 35"/>
                <a:gd name="T3" fmla="*/ 2147483646 h 73"/>
                <a:gd name="T4" fmla="*/ 2147483646 w 35"/>
                <a:gd name="T5" fmla="*/ 2147483646 h 73"/>
                <a:gd name="T6" fmla="*/ 0 w 35"/>
                <a:gd name="T7" fmla="*/ 0 h 7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6" name="Freeform 21"/>
            <p:cNvSpPr>
              <a:spLocks/>
            </p:cNvSpPr>
            <p:nvPr/>
          </p:nvSpPr>
          <p:spPr bwMode="auto">
            <a:xfrm>
              <a:off x="3143488" y="4655887"/>
              <a:ext cx="31139" cy="189300"/>
            </a:xfrm>
            <a:custGeom>
              <a:avLst/>
              <a:gdLst>
                <a:gd name="T0" fmla="*/ 2147483646 w 8"/>
                <a:gd name="T1" fmla="*/ 2147483646 h 48"/>
                <a:gd name="T2" fmla="*/ 2147483646 w 8"/>
                <a:gd name="T3" fmla="*/ 2147483646 h 48"/>
                <a:gd name="T4" fmla="*/ 2147483646 w 8"/>
                <a:gd name="T5" fmla="*/ 2147483646 h 48"/>
                <a:gd name="T6" fmla="*/ 2147483646 w 8"/>
                <a:gd name="T7" fmla="*/ 0 h 48"/>
                <a:gd name="T8" fmla="*/ 0 w 8"/>
                <a:gd name="T9" fmla="*/ 2147483646 h 48"/>
                <a:gd name="T10" fmla="*/ 2147483646 w 8"/>
                <a:gd name="T11" fmla="*/ 2147483646 h 48"/>
                <a:gd name="T12" fmla="*/ 0 60000 65536"/>
                <a:gd name="T13" fmla="*/ 0 60000 65536"/>
                <a:gd name="T14" fmla="*/ 0 60000 65536"/>
                <a:gd name="T15" fmla="*/ 0 60000 65536"/>
                <a:gd name="T16" fmla="*/ 0 60000 65536"/>
                <a:gd name="T17" fmla="*/ 0 60000 65536"/>
              </a:gdLst>
              <a:ahLst/>
              <a:cxnLst>
                <a:cxn ang="T12">
                  <a:pos x="T0" y="T1"/>
                </a:cxn>
                <a:cxn ang="T13">
                  <a:pos x="T2" y="T3"/>
                </a:cxn>
                <a:cxn ang="T14">
                  <a:pos x="T4" y="T5"/>
                </a:cxn>
                <a:cxn ang="T15">
                  <a:pos x="T6" y="T7"/>
                </a:cxn>
                <a:cxn ang="T16">
                  <a:pos x="T8" y="T9"/>
                </a:cxn>
                <a:cxn ang="T17">
                  <a:pos x="T10" y="T11"/>
                </a:cxn>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57" name="Freeform 22"/>
            <p:cNvSpPr>
              <a:spLocks/>
            </p:cNvSpPr>
            <p:nvPr/>
          </p:nvSpPr>
          <p:spPr bwMode="auto">
            <a:xfrm>
              <a:off x="3211605" y="5410385"/>
              <a:ext cx="202406" cy="530041"/>
            </a:xfrm>
            <a:custGeom>
              <a:avLst/>
              <a:gdLst>
                <a:gd name="T0" fmla="*/ 2147483646 w 52"/>
                <a:gd name="T1" fmla="*/ 2147483646 h 135"/>
                <a:gd name="T2" fmla="*/ 0 w 52"/>
                <a:gd name="T3" fmla="*/ 0 h 135"/>
                <a:gd name="T4" fmla="*/ 2147483646 w 52"/>
                <a:gd name="T5" fmla="*/ 2147483646 h 135"/>
                <a:gd name="T6" fmla="*/ 2147483646 w 52"/>
                <a:gd name="T7" fmla="*/ 2147483646 h 135"/>
                <a:gd name="T8" fmla="*/ 2147483646 w 52"/>
                <a:gd name="T9" fmla="*/ 2147483646 h 135"/>
                <a:gd name="T10" fmla="*/ 2147483646 w 52"/>
                <a:gd name="T11" fmla="*/ 2147483646 h 135"/>
                <a:gd name="T12" fmla="*/ 2147483646 w 52"/>
                <a:gd name="T13" fmla="*/ 2147483646 h 135"/>
                <a:gd name="T14" fmla="*/ 2147483646 w 52"/>
                <a:gd name="T15" fmla="*/ 2147483646 h 135"/>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grpSp>
      <p:grpSp>
        <p:nvGrpSpPr>
          <p:cNvPr id="1027" name="Group 48"/>
          <p:cNvGrpSpPr>
            <a:grpSpLocks/>
          </p:cNvGrpSpPr>
          <p:nvPr/>
        </p:nvGrpSpPr>
        <p:grpSpPr bwMode="auto">
          <a:xfrm>
            <a:off x="27518" y="0"/>
            <a:ext cx="2603500" cy="6853238"/>
            <a:chOff x="6627813" y="196102"/>
            <a:chExt cx="1952625" cy="5677649"/>
          </a:xfrm>
        </p:grpSpPr>
        <p:sp>
          <p:nvSpPr>
            <p:cNvPr id="1034" name="Freeform 27"/>
            <p:cNvSpPr>
              <a:spLocks/>
            </p:cNvSpPr>
            <p:nvPr/>
          </p:nvSpPr>
          <p:spPr bwMode="auto">
            <a:xfrm>
              <a:off x="6627813" y="196102"/>
              <a:ext cx="409575" cy="3647005"/>
            </a:xfrm>
            <a:custGeom>
              <a:avLst/>
              <a:gdLst>
                <a:gd name="T0" fmla="*/ 2147483646 w 103"/>
                <a:gd name="T1" fmla="*/ 2147483646 h 920"/>
                <a:gd name="T2" fmla="*/ 2147483646 w 103"/>
                <a:gd name="T3" fmla="*/ 2147483646 h 920"/>
                <a:gd name="T4" fmla="*/ 2147483646 w 103"/>
                <a:gd name="T5" fmla="*/ 2147483646 h 920"/>
                <a:gd name="T6" fmla="*/ 2147483646 w 103"/>
                <a:gd name="T7" fmla="*/ 2147483646 h 920"/>
                <a:gd name="T8" fmla="*/ 2147483646 w 103"/>
                <a:gd name="T9" fmla="*/ 2147483646 h 920"/>
                <a:gd name="T10" fmla="*/ 2147483646 w 103"/>
                <a:gd name="T11" fmla="*/ 2147483646 h 920"/>
                <a:gd name="T12" fmla="*/ 2147483646 w 103"/>
                <a:gd name="T13" fmla="*/ 2147483646 h 920"/>
                <a:gd name="T14" fmla="*/ 2147483646 w 103"/>
                <a:gd name="T15" fmla="*/ 2147483646 h 920"/>
                <a:gd name="T16" fmla="*/ 2147483646 w 103"/>
                <a:gd name="T17" fmla="*/ 2147483646 h 920"/>
                <a:gd name="T18" fmla="*/ 2147483646 w 103"/>
                <a:gd name="T19" fmla="*/ 2147483646 h 920"/>
                <a:gd name="T20" fmla="*/ 2147483646 w 103"/>
                <a:gd name="T21" fmla="*/ 2147483646 h 920"/>
                <a:gd name="T22" fmla="*/ 2147483646 w 103"/>
                <a:gd name="T23" fmla="*/ 0 h 920"/>
                <a:gd name="T24" fmla="*/ 0 w 103"/>
                <a:gd name="T25" fmla="*/ 0 h 920"/>
                <a:gd name="T26" fmla="*/ 2147483646 w 103"/>
                <a:gd name="T27" fmla="*/ 2147483646 h 920"/>
                <a:gd name="T28" fmla="*/ 2147483646 w 103"/>
                <a:gd name="T29" fmla="*/ 2147483646 h 920"/>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Lst>
              <a:ahLst/>
              <a:cxnLst>
                <a:cxn ang="T30">
                  <a:pos x="T0" y="T1"/>
                </a:cxn>
                <a:cxn ang="T31">
                  <a:pos x="T2" y="T3"/>
                </a:cxn>
                <a:cxn ang="T32">
                  <a:pos x="T4" y="T5"/>
                </a:cxn>
                <a:cxn ang="T33">
                  <a:pos x="T6" y="T7"/>
                </a:cxn>
                <a:cxn ang="T34">
                  <a:pos x="T8" y="T9"/>
                </a:cxn>
                <a:cxn ang="T35">
                  <a:pos x="T10" y="T11"/>
                </a:cxn>
                <a:cxn ang="T36">
                  <a:pos x="T12" y="T13"/>
                </a:cxn>
                <a:cxn ang="T37">
                  <a:pos x="T14" y="T15"/>
                </a:cxn>
                <a:cxn ang="T38">
                  <a:pos x="T16" y="T17"/>
                </a:cxn>
                <a:cxn ang="T39">
                  <a:pos x="T18" y="T19"/>
                </a:cxn>
                <a:cxn ang="T40">
                  <a:pos x="T20" y="T21"/>
                </a:cxn>
                <a:cxn ang="T41">
                  <a:pos x="T22" y="T23"/>
                </a:cxn>
                <a:cxn ang="T42">
                  <a:pos x="T24" y="T25"/>
                </a:cxn>
                <a:cxn ang="T43">
                  <a:pos x="T26" y="T27"/>
                </a:cxn>
                <a:cxn ang="T44">
                  <a:pos x="T28" y="T29"/>
                </a:cxn>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35" name="Freeform 28"/>
            <p:cNvSpPr>
              <a:spLocks/>
            </p:cNvSpPr>
            <p:nvPr/>
          </p:nvSpPr>
          <p:spPr bwMode="auto">
            <a:xfrm>
              <a:off x="7061200" y="3772087"/>
              <a:ext cx="350838" cy="1309923"/>
            </a:xfrm>
            <a:custGeom>
              <a:avLst/>
              <a:gdLst>
                <a:gd name="T0" fmla="*/ 2147483646 w 88"/>
                <a:gd name="T1" fmla="*/ 2147483646 h 330"/>
                <a:gd name="T2" fmla="*/ 2147483646 w 88"/>
                <a:gd name="T3" fmla="*/ 2147483646 h 330"/>
                <a:gd name="T4" fmla="*/ 2147483646 w 88"/>
                <a:gd name="T5" fmla="*/ 2147483646 h 330"/>
                <a:gd name="T6" fmla="*/ 2147483646 w 88"/>
                <a:gd name="T7" fmla="*/ 2147483646 h 330"/>
                <a:gd name="T8" fmla="*/ 2147483646 w 88"/>
                <a:gd name="T9" fmla="*/ 2147483646 h 330"/>
                <a:gd name="T10" fmla="*/ 0 w 88"/>
                <a:gd name="T11" fmla="*/ 0 h 330"/>
                <a:gd name="T12" fmla="*/ 2147483646 w 88"/>
                <a:gd name="T13" fmla="*/ 2147483646 h 330"/>
                <a:gd name="T14" fmla="*/ 2147483646 w 88"/>
                <a:gd name="T15" fmla="*/ 2147483646 h 330"/>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36" name="Freeform 29"/>
            <p:cNvSpPr>
              <a:spLocks/>
            </p:cNvSpPr>
            <p:nvPr/>
          </p:nvSpPr>
          <p:spPr bwMode="auto">
            <a:xfrm>
              <a:off x="7439025" y="5053076"/>
              <a:ext cx="357188" cy="820675"/>
            </a:xfrm>
            <a:custGeom>
              <a:avLst/>
              <a:gdLst>
                <a:gd name="T0" fmla="*/ 2147483646 w 90"/>
                <a:gd name="T1" fmla="*/ 2147483646 h 207"/>
                <a:gd name="T2" fmla="*/ 0 w 90"/>
                <a:gd name="T3" fmla="*/ 0 h 207"/>
                <a:gd name="T4" fmla="*/ 2147483646 w 90"/>
                <a:gd name="T5" fmla="*/ 2147483646 h 207"/>
                <a:gd name="T6" fmla="*/ 2147483646 w 90"/>
                <a:gd name="T7" fmla="*/ 2147483646 h 207"/>
                <a:gd name="T8" fmla="*/ 2147483646 w 90"/>
                <a:gd name="T9" fmla="*/ 2147483646 h 207"/>
                <a:gd name="T10" fmla="*/ 2147483646 w 90"/>
                <a:gd name="T11" fmla="*/ 2147483646 h 207"/>
                <a:gd name="T12" fmla="*/ 2147483646 w 90"/>
                <a:gd name="T13" fmla="*/ 2147483646 h 207"/>
                <a:gd name="T14" fmla="*/ 2147483646 w 90"/>
                <a:gd name="T15" fmla="*/ 2147483646 h 207"/>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37" name="Freeform 30"/>
            <p:cNvSpPr>
              <a:spLocks/>
            </p:cNvSpPr>
            <p:nvPr/>
          </p:nvSpPr>
          <p:spPr bwMode="auto">
            <a:xfrm>
              <a:off x="7037388" y="3811543"/>
              <a:ext cx="457200" cy="1853094"/>
            </a:xfrm>
            <a:custGeom>
              <a:avLst/>
              <a:gdLst>
                <a:gd name="T0" fmla="*/ 2147483646 w 115"/>
                <a:gd name="T1" fmla="*/ 2147483646 h 467"/>
                <a:gd name="T2" fmla="*/ 2147483646 w 115"/>
                <a:gd name="T3" fmla="*/ 2147483646 h 467"/>
                <a:gd name="T4" fmla="*/ 2147483646 w 115"/>
                <a:gd name="T5" fmla="*/ 2147483646 h 467"/>
                <a:gd name="T6" fmla="*/ 2147483646 w 115"/>
                <a:gd name="T7" fmla="*/ 2147483646 h 467"/>
                <a:gd name="T8" fmla="*/ 0 w 115"/>
                <a:gd name="T9" fmla="*/ 0 h 467"/>
                <a:gd name="T10" fmla="*/ 2147483646 w 115"/>
                <a:gd name="T11" fmla="*/ 2147483646 h 467"/>
                <a:gd name="T12" fmla="*/ 2147483646 w 115"/>
                <a:gd name="T13" fmla="*/ 2147483646 h 467"/>
                <a:gd name="T14" fmla="*/ 2147483646 w 115"/>
                <a:gd name="T15" fmla="*/ 2147483646 h 467"/>
                <a:gd name="T16" fmla="*/ 2147483646 w 115"/>
                <a:gd name="T17" fmla="*/ 2147483646 h 467"/>
                <a:gd name="T18" fmla="*/ 2147483646 w 115"/>
                <a:gd name="T19" fmla="*/ 2147483646 h 467"/>
                <a:gd name="T20" fmla="*/ 2147483646 w 115"/>
                <a:gd name="T21" fmla="*/ 2147483646 h 467"/>
                <a:gd name="T22" fmla="*/ 0 60000 65536"/>
                <a:gd name="T23" fmla="*/ 0 60000 65536"/>
                <a:gd name="T24" fmla="*/ 0 60000 65536"/>
                <a:gd name="T25" fmla="*/ 0 60000 65536"/>
                <a:gd name="T26" fmla="*/ 0 60000 65536"/>
                <a:gd name="T27" fmla="*/ 0 60000 65536"/>
                <a:gd name="T28" fmla="*/ 0 60000 65536"/>
                <a:gd name="T29" fmla="*/ 0 60000 65536"/>
                <a:gd name="T30" fmla="*/ 0 60000 65536"/>
                <a:gd name="T31" fmla="*/ 0 60000 65536"/>
                <a:gd name="T32" fmla="*/ 0 60000 65536"/>
              </a:gdLst>
              <a:ahLst/>
              <a:cxnLst>
                <a:cxn ang="T22">
                  <a:pos x="T0" y="T1"/>
                </a:cxn>
                <a:cxn ang="T23">
                  <a:pos x="T2" y="T3"/>
                </a:cxn>
                <a:cxn ang="T24">
                  <a:pos x="T4" y="T5"/>
                </a:cxn>
                <a:cxn ang="T25">
                  <a:pos x="T6" y="T7"/>
                </a:cxn>
                <a:cxn ang="T26">
                  <a:pos x="T8" y="T9"/>
                </a:cxn>
                <a:cxn ang="T27">
                  <a:pos x="T10" y="T11"/>
                </a:cxn>
                <a:cxn ang="T28">
                  <a:pos x="T12" y="T13"/>
                </a:cxn>
                <a:cxn ang="T29">
                  <a:pos x="T14" y="T15"/>
                </a:cxn>
                <a:cxn ang="T30">
                  <a:pos x="T16" y="T17"/>
                </a:cxn>
                <a:cxn ang="T31">
                  <a:pos x="T18" y="T19"/>
                </a:cxn>
                <a:cxn ang="T32">
                  <a:pos x="T20" y="T21"/>
                </a:cxn>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38" name="Freeform 31"/>
            <p:cNvSpPr>
              <a:spLocks/>
            </p:cNvSpPr>
            <p:nvPr/>
          </p:nvSpPr>
          <p:spPr bwMode="auto">
            <a:xfrm>
              <a:off x="6992938" y="1264031"/>
              <a:ext cx="144462" cy="2508056"/>
            </a:xfrm>
            <a:custGeom>
              <a:avLst/>
              <a:gdLst>
                <a:gd name="T0" fmla="*/ 2147483646 w 36"/>
                <a:gd name="T1" fmla="*/ 2147483646 h 633"/>
                <a:gd name="T2" fmla="*/ 2147483646 w 36"/>
                <a:gd name="T3" fmla="*/ 2147483646 h 633"/>
                <a:gd name="T4" fmla="*/ 2147483646 w 36"/>
                <a:gd name="T5" fmla="*/ 2147483646 h 633"/>
                <a:gd name="T6" fmla="*/ 2147483646 w 36"/>
                <a:gd name="T7" fmla="*/ 2147483646 h 633"/>
                <a:gd name="T8" fmla="*/ 2147483646 w 36"/>
                <a:gd name="T9" fmla="*/ 2147483646 h 633"/>
                <a:gd name="T10" fmla="*/ 2147483646 w 36"/>
                <a:gd name="T11" fmla="*/ 0 h 633"/>
                <a:gd name="T12" fmla="*/ 2147483646 w 36"/>
                <a:gd name="T13" fmla="*/ 0 h 633"/>
                <a:gd name="T14" fmla="*/ 2147483646 w 36"/>
                <a:gd name="T15" fmla="*/ 2147483646 h 633"/>
                <a:gd name="T16" fmla="*/ 2147483646 w 36"/>
                <a:gd name="T17" fmla="*/ 2147483646 h 633"/>
                <a:gd name="T18" fmla="*/ 2147483646 w 36"/>
                <a:gd name="T19" fmla="*/ 2147483646 h 633"/>
                <a:gd name="T20" fmla="*/ 2147483646 w 36"/>
                <a:gd name="T21" fmla="*/ 2147483646 h 633"/>
                <a:gd name="T22" fmla="*/ 2147483646 w 36"/>
                <a:gd name="T23" fmla="*/ 2147483646 h 633"/>
                <a:gd name="T24" fmla="*/ 2147483646 w 36"/>
                <a:gd name="T25" fmla="*/ 2147483646 h 633"/>
                <a:gd name="T26" fmla="*/ 0 60000 65536"/>
                <a:gd name="T27" fmla="*/ 0 60000 65536"/>
                <a:gd name="T28" fmla="*/ 0 60000 65536"/>
                <a:gd name="T29" fmla="*/ 0 60000 65536"/>
                <a:gd name="T30" fmla="*/ 0 60000 65536"/>
                <a:gd name="T31" fmla="*/ 0 60000 65536"/>
                <a:gd name="T32" fmla="*/ 0 60000 65536"/>
                <a:gd name="T33" fmla="*/ 0 60000 65536"/>
                <a:gd name="T34" fmla="*/ 0 60000 65536"/>
                <a:gd name="T35" fmla="*/ 0 60000 65536"/>
                <a:gd name="T36" fmla="*/ 0 60000 65536"/>
                <a:gd name="T37" fmla="*/ 0 60000 65536"/>
                <a:gd name="T38" fmla="*/ 0 60000 65536"/>
              </a:gdLst>
              <a:ahLst/>
              <a:cxnLst>
                <a:cxn ang="T26">
                  <a:pos x="T0" y="T1"/>
                </a:cxn>
                <a:cxn ang="T27">
                  <a:pos x="T2" y="T3"/>
                </a:cxn>
                <a:cxn ang="T28">
                  <a:pos x="T4" y="T5"/>
                </a:cxn>
                <a:cxn ang="T29">
                  <a:pos x="T6" y="T7"/>
                </a:cxn>
                <a:cxn ang="T30">
                  <a:pos x="T8" y="T9"/>
                </a:cxn>
                <a:cxn ang="T31">
                  <a:pos x="T10" y="T11"/>
                </a:cxn>
                <a:cxn ang="T32">
                  <a:pos x="T12" y="T13"/>
                </a:cxn>
                <a:cxn ang="T33">
                  <a:pos x="T14" y="T15"/>
                </a:cxn>
                <a:cxn ang="T34">
                  <a:pos x="T16" y="T17"/>
                </a:cxn>
                <a:cxn ang="T35">
                  <a:pos x="T18" y="T19"/>
                </a:cxn>
                <a:cxn ang="T36">
                  <a:pos x="T20" y="T21"/>
                </a:cxn>
                <a:cxn ang="T37">
                  <a:pos x="T22" y="T23"/>
                </a:cxn>
                <a:cxn ang="T38">
                  <a:pos x="T24" y="T25"/>
                </a:cxn>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39" name="Freeform 32"/>
            <p:cNvSpPr>
              <a:spLocks/>
            </p:cNvSpPr>
            <p:nvPr/>
          </p:nvSpPr>
          <p:spPr bwMode="auto">
            <a:xfrm>
              <a:off x="7526338" y="5640963"/>
              <a:ext cx="111125" cy="232788"/>
            </a:xfrm>
            <a:custGeom>
              <a:avLst/>
              <a:gdLst>
                <a:gd name="T0" fmla="*/ 2147483646 w 28"/>
                <a:gd name="T1" fmla="*/ 2147483646 h 59"/>
                <a:gd name="T2" fmla="*/ 2147483646 w 28"/>
                <a:gd name="T3" fmla="*/ 2147483646 h 59"/>
                <a:gd name="T4" fmla="*/ 0 w 28"/>
                <a:gd name="T5" fmla="*/ 0 h 59"/>
                <a:gd name="T6" fmla="*/ 2147483646 w 28"/>
                <a:gd name="T7" fmla="*/ 2147483646 h 59"/>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0" name="Freeform 33"/>
            <p:cNvSpPr>
              <a:spLocks/>
            </p:cNvSpPr>
            <p:nvPr/>
          </p:nvSpPr>
          <p:spPr bwMode="auto">
            <a:xfrm>
              <a:off x="7021513" y="3598483"/>
              <a:ext cx="68262" cy="424804"/>
            </a:xfrm>
            <a:custGeom>
              <a:avLst/>
              <a:gdLst>
                <a:gd name="T0" fmla="*/ 2147483646 w 17"/>
                <a:gd name="T1" fmla="*/ 2147483646 h 107"/>
                <a:gd name="T2" fmla="*/ 2147483646 w 17"/>
                <a:gd name="T3" fmla="*/ 2147483646 h 107"/>
                <a:gd name="T4" fmla="*/ 2147483646 w 17"/>
                <a:gd name="T5" fmla="*/ 2147483646 h 107"/>
                <a:gd name="T6" fmla="*/ 2147483646 w 17"/>
                <a:gd name="T7" fmla="*/ 2147483646 h 107"/>
                <a:gd name="T8" fmla="*/ 0 w 17"/>
                <a:gd name="T9" fmla="*/ 0 h 107"/>
                <a:gd name="T10" fmla="*/ 0 w 17"/>
                <a:gd name="T11" fmla="*/ 2147483646 h 107"/>
                <a:gd name="T12" fmla="*/ 2147483646 w 17"/>
                <a:gd name="T13" fmla="*/ 2147483646 h 107"/>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1" name="Freeform 34"/>
            <p:cNvSpPr>
              <a:spLocks/>
            </p:cNvSpPr>
            <p:nvPr/>
          </p:nvSpPr>
          <p:spPr bwMode="auto">
            <a:xfrm>
              <a:off x="7412038" y="2801482"/>
              <a:ext cx="1168400" cy="2251595"/>
            </a:xfrm>
            <a:custGeom>
              <a:avLst/>
              <a:gdLst>
                <a:gd name="T0" fmla="*/ 2147483646 w 294"/>
                <a:gd name="T1" fmla="*/ 2147483646 h 568"/>
                <a:gd name="T2" fmla="*/ 2147483646 w 294"/>
                <a:gd name="T3" fmla="*/ 2147483646 h 568"/>
                <a:gd name="T4" fmla="*/ 2147483646 w 294"/>
                <a:gd name="T5" fmla="*/ 2147483646 h 568"/>
                <a:gd name="T6" fmla="*/ 2147483646 w 294"/>
                <a:gd name="T7" fmla="*/ 2147483646 h 568"/>
                <a:gd name="T8" fmla="*/ 2147483646 w 294"/>
                <a:gd name="T9" fmla="*/ 2147483646 h 568"/>
                <a:gd name="T10" fmla="*/ 2147483646 w 294"/>
                <a:gd name="T11" fmla="*/ 2147483646 h 568"/>
                <a:gd name="T12" fmla="*/ 2147483646 w 294"/>
                <a:gd name="T13" fmla="*/ 0 h 568"/>
                <a:gd name="T14" fmla="*/ 2147483646 w 294"/>
                <a:gd name="T15" fmla="*/ 0 h 568"/>
                <a:gd name="T16" fmla="*/ 2147483646 w 294"/>
                <a:gd name="T17" fmla="*/ 2147483646 h 568"/>
                <a:gd name="T18" fmla="*/ 2147483646 w 294"/>
                <a:gd name="T19" fmla="*/ 2147483646 h 568"/>
                <a:gd name="T20" fmla="*/ 2147483646 w 294"/>
                <a:gd name="T21" fmla="*/ 2147483646 h 568"/>
                <a:gd name="T22" fmla="*/ 2147483646 w 294"/>
                <a:gd name="T23" fmla="*/ 2147483646 h 568"/>
                <a:gd name="T24" fmla="*/ 2147483646 w 294"/>
                <a:gd name="T25" fmla="*/ 2147483646 h 568"/>
                <a:gd name="T26" fmla="*/ 0 w 294"/>
                <a:gd name="T27" fmla="*/ 2147483646 h 568"/>
                <a:gd name="T28" fmla="*/ 2147483646 w 294"/>
                <a:gd name="T29" fmla="*/ 2147483646 h 568"/>
                <a:gd name="T30" fmla="*/ 2147483646 w 294"/>
                <a:gd name="T31" fmla="*/ 2147483646 h 568"/>
                <a:gd name="T32" fmla="*/ 0 60000 65536"/>
                <a:gd name="T33" fmla="*/ 0 60000 65536"/>
                <a:gd name="T34" fmla="*/ 0 60000 65536"/>
                <a:gd name="T35" fmla="*/ 0 60000 65536"/>
                <a:gd name="T36" fmla="*/ 0 60000 65536"/>
                <a:gd name="T37" fmla="*/ 0 60000 65536"/>
                <a:gd name="T38" fmla="*/ 0 60000 65536"/>
                <a:gd name="T39" fmla="*/ 0 60000 65536"/>
                <a:gd name="T40" fmla="*/ 0 60000 65536"/>
                <a:gd name="T41" fmla="*/ 0 60000 65536"/>
                <a:gd name="T42" fmla="*/ 0 60000 65536"/>
                <a:gd name="T43" fmla="*/ 0 60000 65536"/>
                <a:gd name="T44" fmla="*/ 0 60000 65536"/>
                <a:gd name="T45" fmla="*/ 0 60000 65536"/>
                <a:gd name="T46" fmla="*/ 0 60000 65536"/>
                <a:gd name="T47" fmla="*/ 0 60000 65536"/>
              </a:gdLst>
              <a:ahLst/>
              <a:cxnLst>
                <a:cxn ang="T32">
                  <a:pos x="T0" y="T1"/>
                </a:cxn>
                <a:cxn ang="T33">
                  <a:pos x="T2" y="T3"/>
                </a:cxn>
                <a:cxn ang="T34">
                  <a:pos x="T4" y="T5"/>
                </a:cxn>
                <a:cxn ang="T35">
                  <a:pos x="T6" y="T7"/>
                </a:cxn>
                <a:cxn ang="T36">
                  <a:pos x="T8" y="T9"/>
                </a:cxn>
                <a:cxn ang="T37">
                  <a:pos x="T10" y="T11"/>
                </a:cxn>
                <a:cxn ang="T38">
                  <a:pos x="T12" y="T13"/>
                </a:cxn>
                <a:cxn ang="T39">
                  <a:pos x="T14" y="T15"/>
                </a:cxn>
                <a:cxn ang="T40">
                  <a:pos x="T16" y="T17"/>
                </a:cxn>
                <a:cxn ang="T41">
                  <a:pos x="T18" y="T19"/>
                </a:cxn>
                <a:cxn ang="T42">
                  <a:pos x="T20" y="T21"/>
                </a:cxn>
                <a:cxn ang="T43">
                  <a:pos x="T22" y="T23"/>
                </a:cxn>
                <a:cxn ang="T44">
                  <a:pos x="T24" y="T25"/>
                </a:cxn>
                <a:cxn ang="T45">
                  <a:pos x="T26" y="T27"/>
                </a:cxn>
                <a:cxn ang="T46">
                  <a:pos x="T28" y="T29"/>
                </a:cxn>
                <a:cxn ang="T47">
                  <a:pos x="T30" y="T31"/>
                </a:cxn>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2" name="Freeform 35"/>
            <p:cNvSpPr>
              <a:spLocks/>
            </p:cNvSpPr>
            <p:nvPr/>
          </p:nvSpPr>
          <p:spPr bwMode="auto">
            <a:xfrm>
              <a:off x="7494588" y="5664636"/>
              <a:ext cx="100012" cy="209115"/>
            </a:xfrm>
            <a:custGeom>
              <a:avLst/>
              <a:gdLst>
                <a:gd name="T0" fmla="*/ 0 w 25"/>
                <a:gd name="T1" fmla="*/ 0 h 53"/>
                <a:gd name="T2" fmla="*/ 2147483646 w 25"/>
                <a:gd name="T3" fmla="*/ 2147483646 h 53"/>
                <a:gd name="T4" fmla="*/ 2147483646 w 25"/>
                <a:gd name="T5" fmla="*/ 2147483646 h 53"/>
                <a:gd name="T6" fmla="*/ 0 w 25"/>
                <a:gd name="T7" fmla="*/ 0 h 53"/>
                <a:gd name="T8" fmla="*/ 0 60000 65536"/>
                <a:gd name="T9" fmla="*/ 0 60000 65536"/>
                <a:gd name="T10" fmla="*/ 0 60000 65536"/>
                <a:gd name="T11" fmla="*/ 0 60000 65536"/>
              </a:gdLst>
              <a:ahLst/>
              <a:cxnLst>
                <a:cxn ang="T8">
                  <a:pos x="T0" y="T1"/>
                </a:cxn>
                <a:cxn ang="T9">
                  <a:pos x="T2" y="T3"/>
                </a:cxn>
                <a:cxn ang="T10">
                  <a:pos x="T4" y="T5"/>
                </a:cxn>
                <a:cxn ang="T11">
                  <a:pos x="T6" y="T7"/>
                </a:cxn>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3" name="Freeform 36"/>
            <p:cNvSpPr>
              <a:spLocks/>
            </p:cNvSpPr>
            <p:nvPr/>
          </p:nvSpPr>
          <p:spPr bwMode="auto">
            <a:xfrm>
              <a:off x="7412038" y="5082010"/>
              <a:ext cx="114300" cy="558953"/>
            </a:xfrm>
            <a:custGeom>
              <a:avLst/>
              <a:gdLst>
                <a:gd name="T0" fmla="*/ 0 w 29"/>
                <a:gd name="T1" fmla="*/ 0 h 141"/>
                <a:gd name="T2" fmla="*/ 2147483646 w 29"/>
                <a:gd name="T3" fmla="*/ 2147483646 h 141"/>
                <a:gd name="T4" fmla="*/ 2147483646 w 29"/>
                <a:gd name="T5" fmla="*/ 2147483646 h 141"/>
                <a:gd name="T6" fmla="*/ 2147483646 w 29"/>
                <a:gd name="T7" fmla="*/ 2147483646 h 141"/>
                <a:gd name="T8" fmla="*/ 2147483646 w 29"/>
                <a:gd name="T9" fmla="*/ 2147483646 h 141"/>
                <a:gd name="T10" fmla="*/ 2147483646 w 29"/>
                <a:gd name="T11" fmla="*/ 2147483646 h 141"/>
                <a:gd name="T12" fmla="*/ 2147483646 w 29"/>
                <a:gd name="T13" fmla="*/ 2147483646 h 141"/>
                <a:gd name="T14" fmla="*/ 0 w 29"/>
                <a:gd name="T15" fmla="*/ 0 h 14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4" name="Freeform 37"/>
            <p:cNvSpPr>
              <a:spLocks/>
            </p:cNvSpPr>
            <p:nvPr/>
          </p:nvSpPr>
          <p:spPr bwMode="auto">
            <a:xfrm>
              <a:off x="7412038" y="4978110"/>
              <a:ext cx="31750" cy="189386"/>
            </a:xfrm>
            <a:custGeom>
              <a:avLst/>
              <a:gdLst>
                <a:gd name="T0" fmla="*/ 0 w 8"/>
                <a:gd name="T1" fmla="*/ 2147483646 h 48"/>
                <a:gd name="T2" fmla="*/ 2147483646 w 8"/>
                <a:gd name="T3" fmla="*/ 2147483646 h 48"/>
                <a:gd name="T4" fmla="*/ 2147483646 w 8"/>
                <a:gd name="T5" fmla="*/ 2147483646 h 48"/>
                <a:gd name="T6" fmla="*/ 2147483646 w 8"/>
                <a:gd name="T7" fmla="*/ 2147483646 h 48"/>
                <a:gd name="T8" fmla="*/ 0 w 8"/>
                <a:gd name="T9" fmla="*/ 0 h 48"/>
                <a:gd name="T10" fmla="*/ 0 w 8"/>
                <a:gd name="T11" fmla="*/ 2147483646 h 48"/>
                <a:gd name="T12" fmla="*/ 0 w 8"/>
                <a:gd name="T13" fmla="*/ 2147483646 h 48"/>
                <a:gd name="T14" fmla="*/ 0 60000 65536"/>
                <a:gd name="T15" fmla="*/ 0 60000 65536"/>
                <a:gd name="T16" fmla="*/ 0 60000 65536"/>
                <a:gd name="T17" fmla="*/ 0 60000 65536"/>
                <a:gd name="T18" fmla="*/ 0 60000 65536"/>
                <a:gd name="T19" fmla="*/ 0 60000 65536"/>
                <a:gd name="T20" fmla="*/ 0 60000 65536"/>
              </a:gdLst>
              <a:ahLst/>
              <a:cxnLst>
                <a:cxn ang="T14">
                  <a:pos x="T0" y="T1"/>
                </a:cxn>
                <a:cxn ang="T15">
                  <a:pos x="T2" y="T3"/>
                </a:cxn>
                <a:cxn ang="T16">
                  <a:pos x="T4" y="T5"/>
                </a:cxn>
                <a:cxn ang="T17">
                  <a:pos x="T6" y="T7"/>
                </a:cxn>
                <a:cxn ang="T18">
                  <a:pos x="T8" y="T9"/>
                </a:cxn>
                <a:cxn ang="T19">
                  <a:pos x="T10" y="T11"/>
                </a:cxn>
                <a:cxn ang="T20">
                  <a:pos x="T12" y="T13"/>
                </a:cxn>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sp>
          <p:nvSpPr>
            <p:cNvPr id="1045" name="Freeform 38"/>
            <p:cNvSpPr>
              <a:spLocks/>
            </p:cNvSpPr>
            <p:nvPr/>
          </p:nvSpPr>
          <p:spPr bwMode="auto">
            <a:xfrm>
              <a:off x="7439025" y="5434480"/>
              <a:ext cx="174625" cy="439271"/>
            </a:xfrm>
            <a:custGeom>
              <a:avLst/>
              <a:gdLst>
                <a:gd name="T0" fmla="*/ 2147483646 w 44"/>
                <a:gd name="T1" fmla="*/ 2147483646 h 111"/>
                <a:gd name="T2" fmla="*/ 0 w 44"/>
                <a:gd name="T3" fmla="*/ 0 h 111"/>
                <a:gd name="T4" fmla="*/ 2147483646 w 44"/>
                <a:gd name="T5" fmla="*/ 2147483646 h 111"/>
                <a:gd name="T6" fmla="*/ 2147483646 w 44"/>
                <a:gd name="T7" fmla="*/ 2147483646 h 111"/>
                <a:gd name="T8" fmla="*/ 2147483646 w 44"/>
                <a:gd name="T9" fmla="*/ 2147483646 h 111"/>
                <a:gd name="T10" fmla="*/ 2147483646 w 44"/>
                <a:gd name="T11" fmla="*/ 2147483646 h 111"/>
                <a:gd name="T12" fmla="*/ 2147483646 w 44"/>
                <a:gd name="T13" fmla="*/ 2147483646 h 111"/>
                <a:gd name="T14" fmla="*/ 2147483646 w 44"/>
                <a:gd name="T15" fmla="*/ 2147483646 h 111"/>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w="9525">
              <a:noFill/>
              <a:round/>
              <a:headEnd/>
              <a:tailEnd/>
            </a:ln>
          </p:spPr>
          <p:txBody>
            <a:bodyPr/>
            <a:lstStyle/>
            <a:p>
              <a:pPr eaLnBrk="0" fontAlgn="base" hangingPunct="0">
                <a:spcBef>
                  <a:spcPct val="0"/>
                </a:spcBef>
                <a:spcAft>
                  <a:spcPct val="0"/>
                </a:spcAft>
                <a:defRPr/>
              </a:pPr>
              <a:endParaRPr lang="es-ES" sz="2400">
                <a:solidFill>
                  <a:prstClr val="black"/>
                </a:solidFill>
                <a:latin typeface="Times New Roman" panose="02020603050405020304" pitchFamily="18" charset="0"/>
              </a:endParaRPr>
            </a:p>
          </p:txBody>
        </p:sp>
      </p:grpSp>
      <p:sp>
        <p:nvSpPr>
          <p:cNvPr id="62" name="Rectangle 61"/>
          <p:cNvSpPr/>
          <p:nvPr/>
        </p:nvSpPr>
        <p:spPr>
          <a:xfrm>
            <a:off x="1" y="0"/>
            <a:ext cx="243417"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1029" name="Title Placeholder 1"/>
          <p:cNvSpPr>
            <a:spLocks noGrp="1"/>
          </p:cNvSpPr>
          <p:nvPr>
            <p:ph type="title"/>
          </p:nvPr>
        </p:nvSpPr>
        <p:spPr bwMode="auto">
          <a:xfrm>
            <a:off x="2592917" y="623888"/>
            <a:ext cx="8786283" cy="128111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título del patrón</a:t>
            </a:r>
            <a:endParaRPr lang="en-US" smtClean="0"/>
          </a:p>
        </p:txBody>
      </p:sp>
      <p:sp>
        <p:nvSpPr>
          <p:cNvPr id="1030" name="Text Placeholder 2"/>
          <p:cNvSpPr>
            <a:spLocks noGrp="1"/>
          </p:cNvSpPr>
          <p:nvPr>
            <p:ph type="body" idx="1"/>
          </p:nvPr>
        </p:nvSpPr>
        <p:spPr bwMode="auto">
          <a:xfrm>
            <a:off x="2590800" y="2133600"/>
            <a:ext cx="8788400" cy="3886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smtClean="0"/>
          </a:p>
        </p:txBody>
      </p:sp>
      <p:sp>
        <p:nvSpPr>
          <p:cNvPr id="4" name="Date Placeholder 3"/>
          <p:cNvSpPr>
            <a:spLocks noGrp="1"/>
          </p:cNvSpPr>
          <p:nvPr>
            <p:ph type="dt" sz="half" idx="2"/>
          </p:nvPr>
        </p:nvSpPr>
        <p:spPr>
          <a:xfrm>
            <a:off x="10363201" y="6135689"/>
            <a:ext cx="1022351" cy="369887"/>
          </a:xfrm>
          <a:prstGeom prst="rect">
            <a:avLst/>
          </a:prstGeom>
        </p:spPr>
        <p:txBody>
          <a:bodyPr vert="horz" lIns="91440" tIns="45720" rIns="91440" bIns="45720" rtlCol="0" anchor="ctr"/>
          <a:lstStyle>
            <a:lvl1pPr algn="r">
              <a:defRPr sz="900">
                <a:solidFill>
                  <a:schemeClr val="tx1">
                    <a:tint val="75000"/>
                  </a:schemeClr>
                </a:solidFill>
              </a:defRPr>
            </a:lvl1pPr>
          </a:lstStyle>
          <a:p>
            <a:pPr eaLnBrk="0" fontAlgn="base" hangingPunct="0">
              <a:spcBef>
                <a:spcPct val="0"/>
              </a:spcBef>
              <a:spcAft>
                <a:spcPct val="0"/>
              </a:spcAft>
              <a:defRPr/>
            </a:pPr>
            <a:endParaRPr lang="es-ES">
              <a:solidFill>
                <a:prstClr val="black">
                  <a:tint val="75000"/>
                </a:prstClr>
              </a:solidFill>
              <a:latin typeface="Times New Roman" panose="02020603050405020304" pitchFamily="18" charset="0"/>
            </a:endParaRPr>
          </a:p>
        </p:txBody>
      </p:sp>
      <p:sp>
        <p:nvSpPr>
          <p:cNvPr id="5" name="Footer Placeholder 4"/>
          <p:cNvSpPr>
            <a:spLocks noGrp="1"/>
          </p:cNvSpPr>
          <p:nvPr>
            <p:ph type="ftr" sz="quarter" idx="3"/>
          </p:nvPr>
        </p:nvSpPr>
        <p:spPr>
          <a:xfrm>
            <a:off x="2590800" y="6135689"/>
            <a:ext cx="7622117"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eaLnBrk="0" fontAlgn="base" hangingPunct="0">
              <a:spcBef>
                <a:spcPct val="0"/>
              </a:spcBef>
              <a:spcAft>
                <a:spcPct val="0"/>
              </a:spcAft>
              <a:defRPr/>
            </a:pPr>
            <a:endParaRPr lang="es-ES">
              <a:solidFill>
                <a:prstClr val="black">
                  <a:tint val="75000"/>
                </a:prstClr>
              </a:solidFill>
              <a:latin typeface="Times New Roman" panose="02020603050405020304" pitchFamily="18" charset="0"/>
            </a:endParaRPr>
          </a:p>
        </p:txBody>
      </p:sp>
      <p:sp>
        <p:nvSpPr>
          <p:cNvPr id="6" name="Slide Number Placeholder 5"/>
          <p:cNvSpPr>
            <a:spLocks noGrp="1"/>
          </p:cNvSpPr>
          <p:nvPr>
            <p:ph type="sldNum" sz="quarter" idx="4"/>
          </p:nvPr>
        </p:nvSpPr>
        <p:spPr bwMode="gray">
          <a:xfrm>
            <a:off x="681567" y="787401"/>
            <a:ext cx="781051" cy="365125"/>
          </a:xfrm>
          <a:prstGeom prst="rect">
            <a:avLst/>
          </a:prstGeom>
        </p:spPr>
        <p:txBody>
          <a:bodyPr vert="horz" wrap="square" lIns="91440" tIns="45720" rIns="91440" bIns="45720" numCol="1" anchor="ctr" anchorCtr="0" compatLnSpc="1">
            <a:prstTxWarp prst="textNoShape">
              <a:avLst/>
            </a:prstTxWarp>
          </a:bodyPr>
          <a:lstStyle>
            <a:lvl1pPr algn="r">
              <a:defRPr sz="2000">
                <a:solidFill>
                  <a:srgbClr val="FEFFFF"/>
                </a:solidFill>
              </a:defRPr>
            </a:lvl1pPr>
          </a:lstStyle>
          <a:p>
            <a:pPr eaLnBrk="0" fontAlgn="base" hangingPunct="0">
              <a:spcBef>
                <a:spcPct val="0"/>
              </a:spcBef>
              <a:spcAft>
                <a:spcPct val="0"/>
              </a:spcAft>
            </a:pPr>
            <a:fld id="{57A3101F-EE19-4D07-A875-5A70362F6E7C}" type="slidenum">
              <a:rPr lang="es-ES">
                <a:latin typeface="Times New Roman" panose="02020603050405020304" pitchFamily="18" charset="0"/>
              </a:rPr>
              <a:pPr eaLnBrk="0" fontAlgn="base" hangingPunct="0">
                <a:spcBef>
                  <a:spcPct val="0"/>
                </a:spcBef>
                <a:spcAft>
                  <a:spcPct val="0"/>
                </a:spcAft>
              </a:pPr>
              <a:t>‹Nº›</a:t>
            </a:fld>
            <a:endParaRPr lang="es-ES">
              <a:latin typeface="Times New Roman" panose="02020603050405020304" pitchFamily="18" charset="0"/>
            </a:endParaRPr>
          </a:p>
        </p:txBody>
      </p:sp>
    </p:spTree>
    <p:extLst>
      <p:ext uri="{BB962C8B-B14F-4D97-AF65-F5344CB8AC3E}">
        <p14:creationId xmlns:p14="http://schemas.microsoft.com/office/powerpoint/2010/main" val="397002443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0" fontAlgn="base" hangingPunct="0">
        <a:spcBef>
          <a:spcPct val="0"/>
        </a:spcBef>
        <a:spcAft>
          <a:spcPct val="0"/>
        </a:spcAft>
        <a:defRPr sz="3600" kern="1200">
          <a:solidFill>
            <a:srgbClr val="1581AA"/>
          </a:solidFill>
          <a:latin typeface="+mj-lt"/>
          <a:ea typeface="+mj-ea"/>
          <a:cs typeface="+mj-cs"/>
        </a:defRPr>
      </a:lvl1pPr>
      <a:lvl2pPr algn="l" defTabSz="457200" rtl="0" eaLnBrk="0" fontAlgn="base" hangingPunct="0">
        <a:spcBef>
          <a:spcPct val="0"/>
        </a:spcBef>
        <a:spcAft>
          <a:spcPct val="0"/>
        </a:spcAft>
        <a:defRPr sz="3600">
          <a:solidFill>
            <a:srgbClr val="1581AA"/>
          </a:solidFill>
          <a:latin typeface="Century Gothic" panose="020B0502020202020204" pitchFamily="34" charset="0"/>
        </a:defRPr>
      </a:lvl2pPr>
      <a:lvl3pPr algn="l" defTabSz="457200" rtl="0" eaLnBrk="0" fontAlgn="base" hangingPunct="0">
        <a:spcBef>
          <a:spcPct val="0"/>
        </a:spcBef>
        <a:spcAft>
          <a:spcPct val="0"/>
        </a:spcAft>
        <a:defRPr sz="3600">
          <a:solidFill>
            <a:srgbClr val="1581AA"/>
          </a:solidFill>
          <a:latin typeface="Century Gothic" panose="020B0502020202020204" pitchFamily="34" charset="0"/>
        </a:defRPr>
      </a:lvl3pPr>
      <a:lvl4pPr algn="l" defTabSz="457200" rtl="0" eaLnBrk="0" fontAlgn="base" hangingPunct="0">
        <a:spcBef>
          <a:spcPct val="0"/>
        </a:spcBef>
        <a:spcAft>
          <a:spcPct val="0"/>
        </a:spcAft>
        <a:defRPr sz="3600">
          <a:solidFill>
            <a:srgbClr val="1581AA"/>
          </a:solidFill>
          <a:latin typeface="Century Gothic" panose="020B0502020202020204" pitchFamily="34" charset="0"/>
        </a:defRPr>
      </a:lvl4pPr>
      <a:lvl5pPr algn="l" defTabSz="457200" rtl="0" eaLnBrk="0" fontAlgn="base" hangingPunct="0">
        <a:spcBef>
          <a:spcPct val="0"/>
        </a:spcBef>
        <a:spcAft>
          <a:spcPct val="0"/>
        </a:spcAft>
        <a:defRPr sz="3600">
          <a:solidFill>
            <a:srgbClr val="1581AA"/>
          </a:solidFill>
          <a:latin typeface="Century Gothic" panose="020B0502020202020204" pitchFamily="34" charset="0"/>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0" fontAlgn="base" hangingPunct="0">
        <a:spcBef>
          <a:spcPts val="1000"/>
        </a:spcBef>
        <a:spcAft>
          <a:spcPct val="0"/>
        </a:spcAft>
        <a:buClr>
          <a:schemeClr val="accent1"/>
        </a:buClr>
        <a:buFont typeface="Wingdings 3" panose="05040102010807070707" pitchFamily="18" charset="2"/>
        <a:buChar char=""/>
        <a:defRPr sz="3200" kern="1200">
          <a:solidFill>
            <a:srgbClr val="404040"/>
          </a:solidFill>
          <a:latin typeface="+mn-lt"/>
          <a:ea typeface="+mn-ea"/>
          <a:cs typeface="+mn-cs"/>
        </a:defRPr>
      </a:lvl1pPr>
      <a:lvl2pPr marL="742950" indent="-285750" algn="l" defTabSz="457200" rtl="0" eaLnBrk="0" fontAlgn="base" hangingPunct="0">
        <a:spcBef>
          <a:spcPts val="1000"/>
        </a:spcBef>
        <a:spcAft>
          <a:spcPct val="0"/>
        </a:spcAft>
        <a:buClr>
          <a:schemeClr val="accent1"/>
        </a:buClr>
        <a:buFont typeface="Wingdings 3" panose="05040102010807070707" pitchFamily="18" charset="2"/>
        <a:buChar char=""/>
        <a:defRPr sz="1600" kern="1200">
          <a:solidFill>
            <a:srgbClr val="404040"/>
          </a:solidFill>
          <a:latin typeface="+mn-lt"/>
          <a:ea typeface="+mn-ea"/>
          <a:cs typeface="+mn-cs"/>
        </a:defRPr>
      </a:lvl2pPr>
      <a:lvl3pPr marL="1143000" indent="-228600" algn="l" defTabSz="457200" rtl="0" eaLnBrk="0" fontAlgn="base" hangingPunct="0">
        <a:spcBef>
          <a:spcPts val="1000"/>
        </a:spcBef>
        <a:spcAft>
          <a:spcPct val="0"/>
        </a:spcAft>
        <a:buClr>
          <a:schemeClr val="accent1"/>
        </a:buClr>
        <a:buFont typeface="Wingdings 3" panose="05040102010807070707" pitchFamily="18" charset="2"/>
        <a:buChar char=""/>
        <a:defRPr sz="1400" kern="1200">
          <a:solidFill>
            <a:srgbClr val="404040"/>
          </a:solidFill>
          <a:latin typeface="+mn-lt"/>
          <a:ea typeface="+mn-ea"/>
          <a:cs typeface="+mn-cs"/>
        </a:defRPr>
      </a:lvl3pPr>
      <a:lvl4pPr marL="16002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4pPr>
      <a:lvl5pPr marL="2057400" indent="-228600" algn="l" defTabSz="457200" rtl="0" eaLnBrk="0" fontAlgn="base" hangingPunct="0">
        <a:spcBef>
          <a:spcPts val="1000"/>
        </a:spcBef>
        <a:spcAft>
          <a:spcPct val="0"/>
        </a:spcAft>
        <a:buClr>
          <a:schemeClr val="accent1"/>
        </a:buClr>
        <a:buFont typeface="Wingdings 3" panose="05040102010807070707" pitchFamily="18" charset="2"/>
        <a:buChar char=""/>
        <a:defRPr sz="1200" kern="1200">
          <a:solidFill>
            <a:srgbClr val="404040"/>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mailto:oblanco@infomed.sld.cu" TargetMode="Externa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7.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7.xm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hyperlink" Target="https://www.monografias.com/trabajos13/librylec/librylec.shtml" TargetMode="Externa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881188" y="785813"/>
            <a:ext cx="8058150" cy="4445000"/>
          </a:xfrm>
          <a:prstGeom prst="rect">
            <a:avLst/>
          </a:prstGeom>
          <a:noFill/>
          <a:ln w="9525">
            <a:noFill/>
            <a:miter lim="800000"/>
            <a:headEnd/>
            <a:tailEnd/>
          </a:ln>
          <a:effectLst/>
        </p:spPr>
        <p:txBody>
          <a:bodyPr anchor="ctr"/>
          <a:lstStyle/>
          <a:p>
            <a:pPr algn="ctr" fontAlgn="base">
              <a:spcBef>
                <a:spcPct val="0"/>
              </a:spcBef>
              <a:spcAft>
                <a:spcPct val="0"/>
              </a:spcAft>
              <a:defRPr/>
            </a:pPr>
            <a:r>
              <a:rPr lang="es-MX" sz="4400" b="1" dirty="0">
                <a:solidFill>
                  <a:srgbClr val="008000"/>
                </a:solidFill>
                <a:effectLst>
                  <a:outerShdw blurRad="38100" dist="38100" dir="2700000" algn="tl">
                    <a:srgbClr val="C0C0C0"/>
                  </a:outerShdw>
                </a:effectLst>
                <a:latin typeface="VAGRounded BT" pitchFamily="34" charset="0"/>
              </a:rPr>
              <a:t/>
            </a:r>
            <a:br>
              <a:rPr lang="es-MX" sz="4400" b="1" dirty="0">
                <a:solidFill>
                  <a:srgbClr val="008000"/>
                </a:solidFill>
                <a:effectLst>
                  <a:outerShdw blurRad="38100" dist="38100" dir="2700000" algn="tl">
                    <a:srgbClr val="C0C0C0"/>
                  </a:outerShdw>
                </a:effectLst>
                <a:latin typeface="VAGRounded BT" pitchFamily="34" charset="0"/>
              </a:rPr>
            </a:br>
            <a:endParaRPr lang="es-MX" sz="4400" b="1" dirty="0">
              <a:solidFill>
                <a:srgbClr val="008000"/>
              </a:solidFill>
              <a:effectLst>
                <a:outerShdw blurRad="38100" dist="38100" dir="2700000" algn="tl">
                  <a:srgbClr val="C0C0C0"/>
                </a:outerShdw>
              </a:effectLst>
              <a:latin typeface="VAGRounded BT" pitchFamily="34" charset="0"/>
            </a:endParaRPr>
          </a:p>
        </p:txBody>
      </p:sp>
      <p:sp>
        <p:nvSpPr>
          <p:cNvPr id="21507" name="Text Box 3"/>
          <p:cNvSpPr txBox="1">
            <a:spLocks noChangeArrowheads="1"/>
          </p:cNvSpPr>
          <p:nvPr/>
        </p:nvSpPr>
        <p:spPr bwMode="auto">
          <a:xfrm>
            <a:off x="2298357" y="4786323"/>
            <a:ext cx="7792993" cy="1446550"/>
          </a:xfrm>
          <a:prstGeom prst="rect">
            <a:avLst/>
          </a:prstGeom>
          <a:noFill/>
          <a:ln w="9525">
            <a:noFill/>
            <a:miter lim="800000"/>
            <a:headEnd/>
            <a:tailEnd/>
          </a:ln>
          <a:effectLst/>
        </p:spPr>
        <p:txBody>
          <a:bodyPr wrap="square">
            <a:spAutoFit/>
          </a:bodyPr>
          <a:lstStyle/>
          <a:p>
            <a:pPr algn="ctr" eaLnBrk="0" fontAlgn="base" hangingPunct="0">
              <a:spcBef>
                <a:spcPct val="0"/>
              </a:spcBef>
              <a:spcAft>
                <a:spcPct val="0"/>
              </a:spcAft>
              <a:defRPr/>
            </a:pPr>
            <a:r>
              <a:rPr lang="es-MX" sz="2800" b="1" kern="10" dirty="0">
                <a:ln w="9525">
                  <a:solidFill>
                    <a:srgbClr val="000000"/>
                  </a:solidFill>
                  <a:round/>
                  <a:headEnd/>
                  <a:tailEnd/>
                </a:ln>
                <a:solidFill>
                  <a:srgbClr val="265991">
                    <a:lumMod val="50000"/>
                  </a:srgbClr>
                </a:solidFill>
                <a:latin typeface="Calibri" panose="020F0502020204030204" pitchFamily="34" charset="0"/>
              </a:rPr>
              <a:t>Profesoras: </a:t>
            </a:r>
          </a:p>
          <a:p>
            <a:pPr algn="ctr" eaLnBrk="0" fontAlgn="base" hangingPunct="0">
              <a:spcBef>
                <a:spcPct val="0"/>
              </a:spcBef>
              <a:spcAft>
                <a:spcPct val="0"/>
              </a:spcAft>
              <a:defRPr/>
            </a:pPr>
            <a:r>
              <a:rPr lang="es-MX" sz="2000" kern="10" dirty="0" smtClean="0">
                <a:ln w="9525">
                  <a:solidFill>
                    <a:srgbClr val="000000"/>
                  </a:solidFill>
                  <a:round/>
                  <a:headEnd/>
                  <a:tailEnd/>
                </a:ln>
                <a:latin typeface="Calibri" panose="020F0502020204030204" pitchFamily="34" charset="0"/>
              </a:rPr>
              <a:t>Profesora Principal: Lic</a:t>
            </a:r>
            <a:r>
              <a:rPr lang="es-MX" sz="2000" kern="10" dirty="0">
                <a:ln w="9525">
                  <a:solidFill>
                    <a:srgbClr val="000000"/>
                  </a:solidFill>
                  <a:round/>
                  <a:headEnd/>
                  <a:tailEnd/>
                </a:ln>
                <a:latin typeface="Calibri" panose="020F0502020204030204" pitchFamily="34" charset="0"/>
              </a:rPr>
              <a:t>. </a:t>
            </a:r>
            <a:r>
              <a:rPr lang="es-MX" sz="2000" kern="10" dirty="0" err="1">
                <a:ln w="9525">
                  <a:solidFill>
                    <a:srgbClr val="000000"/>
                  </a:solidFill>
                  <a:round/>
                  <a:headEnd/>
                  <a:tailEnd/>
                </a:ln>
                <a:latin typeface="Calibri" panose="020F0502020204030204" pitchFamily="34" charset="0"/>
              </a:rPr>
              <a:t>Odalys</a:t>
            </a:r>
            <a:r>
              <a:rPr lang="es-MX" sz="2000" kern="10" dirty="0">
                <a:ln w="9525">
                  <a:solidFill>
                    <a:srgbClr val="000000"/>
                  </a:solidFill>
                  <a:round/>
                  <a:headEnd/>
                  <a:tailEnd/>
                </a:ln>
                <a:latin typeface="Calibri" panose="020F0502020204030204" pitchFamily="34" charset="0"/>
              </a:rPr>
              <a:t> Blanco </a:t>
            </a:r>
            <a:r>
              <a:rPr lang="es-MX" sz="2000" kern="10" dirty="0" err="1" smtClean="0">
                <a:ln w="9525">
                  <a:solidFill>
                    <a:srgbClr val="000000"/>
                  </a:solidFill>
                  <a:round/>
                  <a:headEnd/>
                  <a:tailEnd/>
                </a:ln>
                <a:latin typeface="Calibri" panose="020F0502020204030204" pitchFamily="34" charset="0"/>
              </a:rPr>
              <a:t>Aspiazu</a:t>
            </a:r>
            <a:endParaRPr lang="es-MX" sz="2000" kern="10" dirty="0" smtClean="0">
              <a:ln w="9525">
                <a:solidFill>
                  <a:srgbClr val="000000"/>
                </a:solidFill>
                <a:round/>
                <a:headEnd/>
                <a:tailEnd/>
              </a:ln>
              <a:latin typeface="Calibri" panose="020F0502020204030204" pitchFamily="34" charset="0"/>
            </a:endParaRPr>
          </a:p>
          <a:p>
            <a:pPr algn="ctr" eaLnBrk="0" fontAlgn="base" hangingPunct="0">
              <a:spcBef>
                <a:spcPct val="0"/>
              </a:spcBef>
              <a:spcAft>
                <a:spcPct val="0"/>
              </a:spcAft>
              <a:defRPr/>
            </a:pPr>
            <a:r>
              <a:rPr lang="es-MX" sz="2000" kern="10" dirty="0" smtClean="0">
                <a:ln w="9525">
                  <a:solidFill>
                    <a:srgbClr val="000000"/>
                  </a:solidFill>
                  <a:round/>
                  <a:headEnd/>
                  <a:tailEnd/>
                </a:ln>
                <a:latin typeface="Calibri" panose="020F0502020204030204" pitchFamily="34" charset="0"/>
              </a:rPr>
              <a:t>Correo electrónico: </a:t>
            </a:r>
            <a:r>
              <a:rPr lang="es-MX" sz="2000" kern="10" dirty="0" smtClean="0">
                <a:ln w="9525">
                  <a:solidFill>
                    <a:srgbClr val="000000"/>
                  </a:solidFill>
                  <a:round/>
                  <a:headEnd/>
                  <a:tailEnd/>
                </a:ln>
                <a:latin typeface="Calibri" panose="020F0502020204030204" pitchFamily="34" charset="0"/>
                <a:hlinkClick r:id="rId2"/>
              </a:rPr>
              <a:t>oblanco@infomed.sld.cu</a:t>
            </a:r>
            <a:r>
              <a:rPr lang="es-MX" sz="2000" kern="10" dirty="0" smtClean="0">
                <a:ln w="9525">
                  <a:solidFill>
                    <a:srgbClr val="000000"/>
                  </a:solidFill>
                  <a:round/>
                  <a:headEnd/>
                  <a:tailEnd/>
                </a:ln>
                <a:latin typeface="Calibri" panose="020F0502020204030204" pitchFamily="34" charset="0"/>
              </a:rPr>
              <a:t> </a:t>
            </a:r>
            <a:endParaRPr lang="es-MX" sz="2000" kern="10" dirty="0">
              <a:ln w="9525">
                <a:solidFill>
                  <a:srgbClr val="000000"/>
                </a:solidFill>
                <a:round/>
                <a:headEnd/>
                <a:tailEnd/>
              </a:ln>
              <a:latin typeface="Calibri" panose="020F0502020204030204" pitchFamily="34" charset="0"/>
            </a:endParaRPr>
          </a:p>
          <a:p>
            <a:pPr algn="ctr" eaLnBrk="0" fontAlgn="base" hangingPunct="0">
              <a:spcBef>
                <a:spcPct val="0"/>
              </a:spcBef>
              <a:spcAft>
                <a:spcPct val="0"/>
              </a:spcAft>
              <a:defRPr/>
            </a:pPr>
            <a:r>
              <a:rPr lang="es-MX" sz="2000" kern="10" dirty="0">
                <a:ln w="9525">
                  <a:solidFill>
                    <a:srgbClr val="000000"/>
                  </a:solidFill>
                  <a:round/>
                  <a:headEnd/>
                  <a:tailEnd/>
                </a:ln>
                <a:latin typeface="Calibri" panose="020F0502020204030204" pitchFamily="34" charset="0"/>
              </a:rPr>
              <a:t>Lic. </a:t>
            </a:r>
            <a:r>
              <a:rPr lang="es-MX" sz="2000" kern="10" dirty="0" err="1">
                <a:ln w="9525">
                  <a:solidFill>
                    <a:srgbClr val="000000"/>
                  </a:solidFill>
                  <a:round/>
                  <a:headEnd/>
                  <a:tailEnd/>
                </a:ln>
                <a:latin typeface="Calibri" panose="020F0502020204030204" pitchFamily="34" charset="0"/>
              </a:rPr>
              <a:t>Vayolet</a:t>
            </a:r>
            <a:r>
              <a:rPr lang="es-MX" sz="2000" kern="10" dirty="0">
                <a:ln w="9525">
                  <a:solidFill>
                    <a:srgbClr val="000000"/>
                  </a:solidFill>
                  <a:round/>
                  <a:headEnd/>
                  <a:tailEnd/>
                </a:ln>
                <a:latin typeface="Calibri" panose="020F0502020204030204" pitchFamily="34" charset="0"/>
              </a:rPr>
              <a:t> Vasallo Rodríguez</a:t>
            </a:r>
            <a:endParaRPr lang="es-ES" sz="2000" kern="10" dirty="0">
              <a:ln w="9525">
                <a:solidFill>
                  <a:srgbClr val="000000"/>
                </a:solidFill>
                <a:round/>
                <a:headEnd/>
                <a:tailEnd/>
              </a:ln>
              <a:latin typeface="Calibri" panose="020F0502020204030204" pitchFamily="34" charset="0"/>
            </a:endParaRPr>
          </a:p>
        </p:txBody>
      </p:sp>
      <p:sp>
        <p:nvSpPr>
          <p:cNvPr id="4" name="3 Rectángulo"/>
          <p:cNvSpPr/>
          <p:nvPr/>
        </p:nvSpPr>
        <p:spPr>
          <a:xfrm>
            <a:off x="3275848" y="973588"/>
            <a:ext cx="5643563" cy="830997"/>
          </a:xfrm>
          <a:prstGeom prst="rect">
            <a:avLst/>
          </a:prstGeom>
        </p:spPr>
        <p:txBody>
          <a:bodyPr>
            <a:spAutoFit/>
          </a:bodyPr>
          <a:lstStyle/>
          <a:p>
            <a:pPr algn="ctr" fontAlgn="base">
              <a:spcBef>
                <a:spcPct val="0"/>
              </a:spcBef>
              <a:spcAft>
                <a:spcPct val="0"/>
              </a:spcAft>
              <a:defRPr/>
            </a:pPr>
            <a:r>
              <a:rPr lang="es-ES" sz="1600" b="1" dirty="0">
                <a:solidFill>
                  <a:srgbClr val="265991">
                    <a:lumMod val="50000"/>
                  </a:srgbClr>
                </a:solidFill>
                <a:latin typeface="Arial" pitchFamily="34" charset="0"/>
                <a:cs typeface="Arial" pitchFamily="34" charset="0"/>
              </a:rPr>
              <a:t>UNIVERSIDAD DE CIENCIAS MÉDICAS  DE LA HABANA</a:t>
            </a:r>
            <a:br>
              <a:rPr lang="es-ES" sz="1600" b="1" dirty="0">
                <a:solidFill>
                  <a:srgbClr val="265991">
                    <a:lumMod val="50000"/>
                  </a:srgbClr>
                </a:solidFill>
                <a:latin typeface="Arial" pitchFamily="34" charset="0"/>
                <a:cs typeface="Arial" pitchFamily="34" charset="0"/>
              </a:rPr>
            </a:br>
            <a:r>
              <a:rPr lang="es-ES" sz="1600" b="1" dirty="0">
                <a:solidFill>
                  <a:srgbClr val="265991">
                    <a:lumMod val="50000"/>
                  </a:srgbClr>
                </a:solidFill>
                <a:latin typeface="Arial" pitchFamily="34" charset="0"/>
                <a:cs typeface="Arial" pitchFamily="34" charset="0"/>
              </a:rPr>
              <a:t>FACULTAD DE TECNOLOGÍAS DE LA SALUD </a:t>
            </a:r>
          </a:p>
          <a:p>
            <a:pPr algn="ctr" fontAlgn="base">
              <a:spcBef>
                <a:spcPct val="0"/>
              </a:spcBef>
              <a:spcAft>
                <a:spcPct val="0"/>
              </a:spcAft>
              <a:defRPr/>
            </a:pPr>
            <a:r>
              <a:rPr lang="es-ES" sz="1600" b="1" dirty="0">
                <a:solidFill>
                  <a:srgbClr val="265991">
                    <a:lumMod val="50000"/>
                  </a:srgbClr>
                </a:solidFill>
                <a:latin typeface="Arial" pitchFamily="34" charset="0"/>
                <a:cs typeface="Arial" pitchFamily="34" charset="0"/>
              </a:rPr>
              <a:t>(FATESA</a:t>
            </a:r>
            <a:r>
              <a:rPr lang="es-ES" sz="1600" b="1" dirty="0" smtClean="0">
                <a:solidFill>
                  <a:srgbClr val="265991">
                    <a:lumMod val="50000"/>
                  </a:srgbClr>
                </a:solidFill>
                <a:latin typeface="Arial" pitchFamily="34" charset="0"/>
                <a:cs typeface="Arial" pitchFamily="34" charset="0"/>
              </a:rPr>
              <a:t>)</a:t>
            </a:r>
            <a:r>
              <a:rPr lang="es-ES" sz="1600" b="1" dirty="0" smtClean="0">
                <a:solidFill>
                  <a:srgbClr val="008000"/>
                </a:solidFill>
                <a:effectLst>
                  <a:outerShdw blurRad="38100" dist="38100" dir="2700000" algn="tl">
                    <a:srgbClr val="FFFFFF"/>
                  </a:outerShdw>
                </a:effectLst>
                <a:latin typeface="Arial" pitchFamily="34" charset="0"/>
                <a:cs typeface="Arial" pitchFamily="34" charset="0"/>
              </a:rPr>
              <a:t> </a:t>
            </a:r>
            <a:endParaRPr lang="es-ES" sz="1600" dirty="0">
              <a:solidFill>
                <a:srgbClr val="008000"/>
              </a:solidFill>
              <a:latin typeface="Times New Roman" panose="02020603050405020304" pitchFamily="18" charset="0"/>
            </a:endParaRPr>
          </a:p>
        </p:txBody>
      </p:sp>
      <p:sp>
        <p:nvSpPr>
          <p:cNvPr id="5" name="4 Rectángulo"/>
          <p:cNvSpPr/>
          <p:nvPr/>
        </p:nvSpPr>
        <p:spPr>
          <a:xfrm>
            <a:off x="2801548" y="2244057"/>
            <a:ext cx="6786610" cy="1938992"/>
          </a:xfrm>
          <a:prstGeom prst="rect">
            <a:avLst/>
          </a:prstGeom>
          <a:solidFill>
            <a:schemeClr val="accent2">
              <a:lumMod val="40000"/>
              <a:lumOff val="60000"/>
            </a:schemeClr>
          </a:solidFill>
        </p:spPr>
        <p:txBody>
          <a:bodyPr>
            <a:spAutoFit/>
          </a:bodyPr>
          <a:lstStyle/>
          <a:p>
            <a:pPr algn="ctr" fontAlgn="base">
              <a:spcBef>
                <a:spcPct val="0"/>
              </a:spcBef>
              <a:spcAft>
                <a:spcPct val="0"/>
              </a:spcAft>
              <a:defRPr/>
            </a:pPr>
            <a:r>
              <a:rPr lang="es-ES" sz="2400" kern="10" dirty="0">
                <a:ln w="9525">
                  <a:solidFill>
                    <a:srgbClr val="000000"/>
                  </a:solidFill>
                  <a:round/>
                  <a:headEnd/>
                  <a:tailEnd/>
                </a:ln>
                <a:solidFill>
                  <a:srgbClr val="002060"/>
                </a:solidFill>
                <a:latin typeface="Calibri" panose="020F0502020204030204" pitchFamily="34" charset="0"/>
              </a:rPr>
              <a:t>SISTEMAS DE INFORMACIÓN EN SALUD</a:t>
            </a:r>
          </a:p>
          <a:p>
            <a:pPr algn="ctr" fontAlgn="base">
              <a:spcBef>
                <a:spcPct val="0"/>
              </a:spcBef>
              <a:spcAft>
                <a:spcPct val="0"/>
              </a:spcAft>
              <a:defRPr/>
            </a:pPr>
            <a:endParaRPr lang="es-ES" sz="2400" kern="10" dirty="0">
              <a:ln w="9525">
                <a:solidFill>
                  <a:srgbClr val="000000"/>
                </a:solidFill>
                <a:round/>
                <a:headEnd/>
                <a:tailEnd/>
              </a:ln>
              <a:solidFill>
                <a:srgbClr val="265991">
                  <a:lumMod val="50000"/>
                </a:srgbClr>
              </a:solidFill>
              <a:latin typeface="Calibri" panose="020F0502020204030204" pitchFamily="34" charset="0"/>
            </a:endParaRPr>
          </a:p>
          <a:p>
            <a:pPr algn="ctr" fontAlgn="base">
              <a:spcBef>
                <a:spcPct val="0"/>
              </a:spcBef>
              <a:spcAft>
                <a:spcPct val="0"/>
              </a:spcAft>
              <a:defRPr/>
            </a:pPr>
            <a:r>
              <a:rPr lang="es-ES" sz="2400" kern="10" dirty="0" smtClean="0">
                <a:ln w="9525">
                  <a:solidFill>
                    <a:srgbClr val="000000"/>
                  </a:solidFill>
                  <a:round/>
                  <a:headEnd/>
                  <a:tailEnd/>
                </a:ln>
                <a:solidFill>
                  <a:srgbClr val="265991">
                    <a:lumMod val="50000"/>
                  </a:srgbClr>
                </a:solidFill>
                <a:latin typeface="Calibri" panose="020F0502020204030204" pitchFamily="34" charset="0"/>
              </a:rPr>
              <a:t>Presentación del Programa de la asignatura</a:t>
            </a:r>
            <a:r>
              <a:rPr lang="es-ES" sz="2400" kern="10" dirty="0">
                <a:ln w="9525">
                  <a:solidFill>
                    <a:srgbClr val="000000"/>
                  </a:solidFill>
                  <a:round/>
                  <a:headEnd/>
                  <a:tailEnd/>
                </a:ln>
                <a:solidFill>
                  <a:srgbClr val="265991">
                    <a:lumMod val="50000"/>
                  </a:srgbClr>
                </a:solidFill>
                <a:latin typeface="Calibri" panose="020F0502020204030204" pitchFamily="34" charset="0"/>
              </a:rPr>
              <a:t>:</a:t>
            </a:r>
          </a:p>
          <a:p>
            <a:pPr algn="ctr" fontAlgn="base">
              <a:spcBef>
                <a:spcPct val="0"/>
              </a:spcBef>
              <a:spcAft>
                <a:spcPct val="0"/>
              </a:spcAft>
              <a:defRPr/>
            </a:pPr>
            <a:r>
              <a:rPr lang="es-ES" sz="2400" kern="10" dirty="0">
                <a:ln w="9525">
                  <a:solidFill>
                    <a:srgbClr val="000000"/>
                  </a:solidFill>
                  <a:round/>
                  <a:headEnd/>
                  <a:tailEnd/>
                </a:ln>
                <a:latin typeface="Calibri" panose="020F0502020204030204" pitchFamily="34" charset="0"/>
              </a:rPr>
              <a:t>Redacción y edición en Ciencias de la Salud</a:t>
            </a:r>
          </a:p>
          <a:p>
            <a:pPr algn="ctr" fontAlgn="base">
              <a:spcBef>
                <a:spcPct val="0"/>
              </a:spcBef>
              <a:spcAft>
                <a:spcPct val="0"/>
              </a:spcAft>
              <a:defRPr/>
            </a:pPr>
            <a:r>
              <a:rPr lang="es-ES" sz="2400" kern="10" dirty="0">
                <a:ln w="9525">
                  <a:solidFill>
                    <a:srgbClr val="000000"/>
                  </a:solidFill>
                  <a:round/>
                  <a:headEnd/>
                  <a:tailEnd/>
                </a:ln>
                <a:latin typeface="Calibri" panose="020F0502020204030204" pitchFamily="34" charset="0"/>
              </a:rPr>
              <a:t>4to año</a:t>
            </a:r>
          </a:p>
        </p:txBody>
      </p:sp>
      <p:pic>
        <p:nvPicPr>
          <p:cNvPr id="7" name="Imagen 2"/>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5774723" y="140000"/>
            <a:ext cx="712703" cy="71270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750507324"/>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881188" y="785813"/>
            <a:ext cx="8058150" cy="4445000"/>
          </a:xfrm>
          <a:prstGeom prst="rect">
            <a:avLst/>
          </a:prstGeom>
          <a:noFill/>
          <a:ln w="9525">
            <a:noFill/>
            <a:miter lim="800000"/>
            <a:headEnd/>
            <a:tailEnd/>
          </a:ln>
          <a:effectLst/>
        </p:spPr>
        <p:txBody>
          <a:bodyPr anchor="ctr"/>
          <a:lstStyle/>
          <a:p>
            <a:pPr algn="ctr" fontAlgn="base">
              <a:spcBef>
                <a:spcPct val="0"/>
              </a:spcBef>
              <a:spcAft>
                <a:spcPct val="0"/>
              </a:spcAft>
              <a:defRPr/>
            </a:pPr>
            <a:r>
              <a:rPr lang="es-MX" sz="4400" b="1" dirty="0">
                <a:solidFill>
                  <a:srgbClr val="008000"/>
                </a:solidFill>
                <a:effectLst>
                  <a:outerShdw blurRad="38100" dist="38100" dir="2700000" algn="tl">
                    <a:srgbClr val="C0C0C0"/>
                  </a:outerShdw>
                </a:effectLst>
                <a:latin typeface="VAGRounded BT" pitchFamily="34" charset="0"/>
              </a:rPr>
              <a:t/>
            </a:r>
            <a:br>
              <a:rPr lang="es-MX" sz="4400" b="1" dirty="0">
                <a:solidFill>
                  <a:srgbClr val="008000"/>
                </a:solidFill>
                <a:effectLst>
                  <a:outerShdw blurRad="38100" dist="38100" dir="2700000" algn="tl">
                    <a:srgbClr val="C0C0C0"/>
                  </a:outerShdw>
                </a:effectLst>
                <a:latin typeface="VAGRounded BT" pitchFamily="34" charset="0"/>
              </a:rPr>
            </a:br>
            <a:endParaRPr lang="es-MX" sz="4400" b="1" dirty="0">
              <a:solidFill>
                <a:srgbClr val="008000"/>
              </a:solidFill>
              <a:effectLst>
                <a:outerShdw blurRad="38100" dist="38100" dir="2700000" algn="tl">
                  <a:srgbClr val="C0C0C0"/>
                </a:outerShdw>
              </a:effectLst>
              <a:latin typeface="VAGRounded BT" pitchFamily="34" charset="0"/>
            </a:endParaRPr>
          </a:p>
        </p:txBody>
      </p:sp>
      <p:sp>
        <p:nvSpPr>
          <p:cNvPr id="5" name="4 Rectángulo"/>
          <p:cNvSpPr/>
          <p:nvPr/>
        </p:nvSpPr>
        <p:spPr>
          <a:xfrm>
            <a:off x="1219313" y="1280470"/>
            <a:ext cx="9837018" cy="1754326"/>
          </a:xfrm>
          <a:prstGeom prst="rect">
            <a:avLst/>
          </a:prstGeom>
          <a:solidFill>
            <a:schemeClr val="accent2">
              <a:lumMod val="40000"/>
              <a:lumOff val="60000"/>
            </a:schemeClr>
          </a:solidFill>
        </p:spPr>
        <p:txBody>
          <a:bodyPr wrap="square">
            <a:spAutoFit/>
          </a:bodyPr>
          <a:lstStyle/>
          <a:p>
            <a:pPr algn="ctr" fontAlgn="base">
              <a:spcBef>
                <a:spcPct val="0"/>
              </a:spcBef>
              <a:spcAft>
                <a:spcPct val="0"/>
              </a:spcAft>
              <a:defRPr/>
            </a:pPr>
            <a:r>
              <a:rPr lang="es-ES" sz="3600" kern="10" dirty="0" smtClean="0">
                <a:ln w="9525">
                  <a:solidFill>
                    <a:srgbClr val="000000"/>
                  </a:solidFill>
                  <a:round/>
                  <a:headEnd/>
                  <a:tailEnd/>
                </a:ln>
                <a:solidFill>
                  <a:srgbClr val="265991">
                    <a:lumMod val="50000"/>
                  </a:srgbClr>
                </a:solidFill>
                <a:latin typeface="Calibri" panose="020F0502020204030204" pitchFamily="34" charset="0"/>
              </a:rPr>
              <a:t>Esta asignatura te ayudará a perfeccionar tu expresión oral y escrita, préstale mucha atención. </a:t>
            </a:r>
          </a:p>
          <a:p>
            <a:pPr algn="ctr" fontAlgn="base">
              <a:spcBef>
                <a:spcPct val="0"/>
              </a:spcBef>
              <a:spcAft>
                <a:spcPct val="0"/>
              </a:spcAft>
              <a:defRPr/>
            </a:pPr>
            <a:r>
              <a:rPr lang="es-ES" sz="3600" b="1" kern="10" dirty="0" smtClean="0">
                <a:ln w="9525">
                  <a:solidFill>
                    <a:srgbClr val="000000"/>
                  </a:solidFill>
                  <a:round/>
                  <a:headEnd/>
                  <a:tailEnd/>
                </a:ln>
                <a:solidFill>
                  <a:srgbClr val="800000"/>
                </a:solidFill>
                <a:latin typeface="Calibri" panose="020F0502020204030204" pitchFamily="34" charset="0"/>
              </a:rPr>
              <a:t>Comenzamos a avanzar en la </a:t>
            </a:r>
            <a:r>
              <a:rPr lang="es-ES" sz="3600" b="1" kern="10" dirty="0">
                <a:ln w="9525">
                  <a:solidFill>
                    <a:srgbClr val="000000"/>
                  </a:solidFill>
                  <a:round/>
                  <a:headEnd/>
                  <a:tailEnd/>
                </a:ln>
                <a:solidFill>
                  <a:srgbClr val="800000"/>
                </a:solidFill>
                <a:latin typeface="Calibri" panose="020F0502020204030204" pitchFamily="34" charset="0"/>
              </a:rPr>
              <a:t>p</a:t>
            </a:r>
            <a:r>
              <a:rPr lang="es-ES" sz="3600" b="1" kern="10" dirty="0" smtClean="0">
                <a:ln w="9525">
                  <a:solidFill>
                    <a:srgbClr val="000000"/>
                  </a:solidFill>
                  <a:round/>
                  <a:headEnd/>
                  <a:tailEnd/>
                </a:ln>
                <a:solidFill>
                  <a:srgbClr val="800000"/>
                </a:solidFill>
                <a:latin typeface="Calibri" panose="020F0502020204030204" pitchFamily="34" charset="0"/>
              </a:rPr>
              <a:t>róxima clase</a:t>
            </a:r>
            <a:r>
              <a:rPr lang="es-ES" sz="3600" kern="10" dirty="0" smtClean="0">
                <a:ln w="9525">
                  <a:solidFill>
                    <a:srgbClr val="000000"/>
                  </a:solidFill>
                  <a:round/>
                  <a:headEnd/>
                  <a:tailEnd/>
                </a:ln>
                <a:solidFill>
                  <a:srgbClr val="265991">
                    <a:lumMod val="50000"/>
                  </a:srgbClr>
                </a:solidFill>
                <a:latin typeface="Calibri" panose="020F0502020204030204" pitchFamily="34" charset="0"/>
              </a:rPr>
              <a:t> </a:t>
            </a:r>
            <a:endParaRPr lang="es-ES" sz="3600" kern="10" dirty="0">
              <a:ln w="9525">
                <a:solidFill>
                  <a:srgbClr val="000000"/>
                </a:solidFill>
                <a:round/>
                <a:headEnd/>
                <a:tailEnd/>
              </a:ln>
              <a:solidFill>
                <a:srgbClr val="265991">
                  <a:lumMod val="50000"/>
                </a:srgbClr>
              </a:solidFill>
              <a:latin typeface="Calibri" panose="020F0502020204030204" pitchFamily="34" charset="0"/>
            </a:endParaRPr>
          </a:p>
        </p:txBody>
      </p:sp>
      <p:pic>
        <p:nvPicPr>
          <p:cNvPr id="194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143115"/>
            <a:ext cx="1219313" cy="201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 name="Imagen 3"/>
          <p:cNvPicPr>
            <a:picLocks noChangeAspect="1"/>
          </p:cNvPicPr>
          <p:nvPr/>
        </p:nvPicPr>
        <p:blipFill>
          <a:blip r:embed="rId3"/>
          <a:stretch>
            <a:fillRect/>
          </a:stretch>
        </p:blipFill>
        <p:spPr>
          <a:xfrm>
            <a:off x="2983832" y="3034796"/>
            <a:ext cx="5967663" cy="3708521"/>
          </a:xfrm>
          <a:prstGeom prst="rect">
            <a:avLst/>
          </a:prstGeom>
        </p:spPr>
      </p:pic>
    </p:spTree>
    <p:extLst>
      <p:ext uri="{BB962C8B-B14F-4D97-AF65-F5344CB8AC3E}">
        <p14:creationId xmlns:p14="http://schemas.microsoft.com/office/powerpoint/2010/main" val="347960839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ChangeArrowheads="1"/>
          </p:cNvSpPr>
          <p:nvPr/>
        </p:nvSpPr>
        <p:spPr bwMode="auto">
          <a:xfrm>
            <a:off x="1881188" y="785813"/>
            <a:ext cx="8058150" cy="4445000"/>
          </a:xfrm>
          <a:prstGeom prst="rect">
            <a:avLst/>
          </a:prstGeom>
          <a:noFill/>
          <a:ln w="9525">
            <a:noFill/>
            <a:miter lim="800000"/>
            <a:headEnd/>
            <a:tailEnd/>
          </a:ln>
          <a:effectLst/>
        </p:spPr>
        <p:txBody>
          <a:bodyPr anchor="ctr"/>
          <a:lstStyle/>
          <a:p>
            <a:pPr algn="ctr" fontAlgn="base">
              <a:spcBef>
                <a:spcPct val="0"/>
              </a:spcBef>
              <a:spcAft>
                <a:spcPct val="0"/>
              </a:spcAft>
              <a:defRPr/>
            </a:pPr>
            <a:r>
              <a:rPr lang="es-MX" sz="4400" b="1" dirty="0">
                <a:solidFill>
                  <a:srgbClr val="008000"/>
                </a:solidFill>
                <a:effectLst>
                  <a:outerShdw blurRad="38100" dist="38100" dir="2700000" algn="tl">
                    <a:srgbClr val="C0C0C0"/>
                  </a:outerShdw>
                </a:effectLst>
                <a:latin typeface="VAGRounded BT" pitchFamily="34" charset="0"/>
              </a:rPr>
              <a:t/>
            </a:r>
            <a:br>
              <a:rPr lang="es-MX" sz="4400" b="1" dirty="0">
                <a:solidFill>
                  <a:srgbClr val="008000"/>
                </a:solidFill>
                <a:effectLst>
                  <a:outerShdw blurRad="38100" dist="38100" dir="2700000" algn="tl">
                    <a:srgbClr val="C0C0C0"/>
                  </a:outerShdw>
                </a:effectLst>
                <a:latin typeface="VAGRounded BT" pitchFamily="34" charset="0"/>
              </a:rPr>
            </a:br>
            <a:endParaRPr lang="es-MX" sz="4400" b="1" dirty="0">
              <a:solidFill>
                <a:srgbClr val="008000"/>
              </a:solidFill>
              <a:effectLst>
                <a:outerShdw blurRad="38100" dist="38100" dir="2700000" algn="tl">
                  <a:srgbClr val="C0C0C0"/>
                </a:outerShdw>
              </a:effectLst>
              <a:latin typeface="VAGRounded BT" pitchFamily="34" charset="0"/>
            </a:endParaRPr>
          </a:p>
        </p:txBody>
      </p:sp>
      <p:sp>
        <p:nvSpPr>
          <p:cNvPr id="5" name="4 Rectángulo"/>
          <p:cNvSpPr/>
          <p:nvPr/>
        </p:nvSpPr>
        <p:spPr>
          <a:xfrm>
            <a:off x="2979046" y="1693287"/>
            <a:ext cx="6786610" cy="1569660"/>
          </a:xfrm>
          <a:prstGeom prst="rect">
            <a:avLst/>
          </a:prstGeom>
          <a:solidFill>
            <a:schemeClr val="accent2">
              <a:lumMod val="40000"/>
              <a:lumOff val="60000"/>
            </a:schemeClr>
          </a:solidFill>
        </p:spPr>
        <p:txBody>
          <a:bodyPr>
            <a:spAutoFit/>
          </a:bodyPr>
          <a:lstStyle/>
          <a:p>
            <a:pPr algn="ctr" fontAlgn="base">
              <a:spcBef>
                <a:spcPct val="0"/>
              </a:spcBef>
              <a:spcAft>
                <a:spcPct val="0"/>
              </a:spcAft>
              <a:defRPr/>
            </a:pPr>
            <a:r>
              <a:rPr lang="es-ES" sz="3200" kern="10" dirty="0">
                <a:ln w="9525">
                  <a:solidFill>
                    <a:srgbClr val="000000"/>
                  </a:solidFill>
                  <a:round/>
                  <a:headEnd/>
                  <a:tailEnd/>
                </a:ln>
                <a:solidFill>
                  <a:srgbClr val="265991">
                    <a:lumMod val="50000"/>
                  </a:srgbClr>
                </a:solidFill>
                <a:latin typeface="Arial Black"/>
              </a:rPr>
              <a:t>¿Qué abordará la asignatura,</a:t>
            </a:r>
          </a:p>
          <a:p>
            <a:pPr algn="ctr" fontAlgn="base">
              <a:spcBef>
                <a:spcPct val="0"/>
              </a:spcBef>
              <a:spcAft>
                <a:spcPct val="0"/>
              </a:spcAft>
              <a:defRPr/>
            </a:pPr>
            <a:r>
              <a:rPr lang="es-ES" sz="3200" kern="10" dirty="0">
                <a:ln w="9525">
                  <a:solidFill>
                    <a:srgbClr val="000000"/>
                  </a:solidFill>
                  <a:round/>
                  <a:headEnd/>
                  <a:tailEnd/>
                </a:ln>
                <a:solidFill>
                  <a:srgbClr val="265991">
                    <a:lumMod val="50000"/>
                  </a:srgbClr>
                </a:solidFill>
                <a:latin typeface="Arial Black"/>
              </a:rPr>
              <a:t>Redacción y edición en Ciencias de la Salud ?</a:t>
            </a:r>
          </a:p>
        </p:txBody>
      </p:sp>
      <p:pic>
        <p:nvPicPr>
          <p:cNvPr id="19461"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3064" y="4643438"/>
            <a:ext cx="1095375" cy="1809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5207241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524000" y="620714"/>
            <a:ext cx="4897438" cy="7191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400" dirty="0">
                <a:ln w="0"/>
                <a:solidFill>
                  <a:prstClr val="white">
                    <a:lumMod val="95000"/>
                  </a:prstClr>
                </a:solidFill>
                <a:effectLst>
                  <a:outerShdw blurRad="38100" dist="19050" dir="2700000" algn="tl" rotWithShape="0">
                    <a:prstClr val="black">
                      <a:alpha val="40000"/>
                    </a:prstClr>
                  </a:outerShdw>
                </a:effectLst>
              </a:rPr>
              <a:t>Objetivos educativos:</a:t>
            </a:r>
          </a:p>
        </p:txBody>
      </p:sp>
      <p:sp>
        <p:nvSpPr>
          <p:cNvPr id="4" name="Rectangle 1"/>
          <p:cNvSpPr>
            <a:spLocks noChangeArrowheads="1"/>
          </p:cNvSpPr>
          <p:nvPr/>
        </p:nvSpPr>
        <p:spPr bwMode="auto">
          <a:xfrm>
            <a:off x="1992313" y="1465264"/>
            <a:ext cx="8064500" cy="5138737"/>
          </a:xfrm>
          <a:prstGeom prst="rect">
            <a:avLst/>
          </a:prstGeom>
          <a:noFill/>
          <a:ln>
            <a:noFill/>
          </a:ln>
          <a:effectLst>
            <a:prstShdw prst="shdw18" dist="17961" dir="13500000">
              <a:schemeClr val="accent1">
                <a:gamma/>
                <a:shade val="60000"/>
                <a:invGamma/>
              </a:schemeClr>
            </a:prstShdw>
          </a:effectLst>
          <a:extLst/>
        </p:spPr>
        <p:txBody>
          <a:bodyPr anchor="ctr">
            <a:spAutoFit/>
          </a:bodyPr>
          <a:lstStyle>
            <a:lvl1pPr eaLnBrk="0" hangingPunct="0">
              <a:tabLst>
                <a:tab pos="457200" algn="l"/>
              </a:tabLst>
              <a:defRPr sz="2400">
                <a:solidFill>
                  <a:schemeClr val="tx1"/>
                </a:solidFill>
                <a:latin typeface="Times New Roman" panose="02020603050405020304" pitchFamily="18" charset="0"/>
              </a:defRPr>
            </a:lvl1pPr>
            <a:lvl2pPr eaLnBrk="0" hangingPunct="0">
              <a:tabLst>
                <a:tab pos="457200" algn="l"/>
              </a:tabLst>
              <a:defRPr sz="2400">
                <a:solidFill>
                  <a:schemeClr val="tx1"/>
                </a:solidFill>
                <a:latin typeface="Times New Roman" panose="02020603050405020304" pitchFamily="18" charset="0"/>
              </a:defRPr>
            </a:lvl2pPr>
            <a:lvl3pPr eaLnBrk="0" hangingPunct="0">
              <a:tabLst>
                <a:tab pos="457200" algn="l"/>
              </a:tabLst>
              <a:defRPr sz="2400">
                <a:solidFill>
                  <a:schemeClr val="tx1"/>
                </a:solidFill>
                <a:latin typeface="Times New Roman" panose="02020603050405020304" pitchFamily="18" charset="0"/>
              </a:defRPr>
            </a:lvl3pPr>
            <a:lvl4pPr eaLnBrk="0" hangingPunct="0">
              <a:tabLst>
                <a:tab pos="457200" algn="l"/>
              </a:tabLst>
              <a:defRPr sz="2400">
                <a:solidFill>
                  <a:schemeClr val="tx1"/>
                </a:solidFill>
                <a:latin typeface="Times New Roman" panose="02020603050405020304" pitchFamily="18" charset="0"/>
              </a:defRPr>
            </a:lvl4pPr>
            <a:lvl5pPr eaLnBrk="0" hangingPunct="0">
              <a:tabLst>
                <a:tab pos="457200" algn="l"/>
              </a:tabLst>
              <a:defRPr sz="2400">
                <a:solidFill>
                  <a:schemeClr val="tx1"/>
                </a:solidFill>
                <a:latin typeface="Times New Roman" panose="02020603050405020304" pitchFamily="18" charset="0"/>
              </a:defRPr>
            </a:lvl5pPr>
            <a:lvl6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6pPr>
            <a:lvl7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7pPr>
            <a:lvl8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8pPr>
            <a:lvl9pPr eaLnBrk="0" fontAlgn="base" hangingPunct="0">
              <a:spcBef>
                <a:spcPct val="0"/>
              </a:spcBef>
              <a:spcAft>
                <a:spcPct val="0"/>
              </a:spcAft>
              <a:tabLst>
                <a:tab pos="457200" algn="l"/>
              </a:tabLst>
              <a:defRPr sz="2400">
                <a:solidFill>
                  <a:schemeClr val="tx1"/>
                </a:solidFill>
                <a:latin typeface="Times New Roman" panose="02020603050405020304" pitchFamily="18" charset="0"/>
              </a:defRPr>
            </a:lvl9pPr>
          </a:lstStyle>
          <a:p>
            <a:pPr marL="342900" indent="-342900" algn="just" fontAlgn="base">
              <a:spcBef>
                <a:spcPct val="0"/>
              </a:spcBef>
              <a:spcAft>
                <a:spcPct val="0"/>
              </a:spcAft>
              <a:buFont typeface="+mj-lt"/>
              <a:buAutoNum type="arabicPeriod"/>
              <a:defRPr/>
            </a:pPr>
            <a:endParaRPr lang="es-ES" sz="1400" dirty="0">
              <a:solidFill>
                <a:prstClr val="black"/>
              </a:solidFill>
              <a:latin typeface="Arial" panose="020B0604020202020204" pitchFamily="34" charset="0"/>
              <a:cs typeface="Arial" panose="020B0604020202020204" pitchFamily="34" charset="0"/>
            </a:endParaRPr>
          </a:p>
          <a:p>
            <a:pPr marL="457200" indent="-457200" algn="just" fontAlgn="base">
              <a:spcBef>
                <a:spcPct val="0"/>
              </a:spcBef>
              <a:spcAft>
                <a:spcPct val="0"/>
              </a:spcAft>
              <a:buFont typeface="+mj-lt"/>
              <a:buAutoNum type="arabicPeriod"/>
              <a:defRPr/>
            </a:pPr>
            <a:r>
              <a:rPr lang="es-ES" sz="2000" dirty="0">
                <a:solidFill>
                  <a:srgbClr val="2E5369">
                    <a:lumMod val="50000"/>
                  </a:srgbClr>
                </a:solidFill>
                <a:latin typeface="Arial" panose="020B0604020202020204" pitchFamily="34" charset="0"/>
                <a:ea typeface="Times New Roman" panose="02020603050405020304" pitchFamily="18" charset="0"/>
                <a:cs typeface="Arial" panose="020B0604020202020204" pitchFamily="34" charset="0"/>
              </a:rPr>
              <a:t>Aplicar la Redacción de Documentos a partir de una concepción científica del mundo, el desarrollo del pensamiento lógico y la capacidad de razonamiento, aplicando un enfoque sistémico y dialéctico – materialista, con una formación integral.</a:t>
            </a:r>
          </a:p>
          <a:p>
            <a:pPr marL="457200" indent="-457200" algn="just" fontAlgn="base">
              <a:spcBef>
                <a:spcPct val="0"/>
              </a:spcBef>
              <a:spcAft>
                <a:spcPct val="0"/>
              </a:spcAft>
              <a:buFont typeface="+mj-lt"/>
              <a:buAutoNum type="arabicPeriod"/>
              <a:defRPr/>
            </a:pPr>
            <a:endParaRPr lang="es-ES" sz="2000" dirty="0">
              <a:solidFill>
                <a:srgbClr val="2E5369">
                  <a:lumMod val="50000"/>
                </a:srgbClr>
              </a:solidFill>
              <a:latin typeface="Arial" panose="020B0604020202020204" pitchFamily="34" charset="0"/>
              <a:cs typeface="Arial" panose="020B0604020202020204" pitchFamily="34" charset="0"/>
            </a:endParaRPr>
          </a:p>
          <a:p>
            <a:pPr marL="457200" indent="-457200" algn="just" fontAlgn="base">
              <a:spcBef>
                <a:spcPct val="0"/>
              </a:spcBef>
              <a:spcAft>
                <a:spcPct val="0"/>
              </a:spcAft>
              <a:buFont typeface="+mj-lt"/>
              <a:buAutoNum type="arabicPeriod"/>
              <a:defRPr/>
            </a:pPr>
            <a:r>
              <a:rPr lang="es-ES" sz="2000" dirty="0">
                <a:solidFill>
                  <a:srgbClr val="2E5369">
                    <a:lumMod val="50000"/>
                  </a:srgbClr>
                </a:solidFill>
                <a:latin typeface="Arial" panose="020B0604020202020204" pitchFamily="34" charset="0"/>
                <a:ea typeface="Times New Roman" panose="02020603050405020304" pitchFamily="18" charset="0"/>
                <a:cs typeface="Arial" panose="020B0604020202020204" pitchFamily="34" charset="0"/>
              </a:rPr>
              <a:t>Aplicar los principios éticos y morales de los trabajadores de la salud en cuánto a la Redacción de Documentos automatizada de acuerdo a la política de nuestro Partido y Gobierno, en el marco de los principios y valores que rigen el trabajo de la Salud Pública Cubana.</a:t>
            </a:r>
          </a:p>
          <a:p>
            <a:pPr marL="457200" indent="-457200" algn="just" fontAlgn="base">
              <a:spcBef>
                <a:spcPct val="0"/>
              </a:spcBef>
              <a:spcAft>
                <a:spcPct val="0"/>
              </a:spcAft>
              <a:buFont typeface="+mj-lt"/>
              <a:buAutoNum type="arabicPeriod"/>
              <a:defRPr/>
            </a:pPr>
            <a:endParaRPr lang="es-ES" sz="2000" dirty="0">
              <a:solidFill>
                <a:srgbClr val="2E5369">
                  <a:lumMod val="50000"/>
                </a:srgbClr>
              </a:solidFill>
              <a:latin typeface="Arial" panose="020B0604020202020204" pitchFamily="34" charset="0"/>
              <a:cs typeface="Arial" panose="020B0604020202020204" pitchFamily="34" charset="0"/>
            </a:endParaRPr>
          </a:p>
          <a:p>
            <a:pPr marL="457200" indent="-457200" algn="just" fontAlgn="base">
              <a:spcBef>
                <a:spcPct val="0"/>
              </a:spcBef>
              <a:spcAft>
                <a:spcPct val="0"/>
              </a:spcAft>
              <a:buFont typeface="+mj-lt"/>
              <a:buAutoNum type="arabicPeriod"/>
              <a:defRPr/>
            </a:pPr>
            <a:r>
              <a:rPr lang="es-ES" sz="2000" dirty="0">
                <a:solidFill>
                  <a:srgbClr val="2E5369">
                    <a:lumMod val="50000"/>
                  </a:srgbClr>
                </a:solidFill>
                <a:latin typeface="Arial" panose="020B0604020202020204" pitchFamily="34" charset="0"/>
                <a:ea typeface="Times New Roman" panose="02020603050405020304" pitchFamily="18" charset="0"/>
                <a:cs typeface="Arial" panose="020B0604020202020204" pitchFamily="34" charset="0"/>
              </a:rPr>
              <a:t>Demostrar la vinculación de la teoría y la práctica como una actitud activa durante el aprendizaje de la Redacción de Documentos, al integrar los métodos lógicos del pensamiento, los conocimientos y la práctica.</a:t>
            </a:r>
          </a:p>
          <a:p>
            <a:pPr algn="just" fontAlgn="base">
              <a:spcBef>
                <a:spcPct val="0"/>
              </a:spcBef>
              <a:spcAft>
                <a:spcPct val="0"/>
              </a:spcAft>
              <a:buFontTx/>
              <a:buChar char="•"/>
              <a:defRPr/>
            </a:pPr>
            <a:endParaRPr lang="es-ES" sz="1400" dirty="0">
              <a:solidFill>
                <a:prstClr val="black"/>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9238442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135188" y="1916113"/>
            <a:ext cx="8208962" cy="4094162"/>
          </a:xfrm>
          <a:prstGeom prst="rect">
            <a:avLst/>
          </a:prstGeom>
        </p:spPr>
        <p:txBody>
          <a:bodyPr>
            <a:spAutoFit/>
          </a:bodyPr>
          <a:lstStyle/>
          <a:p>
            <a:pPr marL="457200" indent="-457200" algn="just" eaLnBrk="0" fontAlgn="base" hangingPunct="0">
              <a:spcBef>
                <a:spcPct val="0"/>
              </a:spcBef>
              <a:spcAft>
                <a:spcPct val="0"/>
              </a:spcAft>
              <a:buFont typeface="+mj-lt"/>
              <a:buAutoNum type="arabicPeriod" startAt="4"/>
              <a:defRPr/>
            </a:pPr>
            <a:r>
              <a:rPr lang="es-ES" sz="2000" dirty="0">
                <a:solidFill>
                  <a:srgbClr val="2E5369">
                    <a:lumMod val="50000"/>
                  </a:srgbClr>
                </a:solidFill>
                <a:latin typeface="Arial" panose="020B0604020202020204" pitchFamily="34" charset="0"/>
                <a:ea typeface="Times New Roman" panose="02020603050405020304" pitchFamily="18" charset="0"/>
                <a:cs typeface="Arial" panose="020B0604020202020204" pitchFamily="34" charset="0"/>
              </a:rPr>
              <a:t>Demostrar las capacidades intelectuales y cualidades individuales en correspondencia con los valores, actitudes y conductas que garanticen la calidad de la Redacción de Documentos salvaguardando los medios materiales de que se dispone en la Salud Pública Cubana para el desarrollo de la labor bibliotecaria.</a:t>
            </a:r>
          </a:p>
          <a:p>
            <a:pPr marL="457200" indent="-457200" algn="just" eaLnBrk="0" fontAlgn="base" hangingPunct="0">
              <a:spcBef>
                <a:spcPct val="0"/>
              </a:spcBef>
              <a:spcAft>
                <a:spcPct val="0"/>
              </a:spcAft>
              <a:buFont typeface="+mj-lt"/>
              <a:buAutoNum type="arabicPeriod" startAt="4"/>
              <a:defRPr/>
            </a:pPr>
            <a:endParaRPr lang="es-ES" sz="2000" dirty="0">
              <a:solidFill>
                <a:srgbClr val="2E5369">
                  <a:lumMod val="50000"/>
                </a:srgbClr>
              </a:solidFill>
              <a:latin typeface="Arial" panose="020B0604020202020204" pitchFamily="34" charset="0"/>
              <a:cs typeface="Arial" panose="020B0604020202020204" pitchFamily="34" charset="0"/>
            </a:endParaRPr>
          </a:p>
          <a:p>
            <a:pPr marL="457200" indent="-457200" algn="just" eaLnBrk="0" fontAlgn="base" hangingPunct="0">
              <a:spcBef>
                <a:spcPct val="0"/>
              </a:spcBef>
              <a:spcAft>
                <a:spcPct val="0"/>
              </a:spcAft>
              <a:buFont typeface="+mj-lt"/>
              <a:buAutoNum type="arabicPeriod" startAt="4"/>
              <a:defRPr/>
            </a:pPr>
            <a:r>
              <a:rPr lang="es-ES" sz="2000" dirty="0">
                <a:solidFill>
                  <a:srgbClr val="2E5369">
                    <a:lumMod val="50000"/>
                  </a:srgbClr>
                </a:solidFill>
                <a:latin typeface="Arial" panose="020B0604020202020204" pitchFamily="34" charset="0"/>
                <a:ea typeface="Times New Roman" panose="02020603050405020304" pitchFamily="18" charset="0"/>
                <a:cs typeface="Arial" panose="020B0604020202020204" pitchFamily="34" charset="0"/>
              </a:rPr>
              <a:t>Manifestar una preocupación constante, íntegra, responsable y creadora con el desarrollo científico – técnico y económico en los problemas concretos y prácticos de esta especialidad.</a:t>
            </a:r>
          </a:p>
          <a:p>
            <a:pPr marL="457200" indent="-457200" algn="just" eaLnBrk="0" fontAlgn="base" hangingPunct="0">
              <a:spcBef>
                <a:spcPct val="0"/>
              </a:spcBef>
              <a:spcAft>
                <a:spcPct val="0"/>
              </a:spcAft>
              <a:buFont typeface="+mj-lt"/>
              <a:buAutoNum type="arabicPeriod" startAt="4"/>
              <a:defRPr/>
            </a:pPr>
            <a:endParaRPr lang="es-ES" sz="2000" dirty="0">
              <a:solidFill>
                <a:srgbClr val="2E5369">
                  <a:lumMod val="50000"/>
                </a:srgbClr>
              </a:solidFill>
              <a:latin typeface="Arial" panose="020B0604020202020204" pitchFamily="34" charset="0"/>
              <a:cs typeface="Arial" panose="020B0604020202020204" pitchFamily="34" charset="0"/>
            </a:endParaRPr>
          </a:p>
          <a:p>
            <a:pPr marL="457200" indent="-457200" algn="just" eaLnBrk="0" fontAlgn="base" hangingPunct="0">
              <a:spcBef>
                <a:spcPct val="0"/>
              </a:spcBef>
              <a:spcAft>
                <a:spcPct val="0"/>
              </a:spcAft>
              <a:buFont typeface="+mj-lt"/>
              <a:buAutoNum type="arabicPeriod" startAt="4"/>
              <a:defRPr/>
            </a:pPr>
            <a:r>
              <a:rPr lang="es-ES" sz="2000" dirty="0">
                <a:solidFill>
                  <a:srgbClr val="2E5369">
                    <a:lumMod val="50000"/>
                  </a:srgbClr>
                </a:solidFill>
                <a:latin typeface="Arial" panose="020B0604020202020204" pitchFamily="34" charset="0"/>
                <a:ea typeface="Times New Roman" panose="02020603050405020304" pitchFamily="18" charset="0"/>
                <a:cs typeface="Arial" panose="020B0604020202020204" pitchFamily="34" charset="0"/>
              </a:rPr>
              <a:t>Orientar el proceso de publicación científico médico en nuestro país a través del cumplimiento de la ética establecida por nuestra sociedad.</a:t>
            </a:r>
            <a:endParaRPr lang="es-ES" sz="2000" dirty="0">
              <a:solidFill>
                <a:srgbClr val="2E5369">
                  <a:lumMod val="50000"/>
                </a:srgbClr>
              </a:solidFill>
              <a:latin typeface="Arial" panose="020B0604020202020204" pitchFamily="34" charset="0"/>
              <a:cs typeface="Arial" panose="020B0604020202020204" pitchFamily="34" charset="0"/>
            </a:endParaRPr>
          </a:p>
        </p:txBody>
      </p:sp>
      <p:pic>
        <p:nvPicPr>
          <p:cNvPr id="21507" name="Imagen 3"/>
          <p:cNvPicPr>
            <a:picLocks noChangeAspect="1"/>
          </p:cNvPicPr>
          <p:nvPr/>
        </p:nvPicPr>
        <p:blipFill>
          <a:blip r:embed="rId2">
            <a:extLst>
              <a:ext uri="{28A0092B-C50C-407E-A947-70E740481C1C}">
                <a14:useLocalDpi xmlns:a14="http://schemas.microsoft.com/office/drawing/2010/main" val="0"/>
              </a:ext>
            </a:extLst>
          </a:blip>
          <a:srcRect/>
          <a:stretch>
            <a:fillRect/>
          </a:stretch>
        </p:blipFill>
        <p:spPr bwMode="auto">
          <a:xfrm>
            <a:off x="1524001" y="549275"/>
            <a:ext cx="4913313"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103699480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3"/>
          <p:cNvGraphicFramePr>
            <a:graphicFrameLocks noGrp="1"/>
          </p:cNvGraphicFramePr>
          <p:nvPr/>
        </p:nvGraphicFramePr>
        <p:xfrm>
          <a:off x="2452689" y="1714501"/>
          <a:ext cx="7858125" cy="2357439"/>
        </p:xfrm>
        <a:graphic>
          <a:graphicData uri="http://schemas.openxmlformats.org/drawingml/2006/table">
            <a:tbl>
              <a:tblPr/>
              <a:tblGrid>
                <a:gridCol w="890562"/>
                <a:gridCol w="6967563"/>
              </a:tblGrid>
              <a:tr h="357188">
                <a:tc>
                  <a:txBody>
                    <a:bodyPr/>
                    <a:lstStyle/>
                    <a:p>
                      <a:pPr marL="0" algn="ctr" defTabSz="457200" rtl="0" eaLnBrk="1" latinLnBrk="0" hangingPunct="1">
                        <a:spcAft>
                          <a:spcPts val="0"/>
                        </a:spcAft>
                      </a:pPr>
                      <a:r>
                        <a:rPr lang="es-ES" sz="1800" b="1" kern="1200" dirty="0">
                          <a:solidFill>
                            <a:schemeClr val="tx1"/>
                          </a:solidFill>
                          <a:latin typeface="+mn-lt"/>
                          <a:ea typeface="+mn-ea"/>
                          <a:cs typeface="+mn-cs"/>
                        </a:rPr>
                        <a:t>No.</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ctr" defTabSz="457200" rtl="0" eaLnBrk="1" latinLnBrk="0" hangingPunct="1">
                        <a:spcAft>
                          <a:spcPts val="0"/>
                        </a:spcAft>
                      </a:pPr>
                      <a:r>
                        <a:rPr lang="es-ES" sz="2000" b="1" kern="1200" dirty="0">
                          <a:solidFill>
                            <a:schemeClr val="tx1"/>
                          </a:solidFill>
                          <a:latin typeface="+mn-lt"/>
                          <a:ea typeface="+mn-ea"/>
                          <a:cs typeface="+mn-cs"/>
                        </a:rPr>
                        <a:t>Temas</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44500">
                <a:tc>
                  <a:txBody>
                    <a:bodyPr/>
                    <a:lstStyle/>
                    <a:p>
                      <a:pPr marL="0" algn="ctr" defTabSz="457200" rtl="0" eaLnBrk="1" latinLnBrk="0" hangingPunct="1">
                        <a:spcAft>
                          <a:spcPts val="0"/>
                        </a:spcAft>
                      </a:pPr>
                      <a:r>
                        <a:rPr lang="es-ES" sz="1800" kern="1200" dirty="0">
                          <a:solidFill>
                            <a:schemeClr val="tx1"/>
                          </a:solidFill>
                          <a:latin typeface="+mn-lt"/>
                          <a:ea typeface="+mn-ea"/>
                          <a:cs typeface="+mn-cs"/>
                        </a:rPr>
                        <a:t>1</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457200" rtl="0" eaLnBrk="1" latinLnBrk="0" hangingPunct="1">
                        <a:spcAft>
                          <a:spcPts val="0"/>
                        </a:spcAft>
                      </a:pPr>
                      <a:r>
                        <a:rPr lang="es-ES" sz="1800" kern="1200" dirty="0" smtClean="0">
                          <a:solidFill>
                            <a:schemeClr val="tx1"/>
                          </a:solidFill>
                          <a:latin typeface="+mn-lt"/>
                          <a:ea typeface="+mn-ea"/>
                          <a:cs typeface="+mn-cs"/>
                        </a:rPr>
                        <a:t>Bibliografía médica </a:t>
                      </a:r>
                      <a:r>
                        <a:rPr lang="es-ES" sz="1800" kern="1200" dirty="0">
                          <a:solidFill>
                            <a:schemeClr val="tx1"/>
                          </a:solidFill>
                          <a:latin typeface="+mn-lt"/>
                          <a:ea typeface="+mn-ea"/>
                          <a:cs typeface="+mn-cs"/>
                        </a:rPr>
                        <a:t>cubana</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12750">
                <a:tc>
                  <a:txBody>
                    <a:bodyPr/>
                    <a:lstStyle/>
                    <a:p>
                      <a:pPr marL="0" algn="ctr" defTabSz="457200" rtl="0" eaLnBrk="1" latinLnBrk="0" hangingPunct="1">
                        <a:spcAft>
                          <a:spcPts val="0"/>
                        </a:spcAft>
                      </a:pPr>
                      <a:r>
                        <a:rPr lang="es-ES" sz="1800" kern="1200">
                          <a:solidFill>
                            <a:schemeClr val="tx1"/>
                          </a:solidFill>
                          <a:latin typeface="+mn-lt"/>
                          <a:ea typeface="+mn-ea"/>
                          <a:cs typeface="+mn-cs"/>
                        </a:rPr>
                        <a:t>2</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457200" rtl="0" eaLnBrk="1" latinLnBrk="0" hangingPunct="1">
                        <a:spcAft>
                          <a:spcPts val="0"/>
                        </a:spcAft>
                      </a:pPr>
                      <a:r>
                        <a:rPr lang="es-MX" sz="1800" kern="1200" dirty="0">
                          <a:solidFill>
                            <a:schemeClr val="tx1"/>
                          </a:solidFill>
                          <a:latin typeface="+mn-lt"/>
                          <a:ea typeface="+mn-ea"/>
                          <a:cs typeface="+mn-cs"/>
                        </a:rPr>
                        <a:t>Normas para la publicación científica en Ciencias de la Salud</a:t>
                      </a:r>
                      <a:endParaRPr lang="es-ES" sz="1800" kern="1200" dirty="0">
                        <a:solidFill>
                          <a:schemeClr val="tx1"/>
                        </a:solidFill>
                        <a:latin typeface="+mn-lt"/>
                        <a:ea typeface="+mn-ea"/>
                        <a:cs typeface="+mn-cs"/>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28625">
                <a:tc>
                  <a:txBody>
                    <a:bodyPr/>
                    <a:lstStyle/>
                    <a:p>
                      <a:pPr marL="0" algn="ctr" defTabSz="457200" rtl="0" eaLnBrk="1" latinLnBrk="0" hangingPunct="1">
                        <a:spcAft>
                          <a:spcPts val="0"/>
                        </a:spcAft>
                      </a:pPr>
                      <a:r>
                        <a:rPr lang="es-ES" sz="1800" kern="1200">
                          <a:solidFill>
                            <a:schemeClr val="tx1"/>
                          </a:solidFill>
                          <a:latin typeface="+mn-lt"/>
                          <a:ea typeface="+mn-ea"/>
                          <a:cs typeface="+mn-cs"/>
                        </a:rPr>
                        <a:t>3</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457200" rtl="0" eaLnBrk="1" latinLnBrk="0" hangingPunct="1">
                        <a:spcAft>
                          <a:spcPts val="0"/>
                        </a:spcAft>
                      </a:pPr>
                      <a:r>
                        <a:rPr lang="es-MX" sz="1800" kern="1200" dirty="0">
                          <a:solidFill>
                            <a:schemeClr val="tx1"/>
                          </a:solidFill>
                          <a:latin typeface="+mn-lt"/>
                          <a:ea typeface="+mn-ea"/>
                          <a:cs typeface="+mn-cs"/>
                        </a:rPr>
                        <a:t>Redacción del documento científico médico</a:t>
                      </a:r>
                      <a:endParaRPr lang="es-ES" sz="1800" kern="1200" dirty="0">
                        <a:solidFill>
                          <a:schemeClr val="tx1"/>
                        </a:solidFill>
                        <a:latin typeface="+mn-lt"/>
                        <a:ea typeface="+mn-ea"/>
                        <a:cs typeface="+mn-cs"/>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88">
                <a:tc gridSpan="2">
                  <a:txBody>
                    <a:bodyPr/>
                    <a:lstStyle/>
                    <a:p>
                      <a:pPr algn="ctr">
                        <a:spcAft>
                          <a:spcPts val="0"/>
                        </a:spcAft>
                      </a:pPr>
                      <a:r>
                        <a:rPr lang="es-ES_tradnl" sz="1800" b="1" kern="1200" dirty="0" smtClean="0">
                          <a:solidFill>
                            <a:schemeClr val="tx1"/>
                          </a:solidFill>
                          <a:latin typeface="+mn-lt"/>
                          <a:ea typeface="+mn-ea"/>
                          <a:cs typeface="+mn-cs"/>
                        </a:rPr>
                        <a:t>Trabajo de control Parcial del tema 3</a:t>
                      </a:r>
                      <a:endParaRPr lang="es-ES" sz="1200" b="1"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a:spcAft>
                          <a:spcPts val="0"/>
                        </a:spcAft>
                      </a:pPr>
                      <a:endParaRPr lang="es-ES" sz="1200" dirty="0">
                        <a:effectLst/>
                        <a:latin typeface="Times New Roman" panose="02020603050405020304" pitchFamily="18" charset="0"/>
                        <a:ea typeface="Times New Roman" panose="02020603050405020304" pitchFamily="18" charset="0"/>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7188">
                <a:tc gridSpan="2">
                  <a:txBody>
                    <a:bodyPr/>
                    <a:lstStyle/>
                    <a:p>
                      <a:pPr marL="0" marR="0" indent="0" algn="ctr" defTabSz="457200" rtl="0" eaLnBrk="1" fontAlgn="auto" latinLnBrk="0" hangingPunct="1">
                        <a:lnSpc>
                          <a:spcPct val="100000"/>
                        </a:lnSpc>
                        <a:spcBef>
                          <a:spcPts val="0"/>
                        </a:spcBef>
                        <a:spcAft>
                          <a:spcPts val="0"/>
                        </a:spcAft>
                        <a:buClrTx/>
                        <a:buSzTx/>
                        <a:buFontTx/>
                        <a:buNone/>
                        <a:tabLst/>
                        <a:defRPr/>
                      </a:pPr>
                      <a:r>
                        <a:rPr lang="es-ES" sz="1800" b="1" kern="1200" dirty="0" smtClean="0">
                          <a:solidFill>
                            <a:schemeClr val="tx1"/>
                          </a:solidFill>
                          <a:latin typeface="+mn-lt"/>
                          <a:ea typeface="+mn-ea"/>
                          <a:cs typeface="+mn-cs"/>
                        </a:rPr>
                        <a:t>Evaluación (Trabajo Final integrador )</a:t>
                      </a: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pPr marL="0" marR="0" indent="0" algn="l" defTabSz="457200" rtl="0" eaLnBrk="1" fontAlgn="auto" latinLnBrk="0" hangingPunct="1">
                        <a:lnSpc>
                          <a:spcPct val="100000"/>
                        </a:lnSpc>
                        <a:spcBef>
                          <a:spcPts val="0"/>
                        </a:spcBef>
                        <a:spcAft>
                          <a:spcPts val="0"/>
                        </a:spcAft>
                        <a:buClrTx/>
                        <a:buSzTx/>
                        <a:buFontTx/>
                        <a:buNone/>
                        <a:tabLst/>
                        <a:defRPr/>
                      </a:pPr>
                      <a:endParaRPr lang="es-ES" sz="1800" kern="1200" dirty="0" smtClean="0">
                        <a:solidFill>
                          <a:schemeClr val="tx1"/>
                        </a:solidFill>
                        <a:latin typeface="+mn-lt"/>
                        <a:ea typeface="+mn-ea"/>
                        <a:cs typeface="+mn-cs"/>
                      </a:endParaRPr>
                    </a:p>
                  </a:txBody>
                  <a:tcPr marL="44450" marR="4445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6" name="Rectángulo redondeado 5"/>
          <p:cNvSpPr/>
          <p:nvPr/>
        </p:nvSpPr>
        <p:spPr>
          <a:xfrm>
            <a:off x="1524000" y="692151"/>
            <a:ext cx="4103688" cy="720725"/>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400" dirty="0">
                <a:ln w="0"/>
                <a:solidFill>
                  <a:prstClr val="white">
                    <a:lumMod val="95000"/>
                  </a:prstClr>
                </a:solidFill>
                <a:effectLst>
                  <a:outerShdw blurRad="38100" dist="19050" dir="2700000" algn="tl" rotWithShape="0">
                    <a:prstClr val="black">
                      <a:alpha val="40000"/>
                    </a:prstClr>
                  </a:outerShdw>
                </a:effectLst>
                <a:latin typeface="Arial" panose="020B0604020202020204" pitchFamily="34" charset="0"/>
                <a:cs typeface="Arial" panose="020B0604020202020204" pitchFamily="34" charset="0"/>
              </a:rPr>
              <a:t>PLAN TEMÁTICO</a:t>
            </a:r>
            <a:r>
              <a:rPr lang="es-ES" sz="2400" dirty="0">
                <a:ln w="0"/>
                <a:solidFill>
                  <a:prstClr val="white">
                    <a:lumMod val="95000"/>
                  </a:prstClr>
                </a:solidFill>
                <a:effectLst>
                  <a:outerShdw blurRad="38100" dist="19050" dir="2700000" algn="tl" rotWithShape="0">
                    <a:prstClr val="black">
                      <a:alpha val="40000"/>
                    </a:prstClr>
                  </a:outerShdw>
                </a:effectLst>
              </a:rPr>
              <a:t>:</a:t>
            </a:r>
          </a:p>
        </p:txBody>
      </p:sp>
      <p:graphicFrame>
        <p:nvGraphicFramePr>
          <p:cNvPr id="3" name="Tabla 2"/>
          <p:cNvGraphicFramePr>
            <a:graphicFrameLocks noGrp="1"/>
          </p:cNvGraphicFramePr>
          <p:nvPr>
            <p:extLst>
              <p:ext uri="{D42A27DB-BD31-4B8C-83A1-F6EECF244321}">
                <p14:modId xmlns:p14="http://schemas.microsoft.com/office/powerpoint/2010/main" val="4182946189"/>
              </p:ext>
            </p:extLst>
          </p:nvPr>
        </p:nvGraphicFramePr>
        <p:xfrm>
          <a:off x="2452687" y="4357689"/>
          <a:ext cx="8042317" cy="2117251"/>
        </p:xfrm>
        <a:graphic>
          <a:graphicData uri="http://schemas.openxmlformats.org/drawingml/2006/table">
            <a:tbl>
              <a:tblPr/>
              <a:tblGrid>
                <a:gridCol w="8042317"/>
              </a:tblGrid>
              <a:tr h="483828">
                <a:tc>
                  <a:txBody>
                    <a:bodyPr/>
                    <a:lstStyle>
                      <a:lvl1pPr>
                        <a:spcBef>
                          <a:spcPts val="300"/>
                        </a:spcBef>
                        <a:buClr>
                          <a:srgbClr val="A04DA3"/>
                        </a:buClr>
                        <a:buFont typeface="Georgia" panose="02040502050405020303" pitchFamily="18" charset="0"/>
                        <a:defRPr sz="24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defRPr>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9pPr>
                    </a:lstStyle>
                    <a:p>
                      <a:pPr marL="0" marR="0" lvl="0" indent="0" algn="ctr" defTabSz="914400" rtl="0" eaLnBrk="1" fontAlgn="base" latinLnBrk="0" hangingPunct="1">
                        <a:lnSpc>
                          <a:spcPct val="100000"/>
                        </a:lnSpc>
                        <a:spcBef>
                          <a:spcPct val="0"/>
                        </a:spcBef>
                        <a:spcAft>
                          <a:spcPct val="0"/>
                        </a:spcAft>
                        <a:buClrTx/>
                        <a:buSzTx/>
                        <a:buFontTx/>
                        <a:buNone/>
                        <a:tabLst/>
                      </a:pPr>
                      <a:r>
                        <a:rPr lang="es-ES_tradnl" sz="2000" b="1" kern="1200" dirty="0" smtClean="0">
                          <a:solidFill>
                            <a:schemeClr val="tx1"/>
                          </a:solidFill>
                          <a:latin typeface="+mn-lt"/>
                          <a:ea typeface="+mn-ea"/>
                          <a:cs typeface="+mn-cs"/>
                        </a:rPr>
                        <a:t>Tipos de evaluación</a:t>
                      </a:r>
                      <a:endParaRPr lang="es-ES" sz="2000" b="1" kern="1200" dirty="0" smtClean="0">
                        <a:solidFill>
                          <a:schemeClr val="tx1"/>
                        </a:solidFill>
                        <a:latin typeface="+mn-lt"/>
                        <a:ea typeface="+mn-ea"/>
                        <a:cs typeface="+mn-cs"/>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8"/>
                    </a:solidFill>
                  </a:tcPr>
                </a:tc>
              </a:tr>
              <a:tr h="576502">
                <a:tc>
                  <a:txBody>
                    <a:bodyPr/>
                    <a:lstStyle>
                      <a:lvl1pPr indent="141288">
                        <a:spcBef>
                          <a:spcPts val="300"/>
                        </a:spcBef>
                        <a:buClr>
                          <a:srgbClr val="A04DA3"/>
                        </a:buClr>
                        <a:buFont typeface="Georgia" panose="02040502050405020303" pitchFamily="18" charset="0"/>
                        <a:defRPr sz="24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defRPr>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9pPr>
                    </a:lstStyle>
                    <a:p>
                      <a:pPr marL="177800" marR="0" lvl="0" indent="0" algn="l" defTabSz="457200" rtl="0" eaLnBrk="1" fontAlgn="base" latinLnBrk="0" hangingPunct="1">
                        <a:lnSpc>
                          <a:spcPct val="100000"/>
                        </a:lnSpc>
                        <a:spcBef>
                          <a:spcPct val="0"/>
                        </a:spcBef>
                        <a:spcAft>
                          <a:spcPts val="0"/>
                        </a:spcAft>
                        <a:buClrTx/>
                        <a:buSzTx/>
                        <a:buFontTx/>
                        <a:buNone/>
                        <a:tabLst/>
                        <a:defRPr/>
                      </a:pPr>
                      <a:r>
                        <a:rPr lang="es-ES_tradnl" sz="1800" kern="1200" dirty="0" smtClean="0">
                          <a:solidFill>
                            <a:schemeClr val="tx1"/>
                          </a:solidFill>
                          <a:latin typeface="+mn-lt"/>
                          <a:ea typeface="+mn-ea"/>
                          <a:cs typeface="+mn-cs"/>
                        </a:rPr>
                        <a:t>Preguntas sistemáticas, clases teórico-prácticas, seminarios, clases prácticas, Trabajo de Control Parcial del tema 3.</a:t>
                      </a:r>
                      <a:endParaRPr lang="es-ES" sz="1800" kern="1200" dirty="0" smtClean="0">
                        <a:solidFill>
                          <a:schemeClr val="tx1"/>
                        </a:solidFill>
                        <a:latin typeface="+mn-lt"/>
                        <a:ea typeface="+mn-ea"/>
                        <a:cs typeface="+mn-cs"/>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8"/>
                    </a:solidFill>
                  </a:tcPr>
                </a:tc>
              </a:tr>
              <a:tr h="1056921">
                <a:tc>
                  <a:txBody>
                    <a:bodyPr/>
                    <a:lstStyle>
                      <a:lvl1pPr indent="195263">
                        <a:spcBef>
                          <a:spcPts val="300"/>
                        </a:spcBef>
                        <a:buClr>
                          <a:srgbClr val="A04DA3"/>
                        </a:buClr>
                        <a:buFont typeface="Georgia" panose="02040502050405020303" pitchFamily="18" charset="0"/>
                        <a:defRPr sz="2400">
                          <a:solidFill>
                            <a:schemeClr val="tx1"/>
                          </a:solidFill>
                          <a:latin typeface="Georgia" panose="02040502050405020303" pitchFamily="18" charset="0"/>
                        </a:defRPr>
                      </a:lvl1pPr>
                      <a:lvl2pPr marL="742950" indent="-285750">
                        <a:spcBef>
                          <a:spcPts val="300"/>
                        </a:spcBef>
                        <a:buClr>
                          <a:schemeClr val="accent2"/>
                        </a:buClr>
                        <a:buFont typeface="Georgia" panose="02040502050405020303" pitchFamily="18" charset="0"/>
                        <a:defRPr sz="2200">
                          <a:solidFill>
                            <a:schemeClr val="accent2"/>
                          </a:solidFill>
                          <a:latin typeface="Georgia" panose="02040502050405020303" pitchFamily="18" charset="0"/>
                        </a:defRPr>
                      </a:lvl2pPr>
                      <a:lvl3pPr marL="1143000" indent="-22860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3pPr>
                      <a:lvl4pPr marL="1600200" indent="-228600">
                        <a:spcBef>
                          <a:spcPts val="300"/>
                        </a:spcBef>
                        <a:buClr>
                          <a:schemeClr val="accent1"/>
                        </a:buClr>
                        <a:buFont typeface="Wingdings 2" panose="05020102010507070707" pitchFamily="18" charset="2"/>
                        <a:defRPr sz="2000">
                          <a:solidFill>
                            <a:schemeClr val="accent1"/>
                          </a:solidFill>
                          <a:latin typeface="Georgia" panose="02040502050405020303" pitchFamily="18" charset="0"/>
                        </a:defRPr>
                      </a:lvl4pPr>
                      <a:lvl5pPr marL="2057400" indent="-228600">
                        <a:spcBef>
                          <a:spcPts val="300"/>
                        </a:spcBef>
                        <a:buClr>
                          <a:srgbClr val="A04DA3"/>
                        </a:buClr>
                        <a:buFont typeface="Georgia" panose="02040502050405020303" pitchFamily="18" charset="0"/>
                        <a:defRPr>
                          <a:solidFill>
                            <a:srgbClr val="A04DA3"/>
                          </a:solidFill>
                          <a:latin typeface="Georgia" panose="02040502050405020303" pitchFamily="18" charset="0"/>
                        </a:defRPr>
                      </a:lvl5pPr>
                      <a:lvl6pPr marL="25146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6pPr>
                      <a:lvl7pPr marL="29718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7pPr>
                      <a:lvl8pPr marL="34290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8pPr>
                      <a:lvl9pPr marL="3886200" indent="-228600" eaLnBrk="0" fontAlgn="base" hangingPunct="0">
                        <a:spcBef>
                          <a:spcPts val="300"/>
                        </a:spcBef>
                        <a:spcAft>
                          <a:spcPct val="0"/>
                        </a:spcAft>
                        <a:buClr>
                          <a:srgbClr val="A04DA3"/>
                        </a:buClr>
                        <a:buFont typeface="Georgia" panose="02040502050405020303" pitchFamily="18" charset="0"/>
                        <a:defRPr>
                          <a:solidFill>
                            <a:srgbClr val="A04DA3"/>
                          </a:solidFill>
                          <a:latin typeface="Georgia" panose="02040502050405020303" pitchFamily="18" charset="0"/>
                        </a:defRPr>
                      </a:lvl9pPr>
                    </a:lstStyle>
                    <a:p>
                      <a:pPr marL="0" marR="0" lvl="0" indent="0" algn="ctr" defTabSz="457200" rtl="0" eaLnBrk="1" fontAlgn="base" latinLnBrk="0" hangingPunct="1">
                        <a:lnSpc>
                          <a:spcPct val="100000"/>
                        </a:lnSpc>
                        <a:spcBef>
                          <a:spcPct val="0"/>
                        </a:spcBef>
                        <a:spcAft>
                          <a:spcPts val="0"/>
                        </a:spcAft>
                        <a:buClrTx/>
                        <a:buSzTx/>
                        <a:buFontTx/>
                        <a:buNone/>
                        <a:tabLst/>
                      </a:pPr>
                      <a:endParaRPr lang="es-ES_tradnl" sz="1800" b="1" kern="1200" dirty="0" smtClean="0">
                        <a:solidFill>
                          <a:schemeClr val="tx1"/>
                        </a:solidFill>
                        <a:latin typeface="+mn-lt"/>
                        <a:ea typeface="+mn-ea"/>
                        <a:cs typeface="+mn-cs"/>
                      </a:endParaRPr>
                    </a:p>
                    <a:p>
                      <a:pPr marL="0" marR="0" lvl="0" indent="0" algn="ctr" defTabSz="457200" rtl="0" eaLnBrk="1" fontAlgn="base" latinLnBrk="0" hangingPunct="1">
                        <a:lnSpc>
                          <a:spcPct val="100000"/>
                        </a:lnSpc>
                        <a:spcBef>
                          <a:spcPct val="0"/>
                        </a:spcBef>
                        <a:spcAft>
                          <a:spcPts val="0"/>
                        </a:spcAft>
                        <a:buClrTx/>
                        <a:buSzTx/>
                        <a:buFontTx/>
                        <a:buNone/>
                        <a:tabLst/>
                      </a:pPr>
                      <a:r>
                        <a:rPr lang="es-ES_tradnl" sz="2400" b="1" kern="1200" dirty="0" smtClean="0">
                          <a:solidFill>
                            <a:srgbClr val="002060"/>
                          </a:solidFill>
                          <a:latin typeface="+mn-lt"/>
                          <a:ea typeface="+mn-ea"/>
                          <a:cs typeface="+mn-cs"/>
                        </a:rPr>
                        <a:t>Entrega del Trabajo final integrador coordinado por la asignatura Dirección en Salud</a:t>
                      </a:r>
                      <a:endParaRPr lang="es-ES" sz="2400" b="1" kern="1200" dirty="0" smtClean="0">
                        <a:solidFill>
                          <a:srgbClr val="002060"/>
                        </a:solidFill>
                        <a:latin typeface="+mn-lt"/>
                        <a:ea typeface="+mn-ea"/>
                        <a:cs typeface="+mn-cs"/>
                      </a:endParaRPr>
                    </a:p>
                  </a:txBody>
                  <a:tcPr marL="44450" marR="44450" marT="0" marB="0" anchor="ctr" horzOverflow="overflow">
                    <a:lnL w="12700" cap="flat" cmpd="sng" algn="ctr">
                      <a:solidFill>
                        <a:schemeClr val="bg1"/>
                      </a:solidFill>
                      <a:prstDash val="solid"/>
                      <a:round/>
                      <a:headEnd type="none" w="med" len="med"/>
                      <a:tailEnd type="none" w="med" len="med"/>
                    </a:lnL>
                    <a:lnR w="12700" cap="flat" cmpd="sng" algn="ctr">
                      <a:solidFill>
                        <a:schemeClr val="bg1"/>
                      </a:solidFill>
                      <a:prstDash val="solid"/>
                      <a:round/>
                      <a:headEnd type="none" w="med" len="med"/>
                      <a:tailEnd type="none" w="med" len="med"/>
                    </a:lnR>
                    <a:lnT w="12700" cap="flat" cmpd="sng" algn="ctr">
                      <a:solidFill>
                        <a:schemeClr val="bg1"/>
                      </a:solidFill>
                      <a:prstDash val="solid"/>
                      <a:round/>
                      <a:headEnd type="none" w="med" len="med"/>
                      <a:tailEnd type="none" w="med" len="med"/>
                    </a:lnT>
                    <a:lnB w="12700" cap="flat" cmpd="sng" algn="ctr">
                      <a:solidFill>
                        <a:schemeClr val="bg1"/>
                      </a:solidFill>
                      <a:prstDash val="solid"/>
                      <a:round/>
                      <a:headEnd type="none" w="med" len="med"/>
                      <a:tailEnd type="none" w="med" len="med"/>
                    </a:lnB>
                    <a:lnTlToBr>
                      <a:noFill/>
                    </a:lnTlToBr>
                    <a:lnBlToTr>
                      <a:noFill/>
                    </a:lnBlToTr>
                    <a:solidFill>
                      <a:srgbClr val="EFF6E8"/>
                    </a:solidFill>
                  </a:tcPr>
                </a:tc>
              </a:tr>
            </a:tbl>
          </a:graphicData>
        </a:graphic>
      </p:graphicFrame>
    </p:spTree>
    <p:extLst>
      <p:ext uri="{BB962C8B-B14F-4D97-AF65-F5344CB8AC3E}">
        <p14:creationId xmlns:p14="http://schemas.microsoft.com/office/powerpoint/2010/main" val="3120943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Diagrama 2"/>
          <p:cNvGraphicFramePr/>
          <p:nvPr>
            <p:extLst>
              <p:ext uri="{D42A27DB-BD31-4B8C-83A1-F6EECF244321}">
                <p14:modId xmlns:p14="http://schemas.microsoft.com/office/powerpoint/2010/main" val="3718362492"/>
              </p:ext>
            </p:extLst>
          </p:nvPr>
        </p:nvGraphicFramePr>
        <p:xfrm>
          <a:off x="1365901" y="729399"/>
          <a:ext cx="10665678" cy="60358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Rectángulo redondeado 3"/>
          <p:cNvSpPr/>
          <p:nvPr/>
        </p:nvSpPr>
        <p:spPr>
          <a:xfrm>
            <a:off x="1485499" y="81699"/>
            <a:ext cx="3276600" cy="64770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400" dirty="0">
                <a:ln w="0"/>
                <a:solidFill>
                  <a:prstClr val="white">
                    <a:lumMod val="95000"/>
                  </a:prstClr>
                </a:solidFill>
                <a:effectLst>
                  <a:outerShdw blurRad="38100" dist="19050" dir="2700000" algn="tl" rotWithShape="0">
                    <a:prstClr val="black">
                      <a:alpha val="40000"/>
                    </a:prstClr>
                  </a:outerShdw>
                </a:effectLst>
              </a:rPr>
              <a:t>Contenidos:</a:t>
            </a:r>
          </a:p>
        </p:txBody>
      </p:sp>
    </p:spTree>
    <p:extLst>
      <p:ext uri="{BB962C8B-B14F-4D97-AF65-F5344CB8AC3E}">
        <p14:creationId xmlns:p14="http://schemas.microsoft.com/office/powerpoint/2010/main" val="369633946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ángulo redondeado 2"/>
          <p:cNvSpPr/>
          <p:nvPr/>
        </p:nvSpPr>
        <p:spPr>
          <a:xfrm>
            <a:off x="1524000" y="549275"/>
            <a:ext cx="4897438" cy="719138"/>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000" dirty="0">
                <a:ln w="0"/>
                <a:solidFill>
                  <a:prstClr val="white">
                    <a:lumMod val="95000"/>
                  </a:prstClr>
                </a:solidFill>
                <a:effectLst>
                  <a:outerShdw blurRad="38100" dist="19050" dir="2700000" algn="tl" rotWithShape="0">
                    <a:prstClr val="black">
                      <a:alpha val="40000"/>
                    </a:prstClr>
                  </a:outerShdw>
                </a:effectLst>
              </a:rPr>
              <a:t>INTRODUCCIÓN A LA ASIGNATURA</a:t>
            </a:r>
          </a:p>
        </p:txBody>
      </p:sp>
      <p:sp>
        <p:nvSpPr>
          <p:cNvPr id="2" name="Rectángulo 1"/>
          <p:cNvSpPr/>
          <p:nvPr/>
        </p:nvSpPr>
        <p:spPr>
          <a:xfrm>
            <a:off x="1992313" y="1536701"/>
            <a:ext cx="8064500" cy="5446713"/>
          </a:xfrm>
          <a:prstGeom prst="rect">
            <a:avLst/>
          </a:prstGeom>
        </p:spPr>
        <p:txBody>
          <a:bodyPr>
            <a:spAutoFit/>
          </a:bodyPr>
          <a:lstStyle/>
          <a:p>
            <a:pPr eaLnBrk="0" fontAlgn="base" hangingPunct="0">
              <a:spcBef>
                <a:spcPct val="0"/>
              </a:spcBef>
              <a:spcAft>
                <a:spcPct val="0"/>
              </a:spcAft>
              <a:defRPr/>
            </a:pPr>
            <a:r>
              <a:rPr lang="es-ES" sz="2400" dirty="0">
                <a:solidFill>
                  <a:srgbClr val="2E5369">
                    <a:lumMod val="50000"/>
                  </a:srgbClr>
                </a:solidFill>
                <a:latin typeface="Times New Roman" panose="02020603050405020304" pitchFamily="18" charset="0"/>
              </a:rPr>
              <a:t> </a:t>
            </a:r>
            <a:r>
              <a:rPr lang="es-ES" sz="2400" u="sng" dirty="0">
                <a:solidFill>
                  <a:srgbClr val="2E5369">
                    <a:lumMod val="50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Redacción:</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La palabra proviene del término latino </a:t>
            </a:r>
            <a:r>
              <a:rPr lang="es-ES" b="1" dirty="0" err="1">
                <a:solidFill>
                  <a:srgbClr val="2E5369">
                    <a:lumMod val="50000"/>
                  </a:srgbClr>
                </a:solidFill>
                <a:latin typeface="Arial" panose="020B0604020202020204" pitchFamily="34" charset="0"/>
                <a:cs typeface="Arial" panose="020B0604020202020204" pitchFamily="34" charset="0"/>
              </a:rPr>
              <a:t>redactio</a:t>
            </a:r>
            <a:r>
              <a:rPr lang="es-ES" dirty="0">
                <a:solidFill>
                  <a:srgbClr val="2E5369">
                    <a:lumMod val="50000"/>
                  </a:srgbClr>
                </a:solidFill>
                <a:latin typeface="Arial" panose="020B0604020202020204" pitchFamily="34" charset="0"/>
                <a:cs typeface="Arial" panose="020B0604020202020204" pitchFamily="34" charset="0"/>
              </a:rPr>
              <a:t> y hace referencia a la acción y el efecto de redactar, que no es más que poner por escrito algo sucedido, acordado o pensado con anterioridad.</a:t>
            </a:r>
          </a:p>
          <a:p>
            <a:pPr eaLnBrk="0" fontAlgn="base" hangingPunct="0">
              <a:lnSpc>
                <a:spcPct val="150000"/>
              </a:lnSpc>
              <a:spcBef>
                <a:spcPct val="0"/>
              </a:spcBef>
              <a:spcAft>
                <a:spcPct val="0"/>
              </a:spcAft>
              <a:defRPr/>
            </a:pPr>
            <a:r>
              <a:rPr lang="es-ES" dirty="0">
                <a:solidFill>
                  <a:srgbClr val="2E5369">
                    <a:lumMod val="50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Comunicación científica</a:t>
            </a:r>
            <a:r>
              <a:rPr lang="es-ES" dirty="0">
                <a:solidFill>
                  <a:srgbClr val="2E5369">
                    <a:lumMod val="50000"/>
                  </a:srgbClr>
                </a:solidFill>
                <a:latin typeface="Arial" panose="020B0604020202020204" pitchFamily="34" charset="0"/>
                <a:cs typeface="Arial" panose="020B0604020202020204" pitchFamily="34" charset="0"/>
              </a:rPr>
              <a:t>: Proceso en dos sentidos                    Recibido y entendido por el publico al que se destina.</a:t>
            </a:r>
          </a:p>
          <a:p>
            <a:pPr eaLnBrk="0" fontAlgn="base" hangingPunct="0">
              <a:lnSpc>
                <a:spcPct val="150000"/>
              </a:lnSpc>
              <a:spcBef>
                <a:spcPct val="0"/>
              </a:spcBef>
              <a:spcAft>
                <a:spcPct val="0"/>
              </a:spcAft>
              <a:defRPr/>
            </a:pPr>
            <a:r>
              <a:rPr lang="es-ES" dirty="0">
                <a:solidFill>
                  <a:srgbClr val="2E5369">
                    <a:lumMod val="50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Publicación científica</a:t>
            </a:r>
            <a:r>
              <a:rPr lang="es-ES" dirty="0">
                <a:solidFill>
                  <a:srgbClr val="2E5369">
                    <a:lumMod val="50000"/>
                  </a:srgbClr>
                </a:solidFill>
                <a:latin typeface="Arial" panose="020B0604020202020204" pitchFamily="34" charset="0"/>
                <a:cs typeface="Arial" panose="020B0604020202020204" pitchFamily="34" charset="0"/>
              </a:rPr>
              <a:t>               Necesidad de transmitir a los científicos presentes y futuros el acervo del desarrollo científico de la sociedad</a:t>
            </a:r>
          </a:p>
          <a:p>
            <a:pPr eaLnBrk="0" fontAlgn="base" hangingPunct="0">
              <a:lnSpc>
                <a:spcPct val="150000"/>
              </a:lnSpc>
              <a:spcBef>
                <a:spcPct val="0"/>
              </a:spcBef>
              <a:spcAft>
                <a:spcPct val="0"/>
              </a:spcAft>
              <a:defRPr/>
            </a:pPr>
            <a:r>
              <a:rPr lang="es-ES" dirty="0">
                <a:solidFill>
                  <a:srgbClr val="2E5369">
                    <a:lumMod val="50000"/>
                  </a:srgbClr>
                </a:solidFill>
                <a:effectLst>
                  <a:outerShdw blurRad="38100" dist="38100" dir="2700000" algn="tl">
                    <a:srgbClr val="000000">
                      <a:alpha val="43137"/>
                    </a:srgbClr>
                  </a:outerShdw>
                </a:effectLst>
                <a:latin typeface="Arial" panose="020B0604020202020204" pitchFamily="34" charset="0"/>
                <a:cs typeface="Arial" panose="020B0604020202020204" pitchFamily="34" charset="0"/>
              </a:rPr>
              <a:t>Características y principios básicos de la Redacción científica</a:t>
            </a:r>
            <a:r>
              <a:rPr lang="es-ES" dirty="0">
                <a:solidFill>
                  <a:srgbClr val="2E5369">
                    <a:lumMod val="50000"/>
                  </a:srgbClr>
                </a:solidFill>
                <a:latin typeface="Arial" panose="020B0604020202020204" pitchFamily="34" charset="0"/>
                <a:cs typeface="Arial" panose="020B0604020202020204" pitchFamily="34" charset="0"/>
              </a:rPr>
              <a:t>:</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                -la precisión</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                -la claridad</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                -la brevedad</a:t>
            </a:r>
          </a:p>
          <a:p>
            <a:pPr eaLnBrk="0" fontAlgn="base" hangingPunct="0">
              <a:lnSpc>
                <a:spcPct val="150000"/>
              </a:lnSpc>
              <a:spcBef>
                <a:spcPct val="0"/>
              </a:spcBef>
              <a:spcAft>
                <a:spcPct val="0"/>
              </a:spcAft>
              <a:defRPr/>
            </a:pPr>
            <a:endParaRPr lang="es-ES" dirty="0">
              <a:solidFill>
                <a:prstClr val="black"/>
              </a:solidFill>
              <a:latin typeface="Arial" panose="020B0604020202020204" pitchFamily="34" charset="0"/>
              <a:cs typeface="Arial" panose="020B0604020202020204" pitchFamily="34" charset="0"/>
            </a:endParaRPr>
          </a:p>
        </p:txBody>
      </p:sp>
      <p:cxnSp>
        <p:nvCxnSpPr>
          <p:cNvPr id="6" name="Conector recto de flecha 5"/>
          <p:cNvCxnSpPr/>
          <p:nvPr/>
        </p:nvCxnSpPr>
        <p:spPr>
          <a:xfrm>
            <a:off x="4295776" y="4221163"/>
            <a:ext cx="720725"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pic>
        <p:nvPicPr>
          <p:cNvPr id="24581" name="Imagen 7"/>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7248525" y="3243263"/>
            <a:ext cx="1017588" cy="1587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24582" name="Imagen 8"/>
          <p:cNvPicPr>
            <a:picLocks noChangeAspect="1"/>
          </p:cNvPicPr>
          <p:nvPr/>
        </p:nvPicPr>
        <p:blipFill>
          <a:blip r:embed="rId4">
            <a:extLst>
              <a:ext uri="{28A0092B-C50C-407E-A947-70E740481C1C}">
                <a14:useLocalDpi xmlns:a14="http://schemas.microsoft.com/office/drawing/2010/main" val="0"/>
              </a:ext>
            </a:extLst>
          </a:blip>
          <a:srcRect/>
          <a:stretch>
            <a:fillRect/>
          </a:stretch>
        </p:blipFill>
        <p:spPr bwMode="auto">
          <a:xfrm>
            <a:off x="7143751" y="3481388"/>
            <a:ext cx="1019175" cy="1571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201377241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ángulo 1"/>
          <p:cNvSpPr/>
          <p:nvPr/>
        </p:nvSpPr>
        <p:spPr>
          <a:xfrm>
            <a:off x="2063750" y="1341438"/>
            <a:ext cx="8280400" cy="4616450"/>
          </a:xfrm>
          <a:prstGeom prst="rect">
            <a:avLst/>
          </a:prstGeom>
        </p:spPr>
        <p:txBody>
          <a:bodyPr>
            <a:spAutoFit/>
          </a:bodyPr>
          <a:lstStyle/>
          <a:p>
            <a:pPr eaLnBrk="0" fontAlgn="base" hangingPunct="0">
              <a:spcBef>
                <a:spcPct val="0"/>
              </a:spcBef>
              <a:spcAft>
                <a:spcPct val="0"/>
              </a:spcAft>
              <a:defRPr/>
            </a:pPr>
            <a:r>
              <a:rPr lang="es-ES" sz="2400" dirty="0">
                <a:solidFill>
                  <a:srgbClr val="2E5369">
                    <a:lumMod val="50000"/>
                  </a:srgbClr>
                </a:solidFill>
                <a:latin typeface="Arial" panose="020B0604020202020204" pitchFamily="34" charset="0"/>
                <a:cs typeface="Arial" panose="020B0604020202020204" pitchFamily="34" charset="0"/>
              </a:rPr>
              <a:t>Aspectos a tener en cuenta a la hora de redactar:</a:t>
            </a:r>
          </a:p>
          <a:p>
            <a:pPr eaLnBrk="0" fontAlgn="base" hangingPunct="0">
              <a:spcBef>
                <a:spcPct val="0"/>
              </a:spcBef>
              <a:spcAft>
                <a:spcPct val="0"/>
              </a:spcAft>
              <a:defRPr/>
            </a:pPr>
            <a:endParaRPr lang="es-ES" dirty="0">
              <a:solidFill>
                <a:srgbClr val="2E5369">
                  <a:lumMod val="50000"/>
                </a:srgbClr>
              </a:solidFill>
              <a:latin typeface="Arial" panose="020B0604020202020204" pitchFamily="34" charset="0"/>
              <a:cs typeface="Arial" panose="020B0604020202020204" pitchFamily="34" charset="0"/>
            </a:endParaRPr>
          </a:p>
          <a:p>
            <a:pPr marL="285750" indent="-285750" eaLnBrk="0" fontAlgn="base" hangingPunct="0">
              <a:spcBef>
                <a:spcPct val="0"/>
              </a:spcBef>
              <a:spcAft>
                <a:spcPct val="0"/>
              </a:spcAft>
              <a:buFont typeface="Arial" panose="020B0604020202020204" pitchFamily="34" charset="0"/>
              <a:buChar char="•"/>
              <a:defRPr/>
            </a:pPr>
            <a:r>
              <a:rPr lang="es-ES" b="1" dirty="0">
                <a:solidFill>
                  <a:srgbClr val="2E5369">
                    <a:lumMod val="50000"/>
                  </a:srgbClr>
                </a:solidFill>
                <a:latin typeface="Arial" panose="020B0604020202020204" pitchFamily="34" charset="0"/>
                <a:cs typeface="Arial" panose="020B0604020202020204" pitchFamily="34" charset="0"/>
              </a:rPr>
              <a:t>La gramática</a:t>
            </a:r>
          </a:p>
          <a:p>
            <a:pPr eaLnBrk="0" fontAlgn="base" hangingPunct="0">
              <a:spcBef>
                <a:spcPct val="0"/>
              </a:spcBef>
              <a:spcAft>
                <a:spcPct val="0"/>
              </a:spcAft>
              <a:defRPr/>
            </a:pPr>
            <a:endParaRPr lang="es-ES" dirty="0">
              <a:solidFill>
                <a:srgbClr val="2E5369">
                  <a:lumMod val="50000"/>
                </a:srgbClr>
              </a:solidFill>
              <a:latin typeface="Arial" panose="020B0604020202020204" pitchFamily="34" charset="0"/>
              <a:cs typeface="Arial" panose="020B0604020202020204" pitchFamily="34" charset="0"/>
            </a:endParaRPr>
          </a:p>
          <a:p>
            <a:pPr marL="285750" indent="-285750" eaLnBrk="0" fontAlgn="base" hangingPunct="0">
              <a:lnSpc>
                <a:spcPct val="150000"/>
              </a:lnSpc>
              <a:spcBef>
                <a:spcPct val="0"/>
              </a:spcBef>
              <a:spcAft>
                <a:spcPct val="0"/>
              </a:spcAft>
              <a:buFont typeface="Arial" panose="020B0604020202020204" pitchFamily="34" charset="0"/>
              <a:buChar char="•"/>
              <a:defRPr/>
            </a:pPr>
            <a:r>
              <a:rPr lang="es-ES" dirty="0">
                <a:solidFill>
                  <a:srgbClr val="2E5369">
                    <a:lumMod val="50000"/>
                  </a:srgbClr>
                </a:solidFill>
                <a:latin typeface="Arial" panose="020B0604020202020204" pitchFamily="34" charset="0"/>
                <a:cs typeface="Arial" panose="020B0604020202020204" pitchFamily="34" charset="0"/>
              </a:rPr>
              <a:t>El uso correcto del </a:t>
            </a:r>
            <a:r>
              <a:rPr lang="es-ES" b="1" dirty="0">
                <a:solidFill>
                  <a:srgbClr val="2E5369">
                    <a:lumMod val="50000"/>
                  </a:srgbClr>
                </a:solidFill>
                <a:latin typeface="Arial" panose="020B0604020202020204" pitchFamily="34" charset="0"/>
                <a:cs typeface="Arial" panose="020B0604020202020204" pitchFamily="34" charset="0"/>
              </a:rPr>
              <a:t>lenguaje</a:t>
            </a:r>
            <a:r>
              <a:rPr lang="es-ES" dirty="0">
                <a:solidFill>
                  <a:srgbClr val="2E5369">
                    <a:lumMod val="50000"/>
                  </a:srgbClr>
                </a:solidFill>
                <a:latin typeface="Arial" panose="020B0604020202020204" pitchFamily="34" charset="0"/>
                <a:cs typeface="Arial" panose="020B0604020202020204" pitchFamily="34" charset="0"/>
              </a:rPr>
              <a:t> como medio de comunicación y las cualidades fundamentales del estilo son: </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                  claridad, concisión, sencillez, naturalidad y originalidad.</a:t>
            </a:r>
          </a:p>
          <a:p>
            <a:pPr eaLnBrk="0" fontAlgn="base" hangingPunct="0">
              <a:lnSpc>
                <a:spcPct val="150000"/>
              </a:lnSpc>
              <a:spcBef>
                <a:spcPct val="0"/>
              </a:spcBef>
              <a:spcAft>
                <a:spcPct val="0"/>
              </a:spcAft>
              <a:defRPr/>
            </a:pPr>
            <a:endParaRPr lang="es-ES" dirty="0">
              <a:solidFill>
                <a:srgbClr val="2E5369">
                  <a:lumMod val="50000"/>
                </a:srgbClr>
              </a:solidFill>
              <a:latin typeface="Arial" panose="020B0604020202020204" pitchFamily="34" charset="0"/>
              <a:cs typeface="Arial" panose="020B0604020202020204" pitchFamily="34" charset="0"/>
            </a:endParaRPr>
          </a:p>
          <a:p>
            <a:pPr marL="285750" indent="-285750" eaLnBrk="0" fontAlgn="base" hangingPunct="0">
              <a:lnSpc>
                <a:spcPct val="150000"/>
              </a:lnSpc>
              <a:spcBef>
                <a:spcPct val="0"/>
              </a:spcBef>
              <a:spcAft>
                <a:spcPct val="0"/>
              </a:spcAft>
              <a:buFont typeface="Arial" panose="020B0604020202020204" pitchFamily="34" charset="0"/>
              <a:buChar char="•"/>
              <a:defRPr/>
            </a:pPr>
            <a:r>
              <a:rPr lang="es-ES" b="1" dirty="0">
                <a:solidFill>
                  <a:srgbClr val="2E5369">
                    <a:lumMod val="50000"/>
                  </a:srgbClr>
                </a:solidFill>
                <a:latin typeface="Arial" panose="020B0604020202020204" pitchFamily="34" charset="0"/>
                <a:cs typeface="Arial" panose="020B0604020202020204" pitchFamily="34" charset="0"/>
              </a:rPr>
              <a:t>La originalidad </a:t>
            </a:r>
            <a:r>
              <a:rPr lang="es-ES" dirty="0">
                <a:solidFill>
                  <a:srgbClr val="2E5369">
                    <a:lumMod val="50000"/>
                  </a:srgbClr>
                </a:solidFill>
                <a:latin typeface="Arial" panose="020B0604020202020204" pitchFamily="34" charset="0"/>
                <a:cs typeface="Arial" panose="020B0604020202020204" pitchFamily="34" charset="0"/>
              </a:rPr>
              <a:t>del estilo radica, de manera casi exclusiva, en la sinceridad,</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sin caer en la superficialidad, ni resultar excesivamente lacónico, plebeyo o</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tremendista. Estos vicios se oponen a las virtudes antes enunciadas. Además</a:t>
            </a:r>
          </a:p>
          <a:p>
            <a:pPr eaLnBrk="0" fontAlgn="base" hangingPunct="0">
              <a:lnSpc>
                <a:spcPct val="150000"/>
              </a:lnSpc>
              <a:spcBef>
                <a:spcPct val="0"/>
              </a:spcBef>
              <a:spcAft>
                <a:spcPct val="0"/>
              </a:spcAft>
              <a:defRPr/>
            </a:pPr>
            <a:r>
              <a:rPr lang="es-ES" dirty="0">
                <a:solidFill>
                  <a:srgbClr val="2E5369">
                    <a:lumMod val="50000"/>
                  </a:srgbClr>
                </a:solidFill>
                <a:latin typeface="Arial" panose="020B0604020202020204" pitchFamily="34" charset="0"/>
                <a:cs typeface="Arial" panose="020B0604020202020204" pitchFamily="34" charset="0"/>
              </a:rPr>
              <a:t>del estilo hay que tener en cuenta el tono, que es el estilo adaptado al tema.</a:t>
            </a:r>
          </a:p>
        </p:txBody>
      </p:sp>
    </p:spTree>
    <p:extLst>
      <p:ext uri="{BB962C8B-B14F-4D97-AF65-F5344CB8AC3E}">
        <p14:creationId xmlns:p14="http://schemas.microsoft.com/office/powerpoint/2010/main" val="192059610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ángulo 4"/>
          <p:cNvSpPr>
            <a:spLocks noChangeArrowheads="1"/>
          </p:cNvSpPr>
          <p:nvPr/>
        </p:nvSpPr>
        <p:spPr bwMode="auto">
          <a:xfrm>
            <a:off x="2208214" y="1125538"/>
            <a:ext cx="8281987" cy="5351462"/>
          </a:xfrm>
          <a:prstGeom prst="rect">
            <a:avLst/>
          </a:prstGeom>
          <a:noFill/>
          <a:ln>
            <a:noFill/>
          </a:ln>
          <a:extLst/>
        </p:spPr>
        <p:txBody>
          <a:bodyPr>
            <a:spAutoFit/>
          </a:bodyPr>
          <a:lstStyle>
            <a:lvl1pPr>
              <a:defRPr sz="2400">
                <a:solidFill>
                  <a:schemeClr val="tx1"/>
                </a:solidFill>
                <a:latin typeface="Times New Roman" panose="02020603050405020304" pitchFamily="18" charset="0"/>
              </a:defRPr>
            </a:lvl1pPr>
            <a:lvl2pPr marL="742950" indent="-285750">
              <a:defRPr sz="2400">
                <a:solidFill>
                  <a:schemeClr val="tx1"/>
                </a:solidFill>
                <a:latin typeface="Times New Roman" panose="02020603050405020304" pitchFamily="18" charset="0"/>
              </a:defRPr>
            </a:lvl2pPr>
            <a:lvl3pPr marL="1143000" indent="-228600">
              <a:defRPr sz="2400">
                <a:solidFill>
                  <a:schemeClr val="tx1"/>
                </a:solidFill>
                <a:latin typeface="Times New Roman" panose="02020603050405020304" pitchFamily="18" charset="0"/>
              </a:defRPr>
            </a:lvl3pPr>
            <a:lvl4pPr marL="1600200" indent="-228600">
              <a:defRPr sz="2400">
                <a:solidFill>
                  <a:schemeClr val="tx1"/>
                </a:solidFill>
                <a:latin typeface="Times New Roman" panose="02020603050405020304" pitchFamily="18" charset="0"/>
              </a:defRPr>
            </a:lvl4pPr>
            <a:lvl5pPr marL="2057400" indent="-228600">
              <a:defRPr sz="2400">
                <a:solidFill>
                  <a:schemeClr val="tx1"/>
                </a:solidFill>
                <a:latin typeface="Times New Roman" panose="02020603050405020304" pitchFamily="18" charset="0"/>
              </a:defRPr>
            </a:lvl5pPr>
            <a:lvl6pPr marL="2514600" indent="-228600" eaLnBrk="0" fontAlgn="base" hangingPunct="0">
              <a:spcBef>
                <a:spcPct val="0"/>
              </a:spcBef>
              <a:spcAft>
                <a:spcPct val="0"/>
              </a:spcAft>
              <a:defRPr sz="2400">
                <a:solidFill>
                  <a:schemeClr val="tx1"/>
                </a:solidFill>
                <a:latin typeface="Times New Roman" panose="02020603050405020304" pitchFamily="18" charset="0"/>
              </a:defRPr>
            </a:lvl6pPr>
            <a:lvl7pPr marL="2971800" indent="-228600" eaLnBrk="0" fontAlgn="base" hangingPunct="0">
              <a:spcBef>
                <a:spcPct val="0"/>
              </a:spcBef>
              <a:spcAft>
                <a:spcPct val="0"/>
              </a:spcAft>
              <a:defRPr sz="2400">
                <a:solidFill>
                  <a:schemeClr val="tx1"/>
                </a:solidFill>
                <a:latin typeface="Times New Roman" panose="02020603050405020304" pitchFamily="18" charset="0"/>
              </a:defRPr>
            </a:lvl7pPr>
            <a:lvl8pPr marL="3429000" indent="-228600" eaLnBrk="0" fontAlgn="base" hangingPunct="0">
              <a:spcBef>
                <a:spcPct val="0"/>
              </a:spcBef>
              <a:spcAft>
                <a:spcPct val="0"/>
              </a:spcAft>
              <a:defRPr sz="2400">
                <a:solidFill>
                  <a:schemeClr val="tx1"/>
                </a:solidFill>
                <a:latin typeface="Times New Roman" panose="02020603050405020304" pitchFamily="18" charset="0"/>
              </a:defRPr>
            </a:lvl8pPr>
            <a:lvl9pPr marL="3886200" indent="-228600" eaLnBrk="0" fontAlgn="base" hangingPunct="0">
              <a:spcBef>
                <a:spcPct val="0"/>
              </a:spcBef>
              <a:spcAft>
                <a:spcPct val="0"/>
              </a:spcAft>
              <a:defRPr sz="2400">
                <a:solidFill>
                  <a:schemeClr val="tx1"/>
                </a:solidFill>
                <a:latin typeface="Times New Roman" panose="02020603050405020304" pitchFamily="18" charset="0"/>
              </a:defRPr>
            </a:lvl9pPr>
          </a:lstStyle>
          <a:p>
            <a:pPr eaLnBrk="0" fontAlgn="base" hangingPunct="0">
              <a:lnSpc>
                <a:spcPct val="107000"/>
              </a:lnSpc>
              <a:spcBef>
                <a:spcPct val="0"/>
              </a:spcBef>
              <a:spcAft>
                <a:spcPts val="800"/>
              </a:spcAft>
              <a:defRPr/>
            </a:pPr>
            <a:endParaRPr lang="es-ES" sz="2000" dirty="0">
              <a:solidFill>
                <a:prstClr val="black"/>
              </a:solidFill>
              <a:latin typeface="Arial" panose="020B0604020202020204" pitchFamily="34" charset="0"/>
              <a:ea typeface="Calibri" panose="020F0502020204030204" pitchFamily="34" charset="0"/>
              <a:cs typeface="Arial" panose="020B0604020202020204" pitchFamily="34" charset="0"/>
            </a:endParaRPr>
          </a:p>
          <a:p>
            <a:pPr eaLnBrk="0" fontAlgn="base" hangingPunct="0">
              <a:lnSpc>
                <a:spcPct val="150000"/>
              </a:lnSpc>
              <a:spcBef>
                <a:spcPct val="0"/>
              </a:spcBef>
              <a:spcAft>
                <a:spcPts val="800"/>
              </a:spcAft>
              <a:defRPr/>
            </a:pP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Las primeras revistas científicas se publicaron hace solo 300 años. El primer </a:t>
            </a:r>
            <a:r>
              <a:rPr lang="es-ES" sz="1800" u="sng"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hlinkClick r:id="rId2"/>
              </a:rPr>
              <a:t>libro</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que se conoce es un relato caldeo del Diluvio. Estaba inscrito en una tablilla de arcilla de alrededor del año 4000 después de Cristo, anterior al Génesis en unos 2000 años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Tuchman</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1980).</a:t>
            </a:r>
          </a:p>
          <a:p>
            <a:pPr eaLnBrk="0" fontAlgn="base" hangingPunct="0">
              <a:lnSpc>
                <a:spcPct val="150000"/>
              </a:lnSpc>
              <a:spcBef>
                <a:spcPct val="0"/>
              </a:spcBef>
              <a:spcAft>
                <a:spcPts val="800"/>
              </a:spcAft>
              <a:defRPr/>
            </a:pP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El primer medio utilizado fue el papiro alrededor del año 2000 antes de Cristo, luego en el año 190 A.C. se utilizó el pergamino.</a:t>
            </a:r>
          </a:p>
          <a:p>
            <a:pPr eaLnBrk="0" fontAlgn="base" hangingPunct="0">
              <a:lnSpc>
                <a:spcPct val="150000"/>
              </a:lnSpc>
              <a:spcBef>
                <a:spcPct val="0"/>
              </a:spcBef>
              <a:spcAft>
                <a:spcPts val="800"/>
              </a:spcAft>
              <a:defRPr/>
            </a:pP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En el año 105 de nuestra era los chinos inventaron el papel, luego vino la imprenta de Gutenberg en el año 1455 que imprimió la Biblia de 42 renglones.</a:t>
            </a:r>
          </a:p>
          <a:p>
            <a:pPr eaLnBrk="0" fontAlgn="base" hangingPunct="0">
              <a:lnSpc>
                <a:spcPct val="150000"/>
              </a:lnSpc>
              <a:spcBef>
                <a:spcPct val="0"/>
              </a:spcBef>
              <a:spcAft>
                <a:spcPts val="800"/>
              </a:spcAft>
              <a:defRPr/>
            </a:pP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Las primeras revistas científicas aparecieron en 1665 la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Journal</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des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Sof</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(no se ve muy bien la copia) en Francia y las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Philosophical</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Transactions</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of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the</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Royal </a:t>
            </a:r>
            <a:r>
              <a:rPr lang="es-ES" sz="1800" dirty="0" err="1">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Society</a:t>
            </a:r>
            <a:r>
              <a:rPr lang="es-ES" sz="1800" dirty="0">
                <a:solidFill>
                  <a:srgbClr val="2E5369">
                    <a:lumMod val="50000"/>
                  </a:srgbClr>
                </a:solidFill>
                <a:latin typeface="Arial" panose="020B0604020202020204" pitchFamily="34" charset="0"/>
                <a:ea typeface="Calibri" panose="020F0502020204030204" pitchFamily="34" charset="0"/>
                <a:cs typeface="Arial" panose="020B0604020202020204" pitchFamily="34" charset="0"/>
              </a:rPr>
              <a:t> of London..</a:t>
            </a:r>
          </a:p>
        </p:txBody>
      </p:sp>
      <p:sp>
        <p:nvSpPr>
          <p:cNvPr id="4" name="Rectángulo redondeado 3"/>
          <p:cNvSpPr/>
          <p:nvPr/>
        </p:nvSpPr>
        <p:spPr>
          <a:xfrm>
            <a:off x="1547814" y="620714"/>
            <a:ext cx="4897437" cy="719137"/>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fontAlgn="base">
              <a:spcBef>
                <a:spcPct val="0"/>
              </a:spcBef>
              <a:spcAft>
                <a:spcPct val="0"/>
              </a:spcAft>
              <a:defRPr/>
            </a:pPr>
            <a:r>
              <a:rPr lang="es-ES" sz="2400" dirty="0">
                <a:ln w="0"/>
                <a:solidFill>
                  <a:prstClr val="white">
                    <a:lumMod val="95000"/>
                  </a:prstClr>
                </a:solidFill>
                <a:effectLst>
                  <a:outerShdw blurRad="38100" dist="19050" dir="2700000" algn="tl" rotWithShape="0">
                    <a:prstClr val="black">
                      <a:alpha val="40000"/>
                    </a:prstClr>
                  </a:outerShdw>
                </a:effectLst>
              </a:rPr>
              <a:t>Los orígenes de la redacción científica</a:t>
            </a:r>
          </a:p>
        </p:txBody>
      </p:sp>
    </p:spTree>
    <p:extLst>
      <p:ext uri="{BB962C8B-B14F-4D97-AF65-F5344CB8AC3E}">
        <p14:creationId xmlns:p14="http://schemas.microsoft.com/office/powerpoint/2010/main" val="1931056122"/>
      </p:ext>
    </p:extLst>
  </p:cSld>
  <p:clrMapOvr>
    <a:masterClrMapping/>
  </p:clrMapOvr>
  <p:timing>
    <p:tnLst>
      <p:par>
        <p:cTn id="1" dur="indefinite" restart="never" nodeType="tmRoot"/>
      </p:par>
    </p:tnLst>
  </p:timing>
</p:sld>
</file>

<file path=ppt/theme/theme1.xml><?xml version="1.0" encoding="utf-8"?>
<a:theme xmlns:a="http://schemas.openxmlformats.org/drawingml/2006/main" name="Espiral">
  <a:themeElements>
    <a:clrScheme name="Espiral">
      <a:dk1>
        <a:sysClr val="windowText" lastClr="000000"/>
      </a:dk1>
      <a:lt1>
        <a:sysClr val="window" lastClr="FFFFFF"/>
      </a:lt1>
      <a:dk2>
        <a:srgbClr val="2E5369"/>
      </a:dk2>
      <a:lt2>
        <a:srgbClr val="CFE2E7"/>
      </a:lt2>
      <a:accent1>
        <a:srgbClr val="353535"/>
      </a:accent1>
      <a:accent2>
        <a:srgbClr val="1CACE3"/>
      </a:accent2>
      <a:accent3>
        <a:srgbClr val="265991"/>
      </a:accent3>
      <a:accent4>
        <a:srgbClr val="7E40CC"/>
      </a:accent4>
      <a:accent5>
        <a:srgbClr val="B927E9"/>
      </a:accent5>
      <a:accent6>
        <a:srgbClr val="E833BF"/>
      </a:accent6>
      <a:hlink>
        <a:srgbClr val="2DA0F1"/>
      </a:hlink>
      <a:folHlink>
        <a:srgbClr val="7ED1E6"/>
      </a:folHlink>
    </a:clrScheme>
    <a:fontScheme name="Espiral">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Espiral">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56</TotalTime>
  <Words>992</Words>
  <Application>Microsoft Office PowerPoint</Application>
  <PresentationFormat>Panorámica</PresentationFormat>
  <Paragraphs>89</Paragraphs>
  <Slides>10</Slides>
  <Notes>4</Notes>
  <HiddenSlides>0</HiddenSlides>
  <MMClips>0</MMClips>
  <ScaleCrop>false</ScaleCrop>
  <HeadingPairs>
    <vt:vector size="6" baseType="variant">
      <vt:variant>
        <vt:lpstr>Fuentes usadas</vt:lpstr>
      </vt:variant>
      <vt:variant>
        <vt:i4>7</vt:i4>
      </vt:variant>
      <vt:variant>
        <vt:lpstr>Tema</vt:lpstr>
      </vt:variant>
      <vt:variant>
        <vt:i4>1</vt:i4>
      </vt:variant>
      <vt:variant>
        <vt:lpstr>Títulos de diapositiva</vt:lpstr>
      </vt:variant>
      <vt:variant>
        <vt:i4>10</vt:i4>
      </vt:variant>
    </vt:vector>
  </HeadingPairs>
  <TitlesOfParts>
    <vt:vector size="18" baseType="lpstr">
      <vt:lpstr>Arial</vt:lpstr>
      <vt:lpstr>Arial Black</vt:lpstr>
      <vt:lpstr>Calibri</vt:lpstr>
      <vt:lpstr>Century Gothic</vt:lpstr>
      <vt:lpstr>Times New Roman</vt:lpstr>
      <vt:lpstr>VAGRounded BT</vt:lpstr>
      <vt:lpstr>Wingdings 3</vt:lpstr>
      <vt:lpstr>Espiral</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ldiaz</dc:creator>
  <cp:lastModifiedBy>ldiaz</cp:lastModifiedBy>
  <cp:revision>9</cp:revision>
  <dcterms:created xsi:type="dcterms:W3CDTF">2020-10-17T01:02:25Z</dcterms:created>
  <dcterms:modified xsi:type="dcterms:W3CDTF">2020-10-17T01:58:57Z</dcterms:modified>
</cp:coreProperties>
</file>