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CCB-DAFF-4F19-B3D2-FF553716017F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8EA42-D50E-4B3B-9E3C-55A0A178BC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8EA42-D50E-4B3B-9E3C-55A0A178BCB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1145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1814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6551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8942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294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205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5043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430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72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5952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897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1925-D425-4B19-B9D5-B547D2BED76E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A4C0-CB18-48C4-9166-233C1F80EC4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9961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62068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UNIVERSIDAD DE CIENCIAS MÉDICAS DE LA HABANA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FACULTAD DE ESTOMATOLOGÍA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ENSEÑANZA TÉCNICA</a:t>
            </a:r>
          </a:p>
          <a:p>
            <a:pPr algn="ctr"/>
            <a:r>
              <a:rPr lang="es-ES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lang="es-ES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2020-2021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68042" y="3244334"/>
            <a:ext cx="6716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Asignatura : PRÓTESIS PARCIAL REMOVIBLE</a:t>
            </a: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69828" y="5282044"/>
            <a:ext cx="5438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Profesor.  LIC. YUSDEL CRESPO  FROMETA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2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77164" y="2852936"/>
            <a:ext cx="4883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Descripción de la técnica</a:t>
            </a:r>
            <a:r>
              <a:rPr lang="es-E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00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44446" y="332656"/>
            <a:ext cx="345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Bibliografía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1844824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-Material de apoyo a la especialidad Págs. 226 – 227</a:t>
            </a:r>
          </a:p>
          <a:p>
            <a:pPr algn="just"/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-Normas Técnicas Págs. 107-111</a:t>
            </a:r>
          </a:p>
          <a:p>
            <a:pPr algn="just"/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Applegate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Pág. 279</a:t>
            </a:r>
          </a:p>
          <a:p>
            <a:pPr algn="just"/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3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12017" y="1196752"/>
            <a:ext cx="8480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 8 :Encerado de la Prótesis Parcial Removible 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90262"/>
            <a:ext cx="5256583" cy="395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976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87212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SUMARIO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8.1- Encerado de la Prótesis Parcial Removible. Concepto. Objetivos. Uso de patrones pre-formados. Técnica de goteo. Consideraciones técnicas.</a:t>
            </a:r>
          </a:p>
          <a:p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8.2- Bebederos. Concepto. Funciones.</a:t>
            </a:r>
          </a:p>
          <a:p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9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Encerado: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Consiste en la realización del encerado de la estructura en cera sobre el modelo de investimento.</a:t>
            </a:r>
          </a:p>
          <a:p>
            <a:pPr algn="just"/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Objetivo: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Confeccionar el patrón de cera de la futura estructura metálica sobre el modelo de investimento.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98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62068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Patrones preformados.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obtienen por medio de una goma de </a:t>
            </a:r>
            <a:r>
              <a:rPr lang="es-E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formas preformadas 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(formosil), que vertiendo la cera líquida sobre las formas de esa zona obtenemos en cera todos los elementos para conformar una estructura, y estos ocuparán sus lugares correspondientes de la figura ya concebida. También se obtienen algunos elementos de forma comercial, ejemplo: rejilla, barras y otros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8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1162487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Técnica de goteo: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Este método es de más precisión, aunque siempre se utiliza en la terminación de la estructura en cera.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5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35696" y="2924944"/>
            <a:ext cx="4968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Consideraciones técnicas: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97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158405"/>
            <a:ext cx="90364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Confección del patrón de cera de estructuras metálicas con suplementos oclusales (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onlays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y/o espaldillas: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7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860514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Objetivos: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Confeccionar el patrón de cera de la futura estructura metálica cuando sea necesario confeccionar suplementos oclusales (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onlays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tanto para nivelación del plano oclusal como para aumentar la dimensión vertical oclusiva,  o cuando sea necesario preparar cajuelas individuales con superficies linguales metálicas (espaldilla).</a:t>
            </a:r>
          </a:p>
        </p:txBody>
      </p:sp>
    </p:spTree>
    <p:extLst>
      <p:ext uri="{BB962C8B-B14F-4D97-AF65-F5344CB8AC3E}">
        <p14:creationId xmlns="" xmlns:p14="http://schemas.microsoft.com/office/powerpoint/2010/main" val="277983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301</Words>
  <Application>Microsoft Office PowerPoint</Application>
  <PresentationFormat>Presentación en pantalla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Pc-Yusdel</dc:creator>
  <cp:lastModifiedBy>Centor</cp:lastModifiedBy>
  <cp:revision>7</cp:revision>
  <dcterms:created xsi:type="dcterms:W3CDTF">2016-04-21T16:01:07Z</dcterms:created>
  <dcterms:modified xsi:type="dcterms:W3CDTF">2002-01-01T05:21:51Z</dcterms:modified>
</cp:coreProperties>
</file>