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8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90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5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90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19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78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4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2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3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91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8ECB-80C8-44AC-A3A9-3799DBDD70A5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E8B4-CEC7-40ED-9EA0-7EDC55C5F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3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Generalidades para la cirugía periodontal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III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4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Pinzas portaagujas: sirven para tomar y manipular la aguja de sutura.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43126"/>
            <a:ext cx="3657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2143125"/>
            <a:ext cx="3152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2797175"/>
          </a:xfrm>
        </p:spPr>
        <p:txBody>
          <a:bodyPr/>
          <a:lstStyle/>
          <a:p>
            <a:pPr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Pinzas auxiliares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Objetivo: sujetar el colgajo para permitir el pasaje de la aguja y evitar desgarros.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Ejemplo: pinza de Corn tiene un agujero en  el centro de los extremos lo que le permite pasar la aguja en zonas criticas  sin sufrir desgarros u otras complicaciones.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429000"/>
            <a:ext cx="3667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643314"/>
            <a:ext cx="3133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286500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6143626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>
          <a:xfrm>
            <a:off x="2166938" y="285750"/>
            <a:ext cx="8229600" cy="3143250"/>
          </a:xfrm>
        </p:spPr>
        <p:txBody>
          <a:bodyPr/>
          <a:lstStyle/>
          <a:p>
            <a:pPr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Tijeras: a)Tijeras se utilizan para eliminar lengüetas de tejido durante la gingivectomia, recortar los colgajos. Agrandar inserciones  musculares en la cirugía mucogingival 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b) Tijeras usadas para cortar hilos</a:t>
            </a:r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3071813"/>
            <a:ext cx="4867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31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1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3 Marcador de contenido" descr="56construccion 18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6" y="3600451"/>
            <a:ext cx="4962525" cy="2982913"/>
          </a:xfrm>
        </p:spPr>
      </p:pic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1881189" y="214314"/>
            <a:ext cx="77866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black"/>
                </a:solidFill>
                <a:cs typeface="Arial" panose="020B0604020202020204" pitchFamily="34" charset="0"/>
              </a:rPr>
              <a:t>Instrumentos para la preparación </a:t>
            </a:r>
            <a:r>
              <a:rPr lang="es-E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quirúrgica </a:t>
            </a:r>
            <a:r>
              <a:rPr lang="es-ES" sz="2800" dirty="0">
                <a:solidFill>
                  <a:prstClr val="black"/>
                </a:solidFill>
                <a:cs typeface="Arial" panose="020B0604020202020204" pitchFamily="34" charset="0"/>
              </a:rPr>
              <a:t>de la superficie radicular.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black"/>
                </a:solidFill>
              </a:rPr>
              <a:t>Uñas de Moore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prstClr val="black"/>
                </a:solidFill>
              </a:rPr>
              <a:t>Eliminar sarro supra e </a:t>
            </a:r>
            <a:r>
              <a:rPr lang="es-ES" sz="2800" dirty="0" err="1">
                <a:solidFill>
                  <a:prstClr val="black"/>
                </a:solidFill>
              </a:rPr>
              <a:t>infragingival</a:t>
            </a:r>
            <a:r>
              <a:rPr lang="es-ES" sz="2800" dirty="0">
                <a:solidFill>
                  <a:prstClr val="black"/>
                </a:solidFill>
              </a:rPr>
              <a:t> de las caras libres de los dientes anteriores, realizando movimientos de tracción.</a:t>
            </a:r>
          </a:p>
        </p:txBody>
      </p:sp>
    </p:spTree>
    <p:extLst>
      <p:ext uri="{BB962C8B-B14F-4D97-AF65-F5344CB8AC3E}">
        <p14:creationId xmlns:p14="http://schemas.microsoft.com/office/powerpoint/2010/main" val="24301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992314" y="836614"/>
            <a:ext cx="8218487" cy="4738687"/>
          </a:xfrm>
        </p:spPr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 Azadas se usan para desprender las paredes de la bolsa una vez hecha la incisión de gingivectomia, pero también es útil para alisar la raíz y las superficies óseas  a las que se pueda llegar. Suelen emplearse como movimiento de tracción.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Ejemplo de azadas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№19G</a:t>
            </a:r>
          </a:p>
        </p:txBody>
      </p:sp>
    </p:spTree>
    <p:extLst>
      <p:ext uri="{BB962C8B-B14F-4D97-AF65-F5344CB8AC3E}">
        <p14:creationId xmlns:p14="http://schemas.microsoft.com/office/powerpoint/2010/main" val="1219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Cinceles quirúrgicos se utilizan para eliminar y remodelar el hueso.</a:t>
            </a:r>
            <a:endParaRPr lang="es-ES_trad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Los cinceles trabajan con movimientos de impulsión,  ejemplo de cincel el de Ochsenbein №1-2 los cuales presentan una indentación semicircular a cada lado del cuello para que el instrumento se adapte al diente en la zona interdental.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El cincel de Wiedelstadt y Todd-Gilmore  caracterizados por tener el cuello recto</a:t>
            </a:r>
            <a:endParaRPr lang="es-ES_trad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667000" y="274639"/>
            <a:ext cx="7543800" cy="153987"/>
          </a:xfrm>
        </p:spPr>
        <p:txBody>
          <a:bodyPr>
            <a:normAutofit fontScale="90000"/>
          </a:bodyPr>
          <a:lstStyle/>
          <a:p>
            <a:endParaRPr lang="es-ES_tradnl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738438" y="4357689"/>
            <a:ext cx="7472362" cy="1768475"/>
          </a:xfrm>
        </p:spPr>
        <p:txBody>
          <a:bodyPr/>
          <a:lstStyle/>
          <a:p>
            <a:endParaRPr lang="es-ES_tradnl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51088" y="404813"/>
            <a:ext cx="76327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>
                <a:solidFill>
                  <a:prstClr val="black"/>
                </a:solidFill>
              </a:rPr>
              <a:t>Hoces quirúrgicas </a:t>
            </a:r>
            <a:br>
              <a:rPr lang="es-ES" sz="2800">
                <a:solidFill>
                  <a:prstClr val="black"/>
                </a:solidFill>
              </a:rPr>
            </a:br>
            <a:r>
              <a:rPr lang="es-ES" sz="2800">
                <a:solidFill>
                  <a:prstClr val="black"/>
                </a:solidFill>
              </a:rPr>
              <a:t>Sus hojas más anchas y pesadas las hace mas adecuada para intervenciones quirúrgicas.</a:t>
            </a:r>
            <a:br>
              <a:rPr lang="es-ES" sz="2800">
                <a:solidFill>
                  <a:prstClr val="black"/>
                </a:solidFill>
              </a:rPr>
            </a:br>
            <a:r>
              <a:rPr lang="es-ES" sz="2800">
                <a:solidFill>
                  <a:prstClr val="black"/>
                </a:solidFill>
              </a:rPr>
              <a:t>Se utilizan para eliminar tejido de granulación, tejidos interdentales fibrosos y depósitos subgingivales muy adheridos .</a:t>
            </a:r>
            <a:br>
              <a:rPr lang="es-ES" sz="2800">
                <a:solidFill>
                  <a:prstClr val="black"/>
                </a:solidFill>
              </a:rPr>
            </a:br>
            <a:r>
              <a:rPr lang="es-ES" sz="2800">
                <a:solidFill>
                  <a:prstClr val="black"/>
                </a:solidFill>
              </a:rPr>
              <a:t>Los de Glickman №3Gy4G y el rapador de Ball №B2-B3 son hoces pesadas</a:t>
            </a:r>
            <a:endParaRPr lang="es-ES_tradnl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2024063" y="214313"/>
            <a:ext cx="8229600" cy="6286500"/>
          </a:xfrm>
        </p:spPr>
        <p:txBody>
          <a:bodyPr/>
          <a:lstStyle/>
          <a:p>
            <a:pPr algn="l" eaLnBrk="1" hangingPunct="1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Limas quirúrgicas periodontales: sirven para alizar bordes óseo irregulares y remover pequeñas zonas de hueso.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Ejemplo  las limas de Schluger y  Sugarman se usan  con movimientos de impulsión y tracción, en zonas interproximales. 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847850" y="274638"/>
            <a:ext cx="8362950" cy="2362200"/>
          </a:xfrm>
        </p:spPr>
        <p:txBody>
          <a:bodyPr/>
          <a:lstStyle/>
          <a:p>
            <a:pPr algn="l"/>
            <a:r>
              <a:rPr lang="es-ES_tradnl" sz="2800">
                <a:latin typeface="Arial" panose="020B0604020202020204" pitchFamily="34" charset="0"/>
              </a:rPr>
              <a:t>                Pinzas hemostática:</a:t>
            </a:r>
            <a:br>
              <a:rPr lang="es-ES_tradnl" sz="2800">
                <a:latin typeface="Arial" panose="020B0604020202020204" pitchFamily="34" charset="0"/>
              </a:rPr>
            </a:br>
            <a:r>
              <a:rPr lang="es-ES_tradnl" sz="2800">
                <a:latin typeface="Arial" panose="020B0604020202020204" pitchFamily="34" charset="0"/>
              </a:rPr>
              <a:t>Con ramas curvas o rectas y en sus extremos puede presentar dientes o no. La más usada  es la pinza Kocher para planos superficiales.</a:t>
            </a:r>
            <a:endParaRPr lang="es-ES_tradnl" sz="280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063750" y="3644901"/>
            <a:ext cx="8229600" cy="19732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s-ES_tradnl" smtClean="0">
              <a:latin typeface="Arial" panose="020B0604020202020204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636964"/>
            <a:ext cx="54721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847850" y="3933826"/>
            <a:ext cx="4464050" cy="2519363"/>
          </a:xfrm>
        </p:spPr>
        <p:txBody>
          <a:bodyPr/>
          <a:lstStyle/>
          <a:p>
            <a:pPr algn="l"/>
            <a:r>
              <a:rPr lang="es-ES_tradnl" sz="2800">
                <a:latin typeface="Arial" panose="020B0604020202020204" pitchFamily="34" charset="0"/>
              </a:rPr>
              <a:t> Pinzas de disección: de ramas largas o cortas pueden presentar dientes  o no .</a:t>
            </a:r>
            <a:r>
              <a:rPr lang="es-ES_tradnl" sz="3200">
                <a:latin typeface="Arial" panose="020B0604020202020204" pitchFamily="34" charset="0"/>
              </a:rPr>
              <a:t> </a:t>
            </a:r>
            <a:endParaRPr lang="es-ES_tradnl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774825" y="333376"/>
            <a:ext cx="8229600" cy="161766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_tradnl" sz="2400">
                <a:latin typeface="Arial" panose="020B0604020202020204" pitchFamily="34" charset="0"/>
              </a:rPr>
              <a:t>Pinzas de Kelly (C/R): no tienen dientes, para uso en planos profundos.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_tradnl" sz="2400">
                <a:latin typeface="Arial" panose="020B0604020202020204" pitchFamily="34" charset="0"/>
              </a:rPr>
              <a:t> Pinza de Halstead o mosquito R/C; más pequeñas que las anteriores y un tipo especial de ellas.</a:t>
            </a:r>
          </a:p>
          <a:p>
            <a:pPr>
              <a:lnSpc>
                <a:spcPct val="90000"/>
              </a:lnSpc>
            </a:pPr>
            <a:endParaRPr lang="es-ES_tradnl" sz="240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056064"/>
            <a:ext cx="39497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060576"/>
            <a:ext cx="4246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3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Pinzas marcadoras se usan para marcar en el tejido  la profundidad de la bolsa, siendo de guía para la posterior incisión. Ejemplo en las gingivectomías.</a:t>
            </a:r>
            <a:b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3 Marcador de contenido" descr="56construccion 19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7814" y="2357439"/>
            <a:ext cx="5026025" cy="3768725"/>
          </a:xfrm>
        </p:spPr>
      </p:pic>
    </p:spTree>
    <p:extLst>
      <p:ext uri="{BB962C8B-B14F-4D97-AF65-F5344CB8AC3E}">
        <p14:creationId xmlns:p14="http://schemas.microsoft.com/office/powerpoint/2010/main" val="38836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Panorámica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Generalidades para la cirugía periodontal</vt:lpstr>
      <vt:lpstr> </vt:lpstr>
      <vt:lpstr>  Azadas se usan para desprender las paredes de la bolsa una vez hecha la incisión de gingivectomia, pero también es útil para alisar la raíz y las superficies óseas  a las que se pueda llegar. Suelen emplearse como movimiento de tracción.  Ejemplo de azadas №19G</vt:lpstr>
      <vt:lpstr>Cinceles quirúrgicos se utilizan para eliminar y remodelar el hueso.</vt:lpstr>
      <vt:lpstr>Presentación de PowerPoint</vt:lpstr>
      <vt:lpstr>Limas quirúrgicas periodontales: sirven para alizar bordes óseo irregulares y remover pequeñas zonas de hueso. Ejemplo  las limas de Schluger y  Sugarman se usan  con movimientos de impulsión y tracción, en zonas interproximales.   </vt:lpstr>
      <vt:lpstr>                Pinzas hemostática: Con ramas curvas o rectas y en sus extremos puede presentar dientes o no. La más usada  es la pinza Kocher para planos superficiales.</vt:lpstr>
      <vt:lpstr> Pinzas de disección: de ramas largas o cortas pueden presentar dientes  o no . </vt:lpstr>
      <vt:lpstr>Pinzas marcadoras se usan para marcar en el tejido  la profundidad de la bolsa, siendo de guía para la posterior incisión. Ejemplo en las gingivectomías. </vt:lpstr>
      <vt:lpstr>Pinzas portaagujas: sirven para tomar y manipular la aguja de sutura.</vt:lpstr>
      <vt:lpstr> Pinzas auxiliares Objetivo: sujetar el colgajo para permitir el pasaje de la aguja y evitar desgarros. Ejemplo: pinza de Corn tiene un agujero en  el centro de los extremos lo que le permite pasar la aguja en zonas criticas  sin sufrir desgarros u otras complicaciones.</vt:lpstr>
      <vt:lpstr>Tijeras: a)Tijeras se utilizan para eliminar lengüetas de tejido durante la gingivectomia, recortar los colgajos. Agrandar inserciones  musculares en la cirugía mucogingival . b) Tijeras usadas para cortar hilos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Generalidades para la cirugía periodontal</dc:title>
  <dc:creator>Biblioteca</dc:creator>
  <cp:lastModifiedBy>Biblioteca</cp:lastModifiedBy>
  <cp:revision>1</cp:revision>
  <dcterms:created xsi:type="dcterms:W3CDTF">2023-11-09T15:45:21Z</dcterms:created>
  <dcterms:modified xsi:type="dcterms:W3CDTF">2023-11-09T15:45:37Z</dcterms:modified>
</cp:coreProperties>
</file>