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20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7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27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48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4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64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6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774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80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54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14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7A68-0115-45F2-BC6A-2F49B1ECCF0E}" type="datetimeFigureOut">
              <a:rPr lang="es-ES" smtClean="0"/>
              <a:t>31/01/2024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B64FA-A871-4240-873E-5B12B69D01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80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2329"/>
            <a:ext cx="8626518" cy="4066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11560" y="404664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C00000"/>
                </a:solidFill>
              </a:rPr>
              <a:t>Guía de autoevaluación para el desempeño de </a:t>
            </a:r>
            <a:endParaRPr lang="es-ES" sz="2800" b="1" dirty="0" smtClean="0">
              <a:solidFill>
                <a:srgbClr val="C00000"/>
              </a:solidFill>
            </a:endParaRPr>
          </a:p>
          <a:p>
            <a:pPr algn="ctr"/>
            <a:r>
              <a:rPr lang="es-ES" sz="2800" b="1" dirty="0" smtClean="0">
                <a:solidFill>
                  <a:srgbClr val="C00000"/>
                </a:solidFill>
              </a:rPr>
              <a:t>cada </a:t>
            </a:r>
            <a:r>
              <a:rPr lang="es-ES" sz="2800" b="1" dirty="0">
                <a:solidFill>
                  <a:srgbClr val="C00000"/>
                </a:solidFill>
              </a:rPr>
              <a:t>estudiante en la “Educación en </a:t>
            </a:r>
            <a:r>
              <a:rPr lang="es-ES" sz="2800" b="1" dirty="0" smtClean="0">
                <a:solidFill>
                  <a:srgbClr val="C00000"/>
                </a:solidFill>
              </a:rPr>
              <a:t>el Trabajo”</a:t>
            </a:r>
          </a:p>
          <a:p>
            <a:pPr algn="ctr"/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Valoración en clase</a:t>
            </a:r>
            <a:endParaRPr lang="es-E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536" y="5993075"/>
            <a:ext cx="856895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700" dirty="0" smtClean="0"/>
              <a:t>La </a:t>
            </a:r>
            <a:r>
              <a:rPr lang="es-ES" sz="1700" dirty="0"/>
              <a:t>educación en el trabajo valorada mediante una guía </a:t>
            </a:r>
            <a:r>
              <a:rPr lang="es-ES" sz="1700" dirty="0" smtClean="0"/>
              <a:t>de autoevaluación </a:t>
            </a:r>
            <a:r>
              <a:rPr lang="es-ES" sz="1700" dirty="0"/>
              <a:t>en </a:t>
            </a:r>
            <a:r>
              <a:rPr lang="es-ES" sz="1700" dirty="0" smtClean="0"/>
              <a:t>Estomatología. </a:t>
            </a:r>
            <a:r>
              <a:rPr lang="it-IT" sz="1700" dirty="0"/>
              <a:t>Martínez Asanza, Dachel </a:t>
            </a:r>
            <a:r>
              <a:rPr lang="it-IT" sz="1700" dirty="0" smtClean="0"/>
              <a:t>; </a:t>
            </a:r>
            <a:r>
              <a:rPr lang="it-IT" sz="1700" dirty="0"/>
              <a:t>Guanche Martínez, Adania </a:t>
            </a:r>
            <a:r>
              <a:rPr lang="it-IT" sz="1700" dirty="0" smtClean="0"/>
              <a:t>Siva. 2018. </a:t>
            </a:r>
            <a:r>
              <a:rPr lang="es-ES" sz="1700" dirty="0"/>
              <a:t>Revista digital de Ciencia, Tecnología e </a:t>
            </a:r>
            <a:r>
              <a:rPr lang="es-ES" sz="1700" dirty="0" smtClean="0"/>
              <a:t>Innovación.</a:t>
            </a:r>
            <a:endParaRPr lang="es-ES" sz="1700" dirty="0"/>
          </a:p>
        </p:txBody>
      </p:sp>
      <p:sp>
        <p:nvSpPr>
          <p:cNvPr id="7" name="6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64" y="620688"/>
            <a:ext cx="850998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5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71" y="692696"/>
            <a:ext cx="8857461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44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747211" cy="206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19" y="3068960"/>
            <a:ext cx="860319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Los indicadores que se proponen cubren todo el panorama de la atención </a:t>
            </a:r>
            <a:r>
              <a:rPr lang="es-ES" sz="2400" dirty="0" smtClean="0"/>
              <a:t>estomatológica sistemática </a:t>
            </a:r>
            <a:r>
              <a:rPr lang="es-ES" sz="2400" dirty="0"/>
              <a:t>y han resultado de la aceptación de los estudiantes de cuarto año de la carrera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>del Instituto de Ciencias Básicas y Preclínicas “Victoria de Girón” y además, es un </a:t>
            </a:r>
            <a:r>
              <a:rPr lang="es-ES" sz="2400" dirty="0" smtClean="0"/>
              <a:t>instrumento idóneo </a:t>
            </a:r>
            <a:r>
              <a:rPr lang="es-ES" sz="2400" dirty="0"/>
              <a:t>para el entrenamiento de los estudiantes, con vistas al examen estatal para </a:t>
            </a:r>
            <a:r>
              <a:rPr lang="es-ES" sz="2400" dirty="0" smtClean="0"/>
              <a:t>la culminación </a:t>
            </a:r>
            <a:r>
              <a:rPr lang="es-ES" sz="2400" dirty="0"/>
              <a:t>de la </a:t>
            </a:r>
            <a:r>
              <a:rPr lang="es-ES" sz="2400" dirty="0" smtClean="0"/>
              <a:t>Carrera.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(Autores)</a:t>
            </a:r>
            <a:endParaRPr lang="es-E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2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980728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Valoración de la guía por los estudiantes de Estomatología:</a:t>
            </a:r>
          </a:p>
          <a:p>
            <a:endParaRPr lang="es-ES" sz="2400" dirty="0"/>
          </a:p>
          <a:p>
            <a:pPr marL="342900" indent="-342900">
              <a:buAutoNum type="arabicPeriod"/>
            </a:pPr>
            <a:r>
              <a:rPr lang="es-ES" sz="2400" dirty="0" smtClean="0"/>
              <a:t>Contribuye a la adquisición de conocimientos </a:t>
            </a:r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r>
              <a:rPr lang="es-ES" sz="2400" dirty="0" smtClean="0"/>
              <a:t>Favorece </a:t>
            </a:r>
            <a:r>
              <a:rPr lang="es-ES" sz="2400" dirty="0"/>
              <a:t>e</a:t>
            </a:r>
            <a:r>
              <a:rPr lang="es-ES" sz="2400" dirty="0" smtClean="0"/>
              <a:t>l desarrollo de habilidades </a:t>
            </a:r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r>
              <a:rPr lang="es-ES" sz="2400" dirty="0" smtClean="0"/>
              <a:t>Propicia la formación de valores</a:t>
            </a:r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r>
              <a:rPr lang="es-ES" sz="2400" dirty="0" smtClean="0"/>
              <a:t>Contribuye al aprendizaje autorregulado y la independencia cognoscitiva</a:t>
            </a:r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r>
              <a:rPr lang="es-ES" sz="2400" dirty="0" smtClean="0"/>
              <a:t>Su aplicación garantiza un mayor grado de satisfacción en el paciente</a:t>
            </a:r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endParaRPr lang="es-ES" sz="2400" dirty="0" smtClean="0"/>
          </a:p>
          <a:p>
            <a:pPr marL="342900" indent="-342900">
              <a:buAutoNum type="arabicPeriod"/>
            </a:pPr>
            <a:endParaRPr lang="es-ES" sz="2400" dirty="0"/>
          </a:p>
          <a:p>
            <a:pPr marL="342900" indent="-342900">
              <a:buAutoNum type="arabicPeriod"/>
            </a:pPr>
            <a:endParaRPr lang="es-ES" sz="2400" dirty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77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140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Arbitro</dc:creator>
  <cp:lastModifiedBy>Arbitro</cp:lastModifiedBy>
  <cp:revision>7</cp:revision>
  <dcterms:created xsi:type="dcterms:W3CDTF">2024-01-30T23:37:29Z</dcterms:created>
  <dcterms:modified xsi:type="dcterms:W3CDTF">2024-01-31T00:11:11Z</dcterms:modified>
</cp:coreProperties>
</file>