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8" r:id="rId2"/>
  </p:sldMasterIdLst>
  <p:sldIdLst>
    <p:sldId id="488" r:id="rId3"/>
    <p:sldId id="307" r:id="rId4"/>
    <p:sldId id="479" r:id="rId5"/>
    <p:sldId id="340" r:id="rId6"/>
    <p:sldId id="481" r:id="rId7"/>
    <p:sldId id="316" r:id="rId8"/>
    <p:sldId id="482" r:id="rId9"/>
    <p:sldId id="483" r:id="rId10"/>
    <p:sldId id="475" r:id="rId11"/>
    <p:sldId id="489" r:id="rId12"/>
    <p:sldId id="484" r:id="rId13"/>
    <p:sldId id="428" r:id="rId14"/>
    <p:sldId id="487"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51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BBF6BA-A2DB-4ACF-BB07-8432EF09C002}" type="doc">
      <dgm:prSet loTypeId="urn:microsoft.com/office/officeart/2008/layout/AscendingPictureAccentProcess" loCatId="process" qsTypeId="urn:microsoft.com/office/officeart/2005/8/quickstyle/3d1" qsCatId="3D" csTypeId="urn:microsoft.com/office/officeart/2005/8/colors/colorful5" csCatId="colorful" phldr="1"/>
      <dgm:spPr/>
      <dgm:t>
        <a:bodyPr/>
        <a:lstStyle/>
        <a:p>
          <a:endParaRPr lang="es-ES"/>
        </a:p>
      </dgm:t>
    </dgm:pt>
    <dgm:pt modelId="{89228CB1-D1E7-4FE0-A37B-4F0E10E265F8}">
      <dgm:prSet phldrT="[Texto]" custT="1"/>
      <dgm:spPr>
        <a:solidFill>
          <a:schemeClr val="bg1"/>
        </a:solidFill>
      </dgm:spPr>
      <dgm:t>
        <a:bodyPr/>
        <a:lstStyle/>
        <a:p>
          <a:r>
            <a:rPr lang="es-ES" sz="2400" dirty="0">
              <a:solidFill>
                <a:schemeClr val="tx1"/>
              </a:solidFill>
              <a:latin typeface="Arial" pitchFamily="34" charset="0"/>
              <a:cs typeface="Arial" pitchFamily="34" charset="0"/>
            </a:rPr>
            <a:t>Se absolutiza la exportación de los recursos naturales</a:t>
          </a:r>
        </a:p>
      </dgm:t>
    </dgm:pt>
    <dgm:pt modelId="{DD77AA94-E3DB-47E8-9ADD-211D662DEB88}" type="parTrans" cxnId="{6FCEF658-7D77-487C-942E-640BD4A3D344}">
      <dgm:prSet/>
      <dgm:spPr/>
      <dgm:t>
        <a:bodyPr/>
        <a:lstStyle/>
        <a:p>
          <a:endParaRPr lang="es-ES"/>
        </a:p>
      </dgm:t>
    </dgm:pt>
    <dgm:pt modelId="{9CB6B172-1073-48A4-A83A-9A66A09C2F3A}" type="sibTrans" cxnId="{6FCEF658-7D77-487C-942E-640BD4A3D344}">
      <dgm:prSet/>
      <dgm:spPr>
        <a:solidFill>
          <a:schemeClr val="accent1">
            <a:lumMod val="40000"/>
            <a:lumOff val="60000"/>
          </a:schemeClr>
        </a:solidFill>
      </dgm:spPr>
      <dgm:t>
        <a:bodyPr/>
        <a:lstStyle/>
        <a:p>
          <a:endParaRPr lang="es-ES"/>
        </a:p>
      </dgm:t>
    </dgm:pt>
    <dgm:pt modelId="{E6B177D0-1E45-4831-92FB-BEEBFA9C7D45}">
      <dgm:prSet custT="1"/>
      <dgm:spPr>
        <a:solidFill>
          <a:schemeClr val="bg1"/>
        </a:solidFill>
      </dgm:spPr>
      <dgm:t>
        <a:bodyPr/>
        <a:lstStyle/>
        <a:p>
          <a:r>
            <a:rPr lang="es-ES" sz="2400" dirty="0">
              <a:solidFill>
                <a:schemeClr val="tx1"/>
              </a:solidFill>
              <a:latin typeface="Arial" pitchFamily="34" charset="0"/>
              <a:cs typeface="Arial" pitchFamily="34" charset="0"/>
            </a:rPr>
            <a:t>Intentan reproducir el modo de vida de los países industrializados</a:t>
          </a:r>
        </a:p>
      </dgm:t>
    </dgm:pt>
    <dgm:pt modelId="{16B37646-26B4-4B3C-96A4-0F88CCB64955}" type="parTrans" cxnId="{AB43227A-CC85-4FDC-857B-AF8C1DA95EFC}">
      <dgm:prSet/>
      <dgm:spPr/>
      <dgm:t>
        <a:bodyPr/>
        <a:lstStyle/>
        <a:p>
          <a:endParaRPr lang="es-ES"/>
        </a:p>
      </dgm:t>
    </dgm:pt>
    <dgm:pt modelId="{CE196A5C-528F-4F52-8677-E7EDFDDB1108}" type="sibTrans" cxnId="{AB43227A-CC85-4FDC-857B-AF8C1DA95EFC}">
      <dgm:prSet/>
      <dgm:spPr>
        <a:solidFill>
          <a:schemeClr val="accent3">
            <a:lumMod val="60000"/>
            <a:lumOff val="40000"/>
          </a:schemeClr>
        </a:solidFill>
      </dgm:spPr>
      <dgm:t>
        <a:bodyPr/>
        <a:lstStyle/>
        <a:p>
          <a:endParaRPr lang="es-ES"/>
        </a:p>
      </dgm:t>
    </dgm:pt>
    <dgm:pt modelId="{54BDAB9D-0C6E-4FCB-B620-CA315766137B}">
      <dgm:prSet custT="1"/>
      <dgm:spPr>
        <a:solidFill>
          <a:schemeClr val="bg1"/>
        </a:solidFill>
      </dgm:spPr>
      <dgm:t>
        <a:bodyPr/>
        <a:lstStyle/>
        <a:p>
          <a:r>
            <a:rPr lang="es-ES" sz="2400" dirty="0">
              <a:solidFill>
                <a:schemeClr val="tx1"/>
              </a:solidFill>
              <a:latin typeface="Arial" pitchFamily="34" charset="0"/>
              <a:cs typeface="Arial" pitchFamily="34" charset="0"/>
            </a:rPr>
            <a:t>Éxodo de científicos</a:t>
          </a:r>
        </a:p>
      </dgm:t>
    </dgm:pt>
    <dgm:pt modelId="{B31044EE-CE09-4106-AADB-7CC31EBAF256}" type="parTrans" cxnId="{34BEDE6E-F4D2-47F5-B188-0C70D03B325E}">
      <dgm:prSet/>
      <dgm:spPr/>
      <dgm:t>
        <a:bodyPr/>
        <a:lstStyle/>
        <a:p>
          <a:endParaRPr lang="es-ES"/>
        </a:p>
      </dgm:t>
    </dgm:pt>
    <dgm:pt modelId="{40310A91-2117-42B4-807F-5B826BB59EAA}" type="sibTrans" cxnId="{34BEDE6E-F4D2-47F5-B188-0C70D03B325E}">
      <dgm:prSet/>
      <dgm:spPr>
        <a:solidFill>
          <a:schemeClr val="accent4">
            <a:lumMod val="40000"/>
            <a:lumOff val="60000"/>
          </a:schemeClr>
        </a:solidFill>
      </dgm:spPr>
      <dgm:t>
        <a:bodyPr/>
        <a:lstStyle/>
        <a:p>
          <a:endParaRPr lang="es-ES"/>
        </a:p>
      </dgm:t>
    </dgm:pt>
    <dgm:pt modelId="{90881C92-C484-4CC7-8F7B-886AEDA0E096}">
      <dgm:prSet custT="1"/>
      <dgm:spPr>
        <a:solidFill>
          <a:schemeClr val="bg1"/>
        </a:solidFill>
      </dgm:spPr>
      <dgm:t>
        <a:bodyPr/>
        <a:lstStyle/>
        <a:p>
          <a:r>
            <a:rPr lang="es-ES" sz="2400" dirty="0">
              <a:solidFill>
                <a:schemeClr val="tx1"/>
              </a:solidFill>
              <a:latin typeface="Arial" pitchFamily="34" charset="0"/>
              <a:cs typeface="Arial" pitchFamily="34" charset="0"/>
            </a:rPr>
            <a:t>Limitada herencia científica y tecnológica</a:t>
          </a:r>
        </a:p>
      </dgm:t>
    </dgm:pt>
    <dgm:pt modelId="{C0768E30-1D00-441B-844A-3FB4F0DDE5CD}" type="parTrans" cxnId="{AD5270C5-586A-450B-875D-42E7AA146FB2}">
      <dgm:prSet/>
      <dgm:spPr/>
      <dgm:t>
        <a:bodyPr/>
        <a:lstStyle/>
        <a:p>
          <a:endParaRPr lang="es-ES"/>
        </a:p>
      </dgm:t>
    </dgm:pt>
    <dgm:pt modelId="{F803808F-4879-49DD-B10B-8C4A11D30FE8}" type="sibTrans" cxnId="{AD5270C5-586A-450B-875D-42E7AA146FB2}">
      <dgm:prSet/>
      <dgm:spPr>
        <a:solidFill>
          <a:srgbClr val="FFFF89"/>
        </a:solidFill>
      </dgm:spPr>
      <dgm:t>
        <a:bodyPr/>
        <a:lstStyle/>
        <a:p>
          <a:endParaRPr lang="es-ES"/>
        </a:p>
      </dgm:t>
    </dgm:pt>
    <dgm:pt modelId="{BBDCBA2B-0CB7-4D84-BF9C-0E9ABA37FF86}">
      <dgm:prSet custT="1"/>
      <dgm:spPr>
        <a:solidFill>
          <a:schemeClr val="bg1"/>
        </a:solidFill>
      </dgm:spPr>
      <dgm:t>
        <a:bodyPr/>
        <a:lstStyle/>
        <a:p>
          <a:r>
            <a:rPr lang="es-ES" sz="2400" dirty="0">
              <a:solidFill>
                <a:schemeClr val="tx1"/>
              </a:solidFill>
              <a:latin typeface="Arial" pitchFamily="34" charset="0"/>
              <a:cs typeface="Arial" pitchFamily="34" charset="0"/>
            </a:rPr>
            <a:t>Polarización del desarrollo científico y técnico en los países industrializados</a:t>
          </a:r>
        </a:p>
      </dgm:t>
    </dgm:pt>
    <dgm:pt modelId="{7BB8D42C-90B0-4D34-9B4F-E78192BF2D70}" type="parTrans" cxnId="{32EFBAE5-7A34-4950-A9E5-C39F3B5EA662}">
      <dgm:prSet/>
      <dgm:spPr/>
      <dgm:t>
        <a:bodyPr/>
        <a:lstStyle/>
        <a:p>
          <a:endParaRPr lang="es-ES"/>
        </a:p>
      </dgm:t>
    </dgm:pt>
    <dgm:pt modelId="{3D7B5AE1-1D56-4A58-A571-6615DAD3AB4C}" type="sibTrans" cxnId="{32EFBAE5-7A34-4950-A9E5-C39F3B5EA662}">
      <dgm:prSet/>
      <dgm:spPr>
        <a:solidFill>
          <a:srgbClr val="E6A8DD"/>
        </a:solidFill>
      </dgm:spPr>
      <dgm:t>
        <a:bodyPr/>
        <a:lstStyle/>
        <a:p>
          <a:endParaRPr lang="es-ES"/>
        </a:p>
      </dgm:t>
    </dgm:pt>
    <dgm:pt modelId="{538990F5-896E-4AFB-9C61-74351A774244}">
      <dgm:prSet phldrT="[Texto]" custT="1"/>
      <dgm:spPr>
        <a:solidFill>
          <a:schemeClr val="bg1"/>
        </a:solidFill>
      </dgm:spPr>
      <dgm:t>
        <a:bodyPr/>
        <a:lstStyle/>
        <a:p>
          <a:r>
            <a:rPr lang="es-ES" sz="2400" dirty="0">
              <a:solidFill>
                <a:schemeClr val="tx1"/>
              </a:solidFill>
              <a:latin typeface="Arial" pitchFamily="34" charset="0"/>
              <a:cs typeface="Arial" pitchFamily="34" charset="0"/>
            </a:rPr>
            <a:t>Incapacidad para aplicar políticas endógenas </a:t>
          </a:r>
        </a:p>
      </dgm:t>
    </dgm:pt>
    <dgm:pt modelId="{3C2A4734-E1B5-485F-979C-453FEA4D2E13}" type="sibTrans" cxnId="{52EBCA49-CD27-4553-B138-292EE4B9FF1E}">
      <dgm:prSet/>
      <dgm:spPr>
        <a:solidFill>
          <a:schemeClr val="accent6">
            <a:lumMod val="40000"/>
            <a:lumOff val="60000"/>
          </a:schemeClr>
        </a:solidFill>
      </dgm:spPr>
      <dgm:t>
        <a:bodyPr/>
        <a:lstStyle/>
        <a:p>
          <a:endParaRPr lang="es-ES"/>
        </a:p>
      </dgm:t>
    </dgm:pt>
    <dgm:pt modelId="{8C934260-D746-4A16-B582-648853CA273F}" type="parTrans" cxnId="{52EBCA49-CD27-4553-B138-292EE4B9FF1E}">
      <dgm:prSet/>
      <dgm:spPr/>
      <dgm:t>
        <a:bodyPr/>
        <a:lstStyle/>
        <a:p>
          <a:endParaRPr lang="es-ES"/>
        </a:p>
      </dgm:t>
    </dgm:pt>
    <dgm:pt modelId="{1275C3DA-A992-4FDF-BA57-9302E087E570}" type="pres">
      <dgm:prSet presAssocID="{7DBBF6BA-A2DB-4ACF-BB07-8432EF09C002}" presName="Name0" presStyleCnt="0">
        <dgm:presLayoutVars>
          <dgm:chMax val="7"/>
          <dgm:chPref val="7"/>
          <dgm:dir/>
        </dgm:presLayoutVars>
      </dgm:prSet>
      <dgm:spPr/>
      <dgm:t>
        <a:bodyPr/>
        <a:lstStyle/>
        <a:p>
          <a:endParaRPr lang="es-ES"/>
        </a:p>
      </dgm:t>
    </dgm:pt>
    <dgm:pt modelId="{FDA7A555-A714-43F3-A59B-08E42FC50836}" type="pres">
      <dgm:prSet presAssocID="{7DBBF6BA-A2DB-4ACF-BB07-8432EF09C002}" presName="dot1" presStyleLbl="alignNode1" presStyleIdx="0" presStyleCnt="17"/>
      <dgm:spPr/>
    </dgm:pt>
    <dgm:pt modelId="{A71A71EB-B1EF-4FEE-A84C-DA14F11804DC}" type="pres">
      <dgm:prSet presAssocID="{7DBBF6BA-A2DB-4ACF-BB07-8432EF09C002}" presName="dot2" presStyleLbl="alignNode1" presStyleIdx="1" presStyleCnt="17" custLinFactX="-287982" custLinFactY="-100000" custLinFactNeighborX="-300000" custLinFactNeighborY="-163045"/>
      <dgm:spPr/>
    </dgm:pt>
    <dgm:pt modelId="{6CF06BEF-5B5C-4C20-BD34-2AFBCCEFFE3E}" type="pres">
      <dgm:prSet presAssocID="{7DBBF6BA-A2DB-4ACF-BB07-8432EF09C002}" presName="dot3" presStyleLbl="alignNode1" presStyleIdx="2" presStyleCnt="17" custFlipVert="1" custFlipHor="1" custScaleX="50288" custScaleY="270550" custLinFactX="-900000" custLinFactNeighborX="-941313" custLinFactNeighborY="-92838"/>
      <dgm:spPr/>
    </dgm:pt>
    <dgm:pt modelId="{FA647FC0-49FA-4F55-87D0-F1512B308E22}" type="pres">
      <dgm:prSet presAssocID="{7DBBF6BA-A2DB-4ACF-BB07-8432EF09C002}" presName="dot4" presStyleLbl="alignNode1" presStyleIdx="3" presStyleCnt="17" custLinFactX="-155884" custLinFactNeighborX="-200000" custLinFactNeighborY="-46420"/>
      <dgm:spPr/>
    </dgm:pt>
    <dgm:pt modelId="{46D33079-4341-4776-B5EA-D8B19C4FF20D}" type="pres">
      <dgm:prSet presAssocID="{7DBBF6BA-A2DB-4ACF-BB07-8432EF09C002}" presName="dot5" presStyleLbl="alignNode1" presStyleIdx="4" presStyleCnt="17" custLinFactX="-275471" custLinFactY="-100000" custLinFactNeighborX="-300000" custLinFactNeighborY="-132098"/>
      <dgm:spPr/>
    </dgm:pt>
    <dgm:pt modelId="{D26CB93B-ECC6-400B-B4E3-FDEC29415A3B}" type="pres">
      <dgm:prSet presAssocID="{7DBBF6BA-A2DB-4ACF-BB07-8432EF09C002}" presName="dot6" presStyleLbl="alignNode1" presStyleIdx="5" presStyleCnt="17" custLinFactX="-219299" custLinFactY="-241562" custLinFactNeighborX="-300000" custLinFactNeighborY="-300000"/>
      <dgm:spPr/>
    </dgm:pt>
    <dgm:pt modelId="{8C2B4BA7-861E-4735-ADCC-7C381EA60DA8}" type="pres">
      <dgm:prSet presAssocID="{7DBBF6BA-A2DB-4ACF-BB07-8432EF09C002}" presName="dot7" presStyleLbl="alignNode1" presStyleIdx="6" presStyleCnt="17" custLinFactY="-100000" custLinFactNeighborX="30946" custLinFactNeighborY="-116625"/>
      <dgm:spPr/>
    </dgm:pt>
    <dgm:pt modelId="{BF0C9F1D-328D-4C3C-8CE9-73B244B1B2CE}" type="pres">
      <dgm:prSet presAssocID="{7DBBF6BA-A2DB-4ACF-BB07-8432EF09C002}" presName="dot8" presStyleLbl="alignNode1" presStyleIdx="7" presStyleCnt="17"/>
      <dgm:spPr/>
    </dgm:pt>
    <dgm:pt modelId="{F8C888AF-9B55-42DD-A450-AC8E292ACAEC}" type="pres">
      <dgm:prSet presAssocID="{7DBBF6BA-A2DB-4ACF-BB07-8432EF09C002}" presName="dot9" presStyleLbl="alignNode1" presStyleIdx="8" presStyleCnt="17"/>
      <dgm:spPr/>
    </dgm:pt>
    <dgm:pt modelId="{49FDE69E-8B12-4ADC-817B-82642F3996D8}" type="pres">
      <dgm:prSet presAssocID="{7DBBF6BA-A2DB-4ACF-BB07-8432EF09C002}" presName="dot10" presStyleLbl="alignNode1" presStyleIdx="9" presStyleCnt="17"/>
      <dgm:spPr/>
    </dgm:pt>
    <dgm:pt modelId="{E277FD9D-9D92-44DC-B2A2-FE7692502ECE}" type="pres">
      <dgm:prSet presAssocID="{7DBBF6BA-A2DB-4ACF-BB07-8432EF09C002}" presName="dotArrow1" presStyleLbl="alignNode1" presStyleIdx="10" presStyleCnt="17"/>
      <dgm:spPr/>
    </dgm:pt>
    <dgm:pt modelId="{70C50EC1-DE07-4E87-99E3-BD7BA0BBF783}" type="pres">
      <dgm:prSet presAssocID="{7DBBF6BA-A2DB-4ACF-BB07-8432EF09C002}" presName="dotArrow2" presStyleLbl="alignNode1" presStyleIdx="11" presStyleCnt="17"/>
      <dgm:spPr/>
    </dgm:pt>
    <dgm:pt modelId="{2F39CE4A-078E-470D-8EBC-8FE8A478A076}" type="pres">
      <dgm:prSet presAssocID="{7DBBF6BA-A2DB-4ACF-BB07-8432EF09C002}" presName="dotArrow3" presStyleLbl="alignNode1" presStyleIdx="12" presStyleCnt="17"/>
      <dgm:spPr/>
    </dgm:pt>
    <dgm:pt modelId="{97BC289A-EC4D-4213-B03D-0A812EFC6B6D}" type="pres">
      <dgm:prSet presAssocID="{7DBBF6BA-A2DB-4ACF-BB07-8432EF09C002}" presName="dotArrow4" presStyleLbl="alignNode1" presStyleIdx="13" presStyleCnt="17"/>
      <dgm:spPr/>
    </dgm:pt>
    <dgm:pt modelId="{B74A4353-94B6-4DB2-8078-AFD901F34E4D}" type="pres">
      <dgm:prSet presAssocID="{7DBBF6BA-A2DB-4ACF-BB07-8432EF09C002}" presName="dotArrow5" presStyleLbl="alignNode1" presStyleIdx="14" presStyleCnt="17"/>
      <dgm:spPr/>
    </dgm:pt>
    <dgm:pt modelId="{35C92C6A-D015-4BD8-AC62-33A3278BA438}" type="pres">
      <dgm:prSet presAssocID="{7DBBF6BA-A2DB-4ACF-BB07-8432EF09C002}" presName="dotArrow6" presStyleLbl="alignNode1" presStyleIdx="15" presStyleCnt="17"/>
      <dgm:spPr/>
    </dgm:pt>
    <dgm:pt modelId="{CACD4BC7-5914-4A84-8DFC-FA2FD16A5896}" type="pres">
      <dgm:prSet presAssocID="{7DBBF6BA-A2DB-4ACF-BB07-8432EF09C002}" presName="dotArrow7" presStyleLbl="alignNode1" presStyleIdx="16" presStyleCnt="17"/>
      <dgm:spPr/>
    </dgm:pt>
    <dgm:pt modelId="{512D0915-EBBF-40AC-97F9-8B9959D9E259}" type="pres">
      <dgm:prSet presAssocID="{89228CB1-D1E7-4FE0-A37B-4F0E10E265F8}" presName="parTx1" presStyleLbl="node1" presStyleIdx="0" presStyleCnt="6" custScaleX="426956" custScaleY="122665" custLinFactX="17077" custLinFactNeighborX="100000" custLinFactNeighborY="5353"/>
      <dgm:spPr/>
      <dgm:t>
        <a:bodyPr/>
        <a:lstStyle/>
        <a:p>
          <a:endParaRPr lang="es-ES"/>
        </a:p>
      </dgm:t>
    </dgm:pt>
    <dgm:pt modelId="{BF0500E3-44D2-40B8-B58E-532BC630B4C6}" type="pres">
      <dgm:prSet presAssocID="{9CB6B172-1073-48A4-A83A-9A66A09C2F3A}" presName="picture1" presStyleCnt="0"/>
      <dgm:spPr/>
    </dgm:pt>
    <dgm:pt modelId="{65575110-CA2C-45C3-BA01-2A2DA26B266A}" type="pres">
      <dgm:prSet presAssocID="{9CB6B172-1073-48A4-A83A-9A66A09C2F3A}" presName="imageRepeatNode" presStyleLbl="fgImgPlace1" presStyleIdx="0" presStyleCnt="6" custLinFactX="-81037" custLinFactNeighborX="-100000" custLinFactNeighborY="-42718"/>
      <dgm:spPr/>
      <dgm:t>
        <a:bodyPr/>
        <a:lstStyle/>
        <a:p>
          <a:endParaRPr lang="es-ES"/>
        </a:p>
      </dgm:t>
    </dgm:pt>
    <dgm:pt modelId="{6C4EF9D4-A232-4207-BE48-4812DCBEC852}" type="pres">
      <dgm:prSet presAssocID="{E6B177D0-1E45-4831-92FB-BEEBFA9C7D45}" presName="parTx2" presStyleLbl="node1" presStyleIdx="1" presStyleCnt="6" custScaleX="270315" custScaleY="122665" custLinFactNeighborX="81579" custLinFactNeighborY="-58149"/>
      <dgm:spPr/>
      <dgm:t>
        <a:bodyPr/>
        <a:lstStyle/>
        <a:p>
          <a:endParaRPr lang="es-ES"/>
        </a:p>
      </dgm:t>
    </dgm:pt>
    <dgm:pt modelId="{914C0A65-9278-4AC7-8DF1-79B5280CAB66}" type="pres">
      <dgm:prSet presAssocID="{CE196A5C-528F-4F52-8677-E7EDFDDB1108}" presName="picture2" presStyleCnt="0"/>
      <dgm:spPr/>
    </dgm:pt>
    <dgm:pt modelId="{A1CE6E51-467F-4B88-8D97-09FF533CF8CB}" type="pres">
      <dgm:prSet presAssocID="{CE196A5C-528F-4F52-8677-E7EDFDDB1108}" presName="imageRepeatNode" presStyleLbl="fgImgPlace1" presStyleIdx="1" presStyleCnt="6" custLinFactNeighborX="-83222" custLinFactNeighborY="-54210"/>
      <dgm:spPr/>
      <dgm:t>
        <a:bodyPr/>
        <a:lstStyle/>
        <a:p>
          <a:endParaRPr lang="es-ES"/>
        </a:p>
      </dgm:t>
    </dgm:pt>
    <dgm:pt modelId="{17DEA93E-271F-419F-8344-5317CF0401CA}" type="pres">
      <dgm:prSet presAssocID="{54BDAB9D-0C6E-4FCB-B620-CA315766137B}" presName="parTx3" presStyleLbl="node1" presStyleIdx="2" presStyleCnt="6" custScaleX="172172" custScaleY="122665" custLinFactNeighborX="41748" custLinFactNeighborY="-61561"/>
      <dgm:spPr/>
      <dgm:t>
        <a:bodyPr/>
        <a:lstStyle/>
        <a:p>
          <a:endParaRPr lang="es-ES"/>
        </a:p>
      </dgm:t>
    </dgm:pt>
    <dgm:pt modelId="{725961C4-ACA9-4707-9662-50910ECB144C}" type="pres">
      <dgm:prSet presAssocID="{40310A91-2117-42B4-807F-5B826BB59EAA}" presName="picture3" presStyleCnt="0"/>
      <dgm:spPr/>
    </dgm:pt>
    <dgm:pt modelId="{F49C09EA-6DB2-4A98-90BB-499209087465}" type="pres">
      <dgm:prSet presAssocID="{40310A91-2117-42B4-807F-5B826BB59EAA}" presName="imageRepeatNode" presStyleLbl="fgImgPlace1" presStyleIdx="2" presStyleCnt="6" custLinFactNeighborX="4642" custLinFactNeighborY="-30944"/>
      <dgm:spPr/>
      <dgm:t>
        <a:bodyPr/>
        <a:lstStyle/>
        <a:p>
          <a:endParaRPr lang="es-ES"/>
        </a:p>
      </dgm:t>
    </dgm:pt>
    <dgm:pt modelId="{CD2A2B44-3F08-4AF7-83D1-7B81C7168D1E}" type="pres">
      <dgm:prSet presAssocID="{BBDCBA2B-0CB7-4D84-BF9C-0E9ABA37FF86}" presName="parTx4" presStyleLbl="node1" presStyleIdx="3" presStyleCnt="6" custScaleX="240601" custScaleY="198948" custLinFactY="-22753" custLinFactNeighborX="40569" custLinFactNeighborY="-100000"/>
      <dgm:spPr/>
      <dgm:t>
        <a:bodyPr/>
        <a:lstStyle/>
        <a:p>
          <a:endParaRPr lang="es-ES"/>
        </a:p>
      </dgm:t>
    </dgm:pt>
    <dgm:pt modelId="{A01EA750-3034-4161-8086-9B6BE9E792B3}" type="pres">
      <dgm:prSet presAssocID="{3D7B5AE1-1D56-4A58-A571-6615DAD3AB4C}" presName="picture4" presStyleCnt="0"/>
      <dgm:spPr/>
    </dgm:pt>
    <dgm:pt modelId="{28BAF5B3-7F4B-4BB5-BBBF-50D3B85F8C5F}" type="pres">
      <dgm:prSet presAssocID="{3D7B5AE1-1D56-4A58-A571-6615DAD3AB4C}" presName="imageRepeatNode" presStyleLbl="fgImgPlace1" presStyleIdx="3" presStyleCnt="6" custLinFactX="-79211" custLinFactNeighborX="-100000" custLinFactNeighborY="-80484"/>
      <dgm:spPr/>
      <dgm:t>
        <a:bodyPr/>
        <a:lstStyle/>
        <a:p>
          <a:endParaRPr lang="es-ES"/>
        </a:p>
      </dgm:t>
    </dgm:pt>
    <dgm:pt modelId="{6A171A88-C0DA-4FA6-8744-69270EFEB646}" type="pres">
      <dgm:prSet presAssocID="{90881C92-C484-4CC7-8F7B-886AEDA0E096}" presName="parTx5" presStyleLbl="node1" presStyleIdx="4" presStyleCnt="6" custScaleX="204116" custScaleY="122665" custLinFactY="-52564" custLinFactNeighborX="2870" custLinFactNeighborY="-100000"/>
      <dgm:spPr/>
      <dgm:t>
        <a:bodyPr/>
        <a:lstStyle/>
        <a:p>
          <a:endParaRPr lang="es-ES"/>
        </a:p>
      </dgm:t>
    </dgm:pt>
    <dgm:pt modelId="{A0F1E60E-C999-40EE-A2FA-0C2FFF964945}" type="pres">
      <dgm:prSet presAssocID="{F803808F-4879-49DD-B10B-8C4A11D30FE8}" presName="picture5" presStyleCnt="0"/>
      <dgm:spPr/>
    </dgm:pt>
    <dgm:pt modelId="{90911A73-D52C-4106-8FAC-30A017A11B69}" type="pres">
      <dgm:prSet presAssocID="{F803808F-4879-49DD-B10B-8C4A11D30FE8}" presName="imageRepeatNode" presStyleLbl="fgImgPlace1" presStyleIdx="4" presStyleCnt="6" custLinFactX="-28734" custLinFactNeighborX="-100000" custLinFactNeighborY="-85095"/>
      <dgm:spPr/>
      <dgm:t>
        <a:bodyPr/>
        <a:lstStyle/>
        <a:p>
          <a:endParaRPr lang="es-ES"/>
        </a:p>
      </dgm:t>
    </dgm:pt>
    <dgm:pt modelId="{3515CF4B-AA5E-486A-9F7B-8301F1D8D0C6}" type="pres">
      <dgm:prSet presAssocID="{538990F5-896E-4AFB-9C61-74351A774244}" presName="parTx6" presStyleLbl="node1" presStyleIdx="5" presStyleCnt="6" custScaleX="216368" custScaleY="127858" custLinFactY="-100000" custLinFactNeighborX="14348" custLinFactNeighborY="-102750"/>
      <dgm:spPr/>
      <dgm:t>
        <a:bodyPr/>
        <a:lstStyle/>
        <a:p>
          <a:endParaRPr lang="es-ES"/>
        </a:p>
      </dgm:t>
    </dgm:pt>
    <dgm:pt modelId="{39A75B12-E914-496A-82F9-95D5925A1EC3}" type="pres">
      <dgm:prSet presAssocID="{3C2A4734-E1B5-485F-979C-453FEA4D2E13}" presName="picture6" presStyleCnt="0"/>
      <dgm:spPr/>
    </dgm:pt>
    <dgm:pt modelId="{D77F5400-32D0-4150-89A2-AE4B903B432E}" type="pres">
      <dgm:prSet presAssocID="{3C2A4734-E1B5-485F-979C-453FEA4D2E13}" presName="imageRepeatNode" presStyleLbl="fgImgPlace1" presStyleIdx="5" presStyleCnt="6" custLinFactX="-64130" custLinFactNeighborX="-100000" custLinFactNeighborY="-77379"/>
      <dgm:spPr/>
      <dgm:t>
        <a:bodyPr/>
        <a:lstStyle/>
        <a:p>
          <a:endParaRPr lang="es-ES"/>
        </a:p>
      </dgm:t>
    </dgm:pt>
  </dgm:ptLst>
  <dgm:cxnLst>
    <dgm:cxn modelId="{0133A47A-1CD5-4112-A0B0-D0CEBD969BB6}" type="presOf" srcId="{89228CB1-D1E7-4FE0-A37B-4F0E10E265F8}" destId="{512D0915-EBBF-40AC-97F9-8B9959D9E259}" srcOrd="0" destOrd="0" presId="urn:microsoft.com/office/officeart/2008/layout/AscendingPictureAccentProcess"/>
    <dgm:cxn modelId="{D405D4A6-A0BF-4D88-9A0A-E9A4745AB490}" type="presOf" srcId="{7DBBF6BA-A2DB-4ACF-BB07-8432EF09C002}" destId="{1275C3DA-A992-4FDF-BA57-9302E087E570}" srcOrd="0" destOrd="0" presId="urn:microsoft.com/office/officeart/2008/layout/AscendingPictureAccentProcess"/>
    <dgm:cxn modelId="{0753A77F-41F1-4916-85E6-6BCA910870E5}" type="presOf" srcId="{3D7B5AE1-1D56-4A58-A571-6615DAD3AB4C}" destId="{28BAF5B3-7F4B-4BB5-BBBF-50D3B85F8C5F}" srcOrd="0" destOrd="0" presId="urn:microsoft.com/office/officeart/2008/layout/AscendingPictureAccentProcess"/>
    <dgm:cxn modelId="{52EBCA49-CD27-4553-B138-292EE4B9FF1E}" srcId="{7DBBF6BA-A2DB-4ACF-BB07-8432EF09C002}" destId="{538990F5-896E-4AFB-9C61-74351A774244}" srcOrd="5" destOrd="0" parTransId="{8C934260-D746-4A16-B582-648853CA273F}" sibTransId="{3C2A4734-E1B5-485F-979C-453FEA4D2E13}"/>
    <dgm:cxn modelId="{DDAC03BF-F25D-437E-9CBA-C5AF2A436661}" type="presOf" srcId="{BBDCBA2B-0CB7-4D84-BF9C-0E9ABA37FF86}" destId="{CD2A2B44-3F08-4AF7-83D1-7B81C7168D1E}" srcOrd="0" destOrd="0" presId="urn:microsoft.com/office/officeart/2008/layout/AscendingPictureAccentProcess"/>
    <dgm:cxn modelId="{AD5270C5-586A-450B-875D-42E7AA146FB2}" srcId="{7DBBF6BA-A2DB-4ACF-BB07-8432EF09C002}" destId="{90881C92-C484-4CC7-8F7B-886AEDA0E096}" srcOrd="4" destOrd="0" parTransId="{C0768E30-1D00-441B-844A-3FB4F0DDE5CD}" sibTransId="{F803808F-4879-49DD-B10B-8C4A11D30FE8}"/>
    <dgm:cxn modelId="{D496AD51-5921-44EA-9DB6-00FF8B7E8AD6}" type="presOf" srcId="{3C2A4734-E1B5-485F-979C-453FEA4D2E13}" destId="{D77F5400-32D0-4150-89A2-AE4B903B432E}" srcOrd="0" destOrd="0" presId="urn:microsoft.com/office/officeart/2008/layout/AscendingPictureAccentProcess"/>
    <dgm:cxn modelId="{132C85FB-74D0-4A9D-93E9-216431F02CCB}" type="presOf" srcId="{E6B177D0-1E45-4831-92FB-BEEBFA9C7D45}" destId="{6C4EF9D4-A232-4207-BE48-4812DCBEC852}" srcOrd="0" destOrd="0" presId="urn:microsoft.com/office/officeart/2008/layout/AscendingPictureAccentProcess"/>
    <dgm:cxn modelId="{34BEDE6E-F4D2-47F5-B188-0C70D03B325E}" srcId="{7DBBF6BA-A2DB-4ACF-BB07-8432EF09C002}" destId="{54BDAB9D-0C6E-4FCB-B620-CA315766137B}" srcOrd="2" destOrd="0" parTransId="{B31044EE-CE09-4106-AADB-7CC31EBAF256}" sibTransId="{40310A91-2117-42B4-807F-5B826BB59EAA}"/>
    <dgm:cxn modelId="{947CC1FA-7695-4F43-8225-B06171F09798}" type="presOf" srcId="{CE196A5C-528F-4F52-8677-E7EDFDDB1108}" destId="{A1CE6E51-467F-4B88-8D97-09FF533CF8CB}" srcOrd="0" destOrd="0" presId="urn:microsoft.com/office/officeart/2008/layout/AscendingPictureAccentProcess"/>
    <dgm:cxn modelId="{50435E22-4178-4314-89D8-6847710CEB8A}" type="presOf" srcId="{F803808F-4879-49DD-B10B-8C4A11D30FE8}" destId="{90911A73-D52C-4106-8FAC-30A017A11B69}" srcOrd="0" destOrd="0" presId="urn:microsoft.com/office/officeart/2008/layout/AscendingPictureAccentProcess"/>
    <dgm:cxn modelId="{6FCEF658-7D77-487C-942E-640BD4A3D344}" srcId="{7DBBF6BA-A2DB-4ACF-BB07-8432EF09C002}" destId="{89228CB1-D1E7-4FE0-A37B-4F0E10E265F8}" srcOrd="0" destOrd="0" parTransId="{DD77AA94-E3DB-47E8-9ADD-211D662DEB88}" sibTransId="{9CB6B172-1073-48A4-A83A-9A66A09C2F3A}"/>
    <dgm:cxn modelId="{9E0512AE-DD0D-4BB2-A5E8-D3DE8C65FBA9}" type="presOf" srcId="{54BDAB9D-0C6E-4FCB-B620-CA315766137B}" destId="{17DEA93E-271F-419F-8344-5317CF0401CA}" srcOrd="0" destOrd="0" presId="urn:microsoft.com/office/officeart/2008/layout/AscendingPictureAccentProcess"/>
    <dgm:cxn modelId="{D691831D-A58F-4F7E-ADBA-786D63E07688}" type="presOf" srcId="{90881C92-C484-4CC7-8F7B-886AEDA0E096}" destId="{6A171A88-C0DA-4FA6-8744-69270EFEB646}" srcOrd="0" destOrd="0" presId="urn:microsoft.com/office/officeart/2008/layout/AscendingPictureAccentProcess"/>
    <dgm:cxn modelId="{A378752B-42A1-4D0C-863B-08980A69EE3E}" type="presOf" srcId="{538990F5-896E-4AFB-9C61-74351A774244}" destId="{3515CF4B-AA5E-486A-9F7B-8301F1D8D0C6}" srcOrd="0" destOrd="0" presId="urn:microsoft.com/office/officeart/2008/layout/AscendingPictureAccentProcess"/>
    <dgm:cxn modelId="{4FEE95CE-B539-4924-AC6F-6A9B4C49B965}" type="presOf" srcId="{40310A91-2117-42B4-807F-5B826BB59EAA}" destId="{F49C09EA-6DB2-4A98-90BB-499209087465}" srcOrd="0" destOrd="0" presId="urn:microsoft.com/office/officeart/2008/layout/AscendingPictureAccentProcess"/>
    <dgm:cxn modelId="{D48F59BD-E10D-41FB-B0B9-B39CE010461A}" type="presOf" srcId="{9CB6B172-1073-48A4-A83A-9A66A09C2F3A}" destId="{65575110-CA2C-45C3-BA01-2A2DA26B266A}" srcOrd="0" destOrd="0" presId="urn:microsoft.com/office/officeart/2008/layout/AscendingPictureAccentProcess"/>
    <dgm:cxn modelId="{32EFBAE5-7A34-4950-A9E5-C39F3B5EA662}" srcId="{7DBBF6BA-A2DB-4ACF-BB07-8432EF09C002}" destId="{BBDCBA2B-0CB7-4D84-BF9C-0E9ABA37FF86}" srcOrd="3" destOrd="0" parTransId="{7BB8D42C-90B0-4D34-9B4F-E78192BF2D70}" sibTransId="{3D7B5AE1-1D56-4A58-A571-6615DAD3AB4C}"/>
    <dgm:cxn modelId="{AB43227A-CC85-4FDC-857B-AF8C1DA95EFC}" srcId="{7DBBF6BA-A2DB-4ACF-BB07-8432EF09C002}" destId="{E6B177D0-1E45-4831-92FB-BEEBFA9C7D45}" srcOrd="1" destOrd="0" parTransId="{16B37646-26B4-4B3C-96A4-0F88CCB64955}" sibTransId="{CE196A5C-528F-4F52-8677-E7EDFDDB1108}"/>
    <dgm:cxn modelId="{F32E18CC-CCCE-4C33-AA36-8DC8EEE3DB26}" type="presParOf" srcId="{1275C3DA-A992-4FDF-BA57-9302E087E570}" destId="{FDA7A555-A714-43F3-A59B-08E42FC50836}" srcOrd="0" destOrd="0" presId="urn:microsoft.com/office/officeart/2008/layout/AscendingPictureAccentProcess"/>
    <dgm:cxn modelId="{5022A86F-1411-43AD-A0FD-0728B5241C08}" type="presParOf" srcId="{1275C3DA-A992-4FDF-BA57-9302E087E570}" destId="{A71A71EB-B1EF-4FEE-A84C-DA14F11804DC}" srcOrd="1" destOrd="0" presId="urn:microsoft.com/office/officeart/2008/layout/AscendingPictureAccentProcess"/>
    <dgm:cxn modelId="{9903F449-6E1B-49BD-B086-718D46410301}" type="presParOf" srcId="{1275C3DA-A992-4FDF-BA57-9302E087E570}" destId="{6CF06BEF-5B5C-4C20-BD34-2AFBCCEFFE3E}" srcOrd="2" destOrd="0" presId="urn:microsoft.com/office/officeart/2008/layout/AscendingPictureAccentProcess"/>
    <dgm:cxn modelId="{B16B0328-9378-4F48-816C-997141F3CFC3}" type="presParOf" srcId="{1275C3DA-A992-4FDF-BA57-9302E087E570}" destId="{FA647FC0-49FA-4F55-87D0-F1512B308E22}" srcOrd="3" destOrd="0" presId="urn:microsoft.com/office/officeart/2008/layout/AscendingPictureAccentProcess"/>
    <dgm:cxn modelId="{317327B4-3FC7-4376-9395-F854E632ACD4}" type="presParOf" srcId="{1275C3DA-A992-4FDF-BA57-9302E087E570}" destId="{46D33079-4341-4776-B5EA-D8B19C4FF20D}" srcOrd="4" destOrd="0" presId="urn:microsoft.com/office/officeart/2008/layout/AscendingPictureAccentProcess"/>
    <dgm:cxn modelId="{9C3B8046-6AF5-489B-BB19-AB855FE62592}" type="presParOf" srcId="{1275C3DA-A992-4FDF-BA57-9302E087E570}" destId="{D26CB93B-ECC6-400B-B4E3-FDEC29415A3B}" srcOrd="5" destOrd="0" presId="urn:microsoft.com/office/officeart/2008/layout/AscendingPictureAccentProcess"/>
    <dgm:cxn modelId="{6CF22208-4FBD-4F1B-BE3B-F8C76EC6FB4D}" type="presParOf" srcId="{1275C3DA-A992-4FDF-BA57-9302E087E570}" destId="{8C2B4BA7-861E-4735-ADCC-7C381EA60DA8}" srcOrd="6" destOrd="0" presId="urn:microsoft.com/office/officeart/2008/layout/AscendingPictureAccentProcess"/>
    <dgm:cxn modelId="{00F28B51-A36C-411B-BE99-1FCB0FB2AEC4}" type="presParOf" srcId="{1275C3DA-A992-4FDF-BA57-9302E087E570}" destId="{BF0C9F1D-328D-4C3C-8CE9-73B244B1B2CE}" srcOrd="7" destOrd="0" presId="urn:microsoft.com/office/officeart/2008/layout/AscendingPictureAccentProcess"/>
    <dgm:cxn modelId="{919CB311-4D11-4BA5-A010-86BCF3428F97}" type="presParOf" srcId="{1275C3DA-A992-4FDF-BA57-9302E087E570}" destId="{F8C888AF-9B55-42DD-A450-AC8E292ACAEC}" srcOrd="8" destOrd="0" presId="urn:microsoft.com/office/officeart/2008/layout/AscendingPictureAccentProcess"/>
    <dgm:cxn modelId="{22863EC2-21EE-40D5-BD5E-ADD3A3EECF1D}" type="presParOf" srcId="{1275C3DA-A992-4FDF-BA57-9302E087E570}" destId="{49FDE69E-8B12-4ADC-817B-82642F3996D8}" srcOrd="9" destOrd="0" presId="urn:microsoft.com/office/officeart/2008/layout/AscendingPictureAccentProcess"/>
    <dgm:cxn modelId="{6E290D31-E5E4-425C-939F-38F3A6570EB3}" type="presParOf" srcId="{1275C3DA-A992-4FDF-BA57-9302E087E570}" destId="{E277FD9D-9D92-44DC-B2A2-FE7692502ECE}" srcOrd="10" destOrd="0" presId="urn:microsoft.com/office/officeart/2008/layout/AscendingPictureAccentProcess"/>
    <dgm:cxn modelId="{6CE1BB08-E7CE-4D76-A72A-17910D69A232}" type="presParOf" srcId="{1275C3DA-A992-4FDF-BA57-9302E087E570}" destId="{70C50EC1-DE07-4E87-99E3-BD7BA0BBF783}" srcOrd="11" destOrd="0" presId="urn:microsoft.com/office/officeart/2008/layout/AscendingPictureAccentProcess"/>
    <dgm:cxn modelId="{91D69FDE-AA2C-4156-88D5-D7A2ED6619BE}" type="presParOf" srcId="{1275C3DA-A992-4FDF-BA57-9302E087E570}" destId="{2F39CE4A-078E-470D-8EBC-8FE8A478A076}" srcOrd="12" destOrd="0" presId="urn:microsoft.com/office/officeart/2008/layout/AscendingPictureAccentProcess"/>
    <dgm:cxn modelId="{5580439B-A3F2-4722-BA15-0AEC114CA9C4}" type="presParOf" srcId="{1275C3DA-A992-4FDF-BA57-9302E087E570}" destId="{97BC289A-EC4D-4213-B03D-0A812EFC6B6D}" srcOrd="13" destOrd="0" presId="urn:microsoft.com/office/officeart/2008/layout/AscendingPictureAccentProcess"/>
    <dgm:cxn modelId="{7803F3E2-ADBB-4B14-877A-DDBFD72E5C81}" type="presParOf" srcId="{1275C3DA-A992-4FDF-BA57-9302E087E570}" destId="{B74A4353-94B6-4DB2-8078-AFD901F34E4D}" srcOrd="14" destOrd="0" presId="urn:microsoft.com/office/officeart/2008/layout/AscendingPictureAccentProcess"/>
    <dgm:cxn modelId="{D31A2794-8FEA-4688-A567-BFC9035CBA83}" type="presParOf" srcId="{1275C3DA-A992-4FDF-BA57-9302E087E570}" destId="{35C92C6A-D015-4BD8-AC62-33A3278BA438}" srcOrd="15" destOrd="0" presId="urn:microsoft.com/office/officeart/2008/layout/AscendingPictureAccentProcess"/>
    <dgm:cxn modelId="{2C0FDA0E-51CB-4CB3-9E2E-41A77C815713}" type="presParOf" srcId="{1275C3DA-A992-4FDF-BA57-9302E087E570}" destId="{CACD4BC7-5914-4A84-8DFC-FA2FD16A5896}" srcOrd="16" destOrd="0" presId="urn:microsoft.com/office/officeart/2008/layout/AscendingPictureAccentProcess"/>
    <dgm:cxn modelId="{9F3BE2F9-8772-42D8-9B36-6335DC257478}" type="presParOf" srcId="{1275C3DA-A992-4FDF-BA57-9302E087E570}" destId="{512D0915-EBBF-40AC-97F9-8B9959D9E259}" srcOrd="17" destOrd="0" presId="urn:microsoft.com/office/officeart/2008/layout/AscendingPictureAccentProcess"/>
    <dgm:cxn modelId="{163A0C92-ABFC-4308-9CE8-815BF1A776F5}" type="presParOf" srcId="{1275C3DA-A992-4FDF-BA57-9302E087E570}" destId="{BF0500E3-44D2-40B8-B58E-532BC630B4C6}" srcOrd="18" destOrd="0" presId="urn:microsoft.com/office/officeart/2008/layout/AscendingPictureAccentProcess"/>
    <dgm:cxn modelId="{5C3A46FE-196C-40F6-8F65-D80D68A40B14}" type="presParOf" srcId="{BF0500E3-44D2-40B8-B58E-532BC630B4C6}" destId="{65575110-CA2C-45C3-BA01-2A2DA26B266A}" srcOrd="0" destOrd="0" presId="urn:microsoft.com/office/officeart/2008/layout/AscendingPictureAccentProcess"/>
    <dgm:cxn modelId="{D1E844E3-DF61-4113-AC20-01C9D1532CD2}" type="presParOf" srcId="{1275C3DA-A992-4FDF-BA57-9302E087E570}" destId="{6C4EF9D4-A232-4207-BE48-4812DCBEC852}" srcOrd="19" destOrd="0" presId="urn:microsoft.com/office/officeart/2008/layout/AscendingPictureAccentProcess"/>
    <dgm:cxn modelId="{48D458F8-42CC-4353-B44E-D7BF58F9FEFF}" type="presParOf" srcId="{1275C3DA-A992-4FDF-BA57-9302E087E570}" destId="{914C0A65-9278-4AC7-8DF1-79B5280CAB66}" srcOrd="20" destOrd="0" presId="urn:microsoft.com/office/officeart/2008/layout/AscendingPictureAccentProcess"/>
    <dgm:cxn modelId="{5E3A8804-245A-4ECF-8059-EB9995D835E9}" type="presParOf" srcId="{914C0A65-9278-4AC7-8DF1-79B5280CAB66}" destId="{A1CE6E51-467F-4B88-8D97-09FF533CF8CB}" srcOrd="0" destOrd="0" presId="urn:microsoft.com/office/officeart/2008/layout/AscendingPictureAccentProcess"/>
    <dgm:cxn modelId="{FC4816A4-741B-4D2A-AB1A-685CEE3DDC5C}" type="presParOf" srcId="{1275C3DA-A992-4FDF-BA57-9302E087E570}" destId="{17DEA93E-271F-419F-8344-5317CF0401CA}" srcOrd="21" destOrd="0" presId="urn:microsoft.com/office/officeart/2008/layout/AscendingPictureAccentProcess"/>
    <dgm:cxn modelId="{92C46A73-C388-47AA-94B4-4EEBCEFC2A5F}" type="presParOf" srcId="{1275C3DA-A992-4FDF-BA57-9302E087E570}" destId="{725961C4-ACA9-4707-9662-50910ECB144C}" srcOrd="22" destOrd="0" presId="urn:microsoft.com/office/officeart/2008/layout/AscendingPictureAccentProcess"/>
    <dgm:cxn modelId="{3A24390F-4728-4C82-AE10-AEEEFF68F8DC}" type="presParOf" srcId="{725961C4-ACA9-4707-9662-50910ECB144C}" destId="{F49C09EA-6DB2-4A98-90BB-499209087465}" srcOrd="0" destOrd="0" presId="urn:microsoft.com/office/officeart/2008/layout/AscendingPictureAccentProcess"/>
    <dgm:cxn modelId="{3B902BDB-9E67-4FC0-9A4D-AF873FC31663}" type="presParOf" srcId="{1275C3DA-A992-4FDF-BA57-9302E087E570}" destId="{CD2A2B44-3F08-4AF7-83D1-7B81C7168D1E}" srcOrd="23" destOrd="0" presId="urn:microsoft.com/office/officeart/2008/layout/AscendingPictureAccentProcess"/>
    <dgm:cxn modelId="{DD9FC3CA-215A-4D35-B624-E89E0932ED7D}" type="presParOf" srcId="{1275C3DA-A992-4FDF-BA57-9302E087E570}" destId="{A01EA750-3034-4161-8086-9B6BE9E792B3}" srcOrd="24" destOrd="0" presId="urn:microsoft.com/office/officeart/2008/layout/AscendingPictureAccentProcess"/>
    <dgm:cxn modelId="{9C29EC52-B029-4408-BC08-F02422B8D130}" type="presParOf" srcId="{A01EA750-3034-4161-8086-9B6BE9E792B3}" destId="{28BAF5B3-7F4B-4BB5-BBBF-50D3B85F8C5F}" srcOrd="0" destOrd="0" presId="urn:microsoft.com/office/officeart/2008/layout/AscendingPictureAccentProcess"/>
    <dgm:cxn modelId="{CE3324E9-C6F9-48CE-9C1F-C1E96BAE2C32}" type="presParOf" srcId="{1275C3DA-A992-4FDF-BA57-9302E087E570}" destId="{6A171A88-C0DA-4FA6-8744-69270EFEB646}" srcOrd="25" destOrd="0" presId="urn:microsoft.com/office/officeart/2008/layout/AscendingPictureAccentProcess"/>
    <dgm:cxn modelId="{715D0C12-C454-4FE0-91C7-966FDF756733}" type="presParOf" srcId="{1275C3DA-A992-4FDF-BA57-9302E087E570}" destId="{A0F1E60E-C999-40EE-A2FA-0C2FFF964945}" srcOrd="26" destOrd="0" presId="urn:microsoft.com/office/officeart/2008/layout/AscendingPictureAccentProcess"/>
    <dgm:cxn modelId="{A5764269-9B79-4E8D-84E9-B279F4B28523}" type="presParOf" srcId="{A0F1E60E-C999-40EE-A2FA-0C2FFF964945}" destId="{90911A73-D52C-4106-8FAC-30A017A11B69}" srcOrd="0" destOrd="0" presId="urn:microsoft.com/office/officeart/2008/layout/AscendingPictureAccentProcess"/>
    <dgm:cxn modelId="{08804915-5BC4-4FCE-BBBB-ACE2B9596C07}" type="presParOf" srcId="{1275C3DA-A992-4FDF-BA57-9302E087E570}" destId="{3515CF4B-AA5E-486A-9F7B-8301F1D8D0C6}" srcOrd="27" destOrd="0" presId="urn:microsoft.com/office/officeart/2008/layout/AscendingPictureAccentProcess"/>
    <dgm:cxn modelId="{B04508DD-81DE-4C65-ABFC-0883A3DFA5D5}" type="presParOf" srcId="{1275C3DA-A992-4FDF-BA57-9302E087E570}" destId="{39A75B12-E914-496A-82F9-95D5925A1EC3}" srcOrd="28" destOrd="0" presId="urn:microsoft.com/office/officeart/2008/layout/AscendingPictureAccentProcess"/>
    <dgm:cxn modelId="{F95865CE-2DE4-409B-A418-C297DFD3A51E}" type="presParOf" srcId="{39A75B12-E914-496A-82F9-95D5925A1EC3}" destId="{D77F5400-32D0-4150-89A2-AE4B903B432E}"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A7A555-A714-43F3-A59B-08E42FC50836}">
      <dsp:nvSpPr>
        <dsp:cNvPr id="0" name=""/>
        <dsp:cNvSpPr/>
      </dsp:nvSpPr>
      <dsp:spPr>
        <a:xfrm>
          <a:off x="3519830" y="5468091"/>
          <a:ext cx="90916" cy="9091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1A71EB-B1EF-4FEE-A84C-DA14F11804DC}">
      <dsp:nvSpPr>
        <dsp:cNvPr id="0" name=""/>
        <dsp:cNvSpPr/>
      </dsp:nvSpPr>
      <dsp:spPr>
        <a:xfrm>
          <a:off x="2791788" y="5311893"/>
          <a:ext cx="90916" cy="90916"/>
        </a:xfrm>
        <a:prstGeom prst="ellipse">
          <a:avLst/>
        </a:prstGeom>
        <a:gradFill rotWithShape="0">
          <a:gsLst>
            <a:gs pos="0">
              <a:schemeClr val="accent5">
                <a:hueOff val="-620867"/>
                <a:satOff val="2488"/>
                <a:lumOff val="539"/>
                <a:alphaOff val="0"/>
                <a:shade val="51000"/>
                <a:satMod val="130000"/>
              </a:schemeClr>
            </a:gs>
            <a:gs pos="80000">
              <a:schemeClr val="accent5">
                <a:hueOff val="-620867"/>
                <a:satOff val="2488"/>
                <a:lumOff val="539"/>
                <a:alphaOff val="0"/>
                <a:shade val="93000"/>
                <a:satMod val="130000"/>
              </a:schemeClr>
            </a:gs>
            <a:gs pos="100000">
              <a:schemeClr val="accent5">
                <a:hueOff val="-620867"/>
                <a:satOff val="2488"/>
                <a:lumOff val="539"/>
                <a:alphaOff val="0"/>
                <a:shade val="94000"/>
                <a:satMod val="135000"/>
              </a:schemeClr>
            </a:gs>
          </a:gsLst>
          <a:lin ang="16200000" scaled="0"/>
        </a:gradFill>
        <a:ln w="9525" cap="flat" cmpd="sng" algn="ctr">
          <a:solidFill>
            <a:schemeClr val="accent5">
              <a:hueOff val="-620867"/>
              <a:satOff val="2488"/>
              <a:lumOff val="539"/>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CF06BEF-5B5C-4C20-BD34-2AFBCCEFFE3E}">
      <dsp:nvSpPr>
        <dsp:cNvPr id="0" name=""/>
        <dsp:cNvSpPr/>
      </dsp:nvSpPr>
      <dsp:spPr>
        <a:xfrm flipH="1" flipV="1">
          <a:off x="1477795" y="5459750"/>
          <a:ext cx="45720" cy="245974"/>
        </a:xfrm>
        <a:prstGeom prst="ellipse">
          <a:avLst/>
        </a:prstGeom>
        <a:gradFill rotWithShape="0">
          <a:gsLst>
            <a:gs pos="0">
              <a:schemeClr val="accent5">
                <a:hueOff val="-1241735"/>
                <a:satOff val="4976"/>
                <a:lumOff val="1078"/>
                <a:alphaOff val="0"/>
                <a:shade val="51000"/>
                <a:satMod val="130000"/>
              </a:schemeClr>
            </a:gs>
            <a:gs pos="80000">
              <a:schemeClr val="accent5">
                <a:hueOff val="-1241735"/>
                <a:satOff val="4976"/>
                <a:lumOff val="1078"/>
                <a:alphaOff val="0"/>
                <a:shade val="93000"/>
                <a:satMod val="130000"/>
              </a:schemeClr>
            </a:gs>
            <a:gs pos="100000">
              <a:schemeClr val="accent5">
                <a:hueOff val="-1241735"/>
                <a:satOff val="4976"/>
                <a:lumOff val="1078"/>
                <a:alphaOff val="0"/>
                <a:shade val="94000"/>
                <a:satMod val="135000"/>
              </a:schemeClr>
            </a:gs>
          </a:gsLst>
          <a:lin ang="16200000" scaled="0"/>
        </a:gradFill>
        <a:ln w="9525" cap="flat" cmpd="sng" algn="ctr">
          <a:solidFill>
            <a:schemeClr val="accent5">
              <a:hueOff val="-1241735"/>
              <a:satOff val="4976"/>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A647FC0-49FA-4F55-87D0-F1512B308E22}">
      <dsp:nvSpPr>
        <dsp:cNvPr id="0" name=""/>
        <dsp:cNvSpPr/>
      </dsp:nvSpPr>
      <dsp:spPr>
        <a:xfrm>
          <a:off x="2605680" y="5637159"/>
          <a:ext cx="90916" cy="90916"/>
        </a:xfrm>
        <a:prstGeom prst="ellipse">
          <a:avLst/>
        </a:prstGeom>
        <a:gradFill rotWithShape="0">
          <a:gsLst>
            <a:gs pos="0">
              <a:schemeClr val="accent5">
                <a:hueOff val="-1862602"/>
                <a:satOff val="7465"/>
                <a:lumOff val="1618"/>
                <a:alphaOff val="0"/>
                <a:shade val="51000"/>
                <a:satMod val="130000"/>
              </a:schemeClr>
            </a:gs>
            <a:gs pos="80000">
              <a:schemeClr val="accent5">
                <a:hueOff val="-1862602"/>
                <a:satOff val="7465"/>
                <a:lumOff val="1618"/>
                <a:alphaOff val="0"/>
                <a:shade val="93000"/>
                <a:satMod val="130000"/>
              </a:schemeClr>
            </a:gs>
            <a:gs pos="100000">
              <a:schemeClr val="accent5">
                <a:hueOff val="-1862602"/>
                <a:satOff val="7465"/>
                <a:lumOff val="1618"/>
                <a:alphaOff val="0"/>
                <a:shade val="94000"/>
                <a:satMod val="135000"/>
              </a:schemeClr>
            </a:gs>
          </a:gsLst>
          <a:lin ang="16200000" scaled="0"/>
        </a:gradFill>
        <a:ln w="9525" cap="flat" cmpd="sng" algn="ctr">
          <a:solidFill>
            <a:schemeClr val="accent5">
              <a:hueOff val="-1862602"/>
              <a:satOff val="7465"/>
              <a:lumOff val="161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6D33079-4341-4776-B5EA-D8B19C4FF20D}">
      <dsp:nvSpPr>
        <dsp:cNvPr id="0" name=""/>
        <dsp:cNvSpPr/>
      </dsp:nvSpPr>
      <dsp:spPr>
        <a:xfrm>
          <a:off x="2203841" y="5513064"/>
          <a:ext cx="90916" cy="90916"/>
        </a:xfrm>
        <a:prstGeom prst="ellipse">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26CB93B-ECC6-400B-B4E3-FDEC29415A3B}">
      <dsp:nvSpPr>
        <dsp:cNvPr id="0" name=""/>
        <dsp:cNvSpPr/>
      </dsp:nvSpPr>
      <dsp:spPr>
        <a:xfrm>
          <a:off x="4145972" y="4198684"/>
          <a:ext cx="90916" cy="90916"/>
        </a:xfrm>
        <a:prstGeom prst="ellipse">
          <a:avLst/>
        </a:prstGeom>
        <a:gradFill rotWithShape="0">
          <a:gsLst>
            <a:gs pos="0">
              <a:schemeClr val="accent5">
                <a:hueOff val="-3104336"/>
                <a:satOff val="12441"/>
                <a:lumOff val="2696"/>
                <a:alphaOff val="0"/>
                <a:shade val="51000"/>
                <a:satMod val="130000"/>
              </a:schemeClr>
            </a:gs>
            <a:gs pos="80000">
              <a:schemeClr val="accent5">
                <a:hueOff val="-3104336"/>
                <a:satOff val="12441"/>
                <a:lumOff val="2696"/>
                <a:alphaOff val="0"/>
                <a:shade val="93000"/>
                <a:satMod val="130000"/>
              </a:schemeClr>
            </a:gs>
            <a:gs pos="100000">
              <a:schemeClr val="accent5">
                <a:hueOff val="-3104336"/>
                <a:satOff val="12441"/>
                <a:lumOff val="2696"/>
                <a:alphaOff val="0"/>
                <a:shade val="94000"/>
                <a:satMod val="135000"/>
              </a:schemeClr>
            </a:gs>
          </a:gsLst>
          <a:lin ang="16200000" scaled="0"/>
        </a:gradFill>
        <a:ln w="9525" cap="flat" cmpd="sng" algn="ctr">
          <a:solidFill>
            <a:schemeClr val="accent5">
              <a:hueOff val="-3104336"/>
              <a:satOff val="12441"/>
              <a:lumOff val="2696"/>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2B4BA7-861E-4735-ADCC-7C381EA60DA8}">
      <dsp:nvSpPr>
        <dsp:cNvPr id="0" name=""/>
        <dsp:cNvSpPr/>
      </dsp:nvSpPr>
      <dsp:spPr>
        <a:xfrm>
          <a:off x="4484767" y="4648346"/>
          <a:ext cx="90916" cy="90916"/>
        </a:xfrm>
        <a:prstGeom prst="ellipse">
          <a:avLst/>
        </a:prstGeom>
        <a:gradFill rotWithShape="0">
          <a:gsLst>
            <a:gs pos="0">
              <a:schemeClr val="accent5">
                <a:hueOff val="-3725204"/>
                <a:satOff val="14929"/>
                <a:lumOff val="3235"/>
                <a:alphaOff val="0"/>
                <a:shade val="51000"/>
                <a:satMod val="130000"/>
              </a:schemeClr>
            </a:gs>
            <a:gs pos="80000">
              <a:schemeClr val="accent5">
                <a:hueOff val="-3725204"/>
                <a:satOff val="14929"/>
                <a:lumOff val="3235"/>
                <a:alphaOff val="0"/>
                <a:shade val="93000"/>
                <a:satMod val="130000"/>
              </a:schemeClr>
            </a:gs>
            <a:gs pos="100000">
              <a:schemeClr val="accent5">
                <a:hueOff val="-3725204"/>
                <a:satOff val="14929"/>
                <a:lumOff val="3235"/>
                <a:alphaOff val="0"/>
                <a:shade val="94000"/>
                <a:satMod val="135000"/>
              </a:schemeClr>
            </a:gs>
          </a:gsLst>
          <a:lin ang="16200000" scaled="0"/>
        </a:gradFill>
        <a:ln w="9525" cap="flat" cmpd="sng" algn="ctr">
          <a:solidFill>
            <a:schemeClr val="accent5">
              <a:hueOff val="-3725204"/>
              <a:satOff val="14929"/>
              <a:lumOff val="323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F0C9F1D-328D-4C3C-8CE9-73B244B1B2CE}">
      <dsp:nvSpPr>
        <dsp:cNvPr id="0" name=""/>
        <dsp:cNvSpPr/>
      </dsp:nvSpPr>
      <dsp:spPr>
        <a:xfrm>
          <a:off x="5319247" y="3775327"/>
          <a:ext cx="90916" cy="90916"/>
        </a:xfrm>
        <a:prstGeom prst="ellipse">
          <a:avLst/>
        </a:prstGeom>
        <a:gradFill rotWithShape="0">
          <a:gsLst>
            <a:gs pos="0">
              <a:schemeClr val="accent5">
                <a:hueOff val="-4346071"/>
                <a:satOff val="17417"/>
                <a:lumOff val="3775"/>
                <a:alphaOff val="0"/>
                <a:shade val="51000"/>
                <a:satMod val="130000"/>
              </a:schemeClr>
            </a:gs>
            <a:gs pos="80000">
              <a:schemeClr val="accent5">
                <a:hueOff val="-4346071"/>
                <a:satOff val="17417"/>
                <a:lumOff val="3775"/>
                <a:alphaOff val="0"/>
                <a:shade val="93000"/>
                <a:satMod val="130000"/>
              </a:schemeClr>
            </a:gs>
            <a:gs pos="100000">
              <a:schemeClr val="accent5">
                <a:hueOff val="-4346071"/>
                <a:satOff val="17417"/>
                <a:lumOff val="3775"/>
                <a:alphaOff val="0"/>
                <a:shade val="94000"/>
                <a:satMod val="135000"/>
              </a:schemeClr>
            </a:gs>
          </a:gsLst>
          <a:lin ang="16200000" scaled="0"/>
        </a:gradFill>
        <a:ln w="9525" cap="flat" cmpd="sng" algn="ctr">
          <a:solidFill>
            <a:schemeClr val="accent5">
              <a:hueOff val="-4346071"/>
              <a:satOff val="17417"/>
              <a:lumOff val="377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8C888AF-9B55-42DD-A450-AC8E292ACAEC}">
      <dsp:nvSpPr>
        <dsp:cNvPr id="0" name=""/>
        <dsp:cNvSpPr/>
      </dsp:nvSpPr>
      <dsp:spPr>
        <a:xfrm>
          <a:off x="5794194" y="2692398"/>
          <a:ext cx="90916" cy="90916"/>
        </a:xfrm>
        <a:prstGeom prst="ellipse">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9FDE69E-8B12-4ADC-817B-82642F3996D8}">
      <dsp:nvSpPr>
        <dsp:cNvPr id="0" name=""/>
        <dsp:cNvSpPr/>
      </dsp:nvSpPr>
      <dsp:spPr>
        <a:xfrm>
          <a:off x="6020394" y="1564753"/>
          <a:ext cx="90916" cy="90916"/>
        </a:xfrm>
        <a:prstGeom prst="ellipse">
          <a:avLst/>
        </a:prstGeom>
        <a:gradFill rotWithShape="0">
          <a:gsLst>
            <a:gs pos="0">
              <a:schemeClr val="accent5">
                <a:hueOff val="-5587805"/>
                <a:satOff val="22394"/>
                <a:lumOff val="4853"/>
                <a:alphaOff val="0"/>
                <a:shade val="51000"/>
                <a:satMod val="130000"/>
              </a:schemeClr>
            </a:gs>
            <a:gs pos="80000">
              <a:schemeClr val="accent5">
                <a:hueOff val="-5587805"/>
                <a:satOff val="22394"/>
                <a:lumOff val="4853"/>
                <a:alphaOff val="0"/>
                <a:shade val="93000"/>
                <a:satMod val="130000"/>
              </a:schemeClr>
            </a:gs>
            <a:gs pos="100000">
              <a:schemeClr val="accent5">
                <a:hueOff val="-5587805"/>
                <a:satOff val="22394"/>
                <a:lumOff val="4853"/>
                <a:alphaOff val="0"/>
                <a:shade val="94000"/>
                <a:satMod val="135000"/>
              </a:schemeClr>
            </a:gs>
          </a:gsLst>
          <a:lin ang="16200000" scaled="0"/>
        </a:gradFill>
        <a:ln w="9525" cap="flat" cmpd="sng" algn="ctr">
          <a:solidFill>
            <a:schemeClr val="accent5">
              <a:hueOff val="-5587805"/>
              <a:satOff val="22394"/>
              <a:lumOff val="4853"/>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277FD9D-9D92-44DC-B2A2-FE7692502ECE}">
      <dsp:nvSpPr>
        <dsp:cNvPr id="0" name=""/>
        <dsp:cNvSpPr/>
      </dsp:nvSpPr>
      <dsp:spPr>
        <a:xfrm>
          <a:off x="5823288" y="224540"/>
          <a:ext cx="90916" cy="90916"/>
        </a:xfrm>
        <a:prstGeom prst="ellipse">
          <a:avLst/>
        </a:prstGeom>
        <a:gradFill rotWithShape="0">
          <a:gsLst>
            <a:gs pos="0">
              <a:schemeClr val="accent5">
                <a:hueOff val="-6208672"/>
                <a:satOff val="24882"/>
                <a:lumOff val="5392"/>
                <a:alphaOff val="0"/>
                <a:shade val="51000"/>
                <a:satMod val="130000"/>
              </a:schemeClr>
            </a:gs>
            <a:gs pos="80000">
              <a:schemeClr val="accent5">
                <a:hueOff val="-6208672"/>
                <a:satOff val="24882"/>
                <a:lumOff val="5392"/>
                <a:alphaOff val="0"/>
                <a:shade val="93000"/>
                <a:satMod val="130000"/>
              </a:schemeClr>
            </a:gs>
            <a:gs pos="100000">
              <a:schemeClr val="accent5">
                <a:hueOff val="-6208672"/>
                <a:satOff val="24882"/>
                <a:lumOff val="5392"/>
                <a:alphaOff val="0"/>
                <a:shade val="94000"/>
                <a:satMod val="135000"/>
              </a:schemeClr>
            </a:gs>
          </a:gsLst>
          <a:lin ang="16200000" scaled="0"/>
        </a:gradFill>
        <a:ln w="9525" cap="flat" cmpd="sng" algn="ctr">
          <a:solidFill>
            <a:schemeClr val="accent5">
              <a:hueOff val="-6208672"/>
              <a:satOff val="24882"/>
              <a:lumOff val="5392"/>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0C50EC1-DE07-4E87-99E3-BD7BA0BBF783}">
      <dsp:nvSpPr>
        <dsp:cNvPr id="0" name=""/>
        <dsp:cNvSpPr/>
      </dsp:nvSpPr>
      <dsp:spPr>
        <a:xfrm>
          <a:off x="5957844" y="116312"/>
          <a:ext cx="90916" cy="90916"/>
        </a:xfrm>
        <a:prstGeom prst="ellipse">
          <a:avLst/>
        </a:prstGeom>
        <a:gradFill rotWithShape="0">
          <a:gsLst>
            <a:gs pos="0">
              <a:schemeClr val="accent5">
                <a:hueOff val="-6829540"/>
                <a:satOff val="27370"/>
                <a:lumOff val="5932"/>
                <a:alphaOff val="0"/>
                <a:shade val="51000"/>
                <a:satMod val="130000"/>
              </a:schemeClr>
            </a:gs>
            <a:gs pos="80000">
              <a:schemeClr val="accent5">
                <a:hueOff val="-6829540"/>
                <a:satOff val="27370"/>
                <a:lumOff val="5932"/>
                <a:alphaOff val="0"/>
                <a:shade val="93000"/>
                <a:satMod val="130000"/>
              </a:schemeClr>
            </a:gs>
            <a:gs pos="100000">
              <a:schemeClr val="accent5">
                <a:hueOff val="-6829540"/>
                <a:satOff val="27370"/>
                <a:lumOff val="5932"/>
                <a:alphaOff val="0"/>
                <a:shade val="94000"/>
                <a:satMod val="135000"/>
              </a:schemeClr>
            </a:gs>
          </a:gsLst>
          <a:lin ang="16200000" scaled="0"/>
        </a:gradFill>
        <a:ln w="9525" cap="flat" cmpd="sng" algn="ctr">
          <a:solidFill>
            <a:schemeClr val="accent5">
              <a:hueOff val="-6829540"/>
              <a:satOff val="27370"/>
              <a:lumOff val="5932"/>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F39CE4A-078E-470D-8EBC-8FE8A478A076}">
      <dsp:nvSpPr>
        <dsp:cNvPr id="0" name=""/>
        <dsp:cNvSpPr/>
      </dsp:nvSpPr>
      <dsp:spPr>
        <a:xfrm>
          <a:off x="6093127" y="8084"/>
          <a:ext cx="90916" cy="90916"/>
        </a:xfrm>
        <a:prstGeom prst="ellipse">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7BC289A-EC4D-4213-B03D-0A812EFC6B6D}">
      <dsp:nvSpPr>
        <dsp:cNvPr id="0" name=""/>
        <dsp:cNvSpPr/>
      </dsp:nvSpPr>
      <dsp:spPr>
        <a:xfrm>
          <a:off x="6227684" y="116312"/>
          <a:ext cx="90916" cy="90916"/>
        </a:xfrm>
        <a:prstGeom prst="ellipse">
          <a:avLst/>
        </a:prstGeom>
        <a:gradFill rotWithShape="0">
          <a:gsLst>
            <a:gs pos="0">
              <a:schemeClr val="accent5">
                <a:hueOff val="-8071274"/>
                <a:satOff val="32346"/>
                <a:lumOff val="7010"/>
                <a:alphaOff val="0"/>
                <a:shade val="51000"/>
                <a:satMod val="130000"/>
              </a:schemeClr>
            </a:gs>
            <a:gs pos="80000">
              <a:schemeClr val="accent5">
                <a:hueOff val="-8071274"/>
                <a:satOff val="32346"/>
                <a:lumOff val="7010"/>
                <a:alphaOff val="0"/>
                <a:shade val="93000"/>
                <a:satMod val="130000"/>
              </a:schemeClr>
            </a:gs>
            <a:gs pos="100000">
              <a:schemeClr val="accent5">
                <a:hueOff val="-8071274"/>
                <a:satOff val="32346"/>
                <a:lumOff val="7010"/>
                <a:alphaOff val="0"/>
                <a:shade val="94000"/>
                <a:satMod val="135000"/>
              </a:schemeClr>
            </a:gs>
          </a:gsLst>
          <a:lin ang="16200000" scaled="0"/>
        </a:gradFill>
        <a:ln w="9525" cap="flat" cmpd="sng" algn="ctr">
          <a:solidFill>
            <a:schemeClr val="accent5">
              <a:hueOff val="-8071274"/>
              <a:satOff val="32346"/>
              <a:lumOff val="701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74A4353-94B6-4DB2-8078-AFD901F34E4D}">
      <dsp:nvSpPr>
        <dsp:cNvPr id="0" name=""/>
        <dsp:cNvSpPr/>
      </dsp:nvSpPr>
      <dsp:spPr>
        <a:xfrm>
          <a:off x="6362240" y="224540"/>
          <a:ext cx="90916" cy="90916"/>
        </a:xfrm>
        <a:prstGeom prst="ellipse">
          <a:avLst/>
        </a:prstGeom>
        <a:gradFill rotWithShape="0">
          <a:gsLst>
            <a:gs pos="0">
              <a:schemeClr val="accent5">
                <a:hueOff val="-8692142"/>
                <a:satOff val="34835"/>
                <a:lumOff val="7549"/>
                <a:alphaOff val="0"/>
                <a:shade val="51000"/>
                <a:satMod val="130000"/>
              </a:schemeClr>
            </a:gs>
            <a:gs pos="80000">
              <a:schemeClr val="accent5">
                <a:hueOff val="-8692142"/>
                <a:satOff val="34835"/>
                <a:lumOff val="7549"/>
                <a:alphaOff val="0"/>
                <a:shade val="93000"/>
                <a:satMod val="130000"/>
              </a:schemeClr>
            </a:gs>
            <a:gs pos="100000">
              <a:schemeClr val="accent5">
                <a:hueOff val="-8692142"/>
                <a:satOff val="34835"/>
                <a:lumOff val="7549"/>
                <a:alphaOff val="0"/>
                <a:shade val="94000"/>
                <a:satMod val="135000"/>
              </a:schemeClr>
            </a:gs>
          </a:gsLst>
          <a:lin ang="16200000" scaled="0"/>
        </a:gradFill>
        <a:ln w="9525" cap="flat" cmpd="sng" algn="ctr">
          <a:solidFill>
            <a:schemeClr val="accent5">
              <a:hueOff val="-8692142"/>
              <a:satOff val="34835"/>
              <a:lumOff val="7549"/>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5C92C6A-D015-4BD8-AC62-33A3278BA438}">
      <dsp:nvSpPr>
        <dsp:cNvPr id="0" name=""/>
        <dsp:cNvSpPr/>
      </dsp:nvSpPr>
      <dsp:spPr>
        <a:xfrm>
          <a:off x="6093127" y="236205"/>
          <a:ext cx="90916" cy="90916"/>
        </a:xfrm>
        <a:prstGeom prst="ellipse">
          <a:avLst/>
        </a:prstGeom>
        <a:gradFill rotWithShape="0">
          <a:gsLst>
            <a:gs pos="0">
              <a:schemeClr val="accent5">
                <a:hueOff val="-9313009"/>
                <a:satOff val="37323"/>
                <a:lumOff val="8089"/>
                <a:alphaOff val="0"/>
                <a:shade val="51000"/>
                <a:satMod val="130000"/>
              </a:schemeClr>
            </a:gs>
            <a:gs pos="80000">
              <a:schemeClr val="accent5">
                <a:hueOff val="-9313009"/>
                <a:satOff val="37323"/>
                <a:lumOff val="8089"/>
                <a:alphaOff val="0"/>
                <a:shade val="93000"/>
                <a:satMod val="130000"/>
              </a:schemeClr>
            </a:gs>
            <a:gs pos="100000">
              <a:schemeClr val="accent5">
                <a:hueOff val="-9313009"/>
                <a:satOff val="37323"/>
                <a:lumOff val="8089"/>
                <a:alphaOff val="0"/>
                <a:shade val="94000"/>
                <a:satMod val="135000"/>
              </a:schemeClr>
            </a:gs>
          </a:gsLst>
          <a:lin ang="16200000" scaled="0"/>
        </a:gradFill>
        <a:ln w="9525" cap="flat" cmpd="sng" algn="ctr">
          <a:solidFill>
            <a:schemeClr val="accent5">
              <a:hueOff val="-9313009"/>
              <a:satOff val="37323"/>
              <a:lumOff val="8089"/>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ACD4BC7-5914-4A84-8DFC-FA2FD16A5896}">
      <dsp:nvSpPr>
        <dsp:cNvPr id="0" name=""/>
        <dsp:cNvSpPr/>
      </dsp:nvSpPr>
      <dsp:spPr>
        <a:xfrm>
          <a:off x="6093127" y="464327"/>
          <a:ext cx="90916" cy="90916"/>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12D0915-EBBF-40AC-97F9-8B9959D9E259}">
      <dsp:nvSpPr>
        <dsp:cNvPr id="0" name=""/>
        <dsp:cNvSpPr/>
      </dsp:nvSpPr>
      <dsp:spPr>
        <a:xfrm>
          <a:off x="-35424" y="5836009"/>
          <a:ext cx="8372115" cy="644710"/>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Se absolutiza la exportación de los recursos naturales</a:t>
          </a:r>
        </a:p>
      </dsp:txBody>
      <dsp:txXfrm>
        <a:off x="-3952" y="5867481"/>
        <a:ext cx="8309171" cy="581766"/>
      </dsp:txXfrm>
    </dsp:sp>
    <dsp:sp modelId="{65575110-CA2C-45C3-BA01-2A2DA26B266A}">
      <dsp:nvSpPr>
        <dsp:cNvPr id="0" name=""/>
        <dsp:cNvSpPr/>
      </dsp:nvSpPr>
      <dsp:spPr>
        <a:xfrm>
          <a:off x="68307" y="4983534"/>
          <a:ext cx="909164" cy="909245"/>
        </a:xfrm>
        <a:prstGeom prst="ellipse">
          <a:avLst/>
        </a:prstGeom>
        <a:solidFill>
          <a:schemeClr val="accent1">
            <a:lumMod val="40000"/>
            <a:lumOff val="60000"/>
          </a:schemeClr>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C4EF9D4-A232-4207-BE48-4812DCBEC852}">
      <dsp:nvSpPr>
        <dsp:cNvPr id="0" name=""/>
        <dsp:cNvSpPr/>
      </dsp:nvSpPr>
      <dsp:spPr>
        <a:xfrm>
          <a:off x="3036124" y="4896912"/>
          <a:ext cx="5300566" cy="644710"/>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Intentan reproducir el modo de vida de los países industrializados</a:t>
          </a:r>
        </a:p>
      </dsp:txBody>
      <dsp:txXfrm>
        <a:off x="3067596" y="4928384"/>
        <a:ext cx="5237622" cy="581766"/>
      </dsp:txXfrm>
    </dsp:sp>
    <dsp:sp modelId="{A1CE6E51-467F-4B88-8D97-09FF533CF8CB}">
      <dsp:nvSpPr>
        <dsp:cNvPr id="0" name=""/>
        <dsp:cNvSpPr/>
      </dsp:nvSpPr>
      <dsp:spPr>
        <a:xfrm>
          <a:off x="2837757" y="4253654"/>
          <a:ext cx="909164" cy="909245"/>
        </a:xfrm>
        <a:prstGeom prst="ellipse">
          <a:avLst/>
        </a:prstGeom>
        <a:solidFill>
          <a:schemeClr val="accent3">
            <a:lumMod val="60000"/>
            <a:lumOff val="40000"/>
          </a:schemeClr>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7DEA93E-271F-419F-8344-5317CF0401CA}">
      <dsp:nvSpPr>
        <dsp:cNvPr id="0" name=""/>
        <dsp:cNvSpPr/>
      </dsp:nvSpPr>
      <dsp:spPr>
        <a:xfrm>
          <a:off x="4960596" y="3942515"/>
          <a:ext cx="3376094" cy="644710"/>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Éxodo de científicos</a:t>
          </a:r>
        </a:p>
      </dsp:txBody>
      <dsp:txXfrm>
        <a:off x="4992068" y="3973987"/>
        <a:ext cx="3313150" cy="581766"/>
      </dsp:txXfrm>
    </dsp:sp>
    <dsp:sp modelId="{F49C09EA-6DB2-4A98-90BB-499209087465}">
      <dsp:nvSpPr>
        <dsp:cNvPr id="0" name=""/>
        <dsp:cNvSpPr/>
      </dsp:nvSpPr>
      <dsp:spPr>
        <a:xfrm>
          <a:off x="4563932" y="3528735"/>
          <a:ext cx="909164" cy="909245"/>
        </a:xfrm>
        <a:prstGeom prst="ellipse">
          <a:avLst/>
        </a:prstGeom>
        <a:solidFill>
          <a:schemeClr val="accent4">
            <a:lumMod val="40000"/>
            <a:lumOff val="60000"/>
          </a:schemeClr>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D2A2B44-3F08-4AF7-83D1-7B81C7168D1E}">
      <dsp:nvSpPr>
        <dsp:cNvPr id="0" name=""/>
        <dsp:cNvSpPr/>
      </dsp:nvSpPr>
      <dsp:spPr>
        <a:xfrm>
          <a:off x="4246578" y="2395181"/>
          <a:ext cx="4717908" cy="1045643"/>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Polarización del desarrollo científico y técnico en los países industrializados</a:t>
          </a:r>
        </a:p>
      </dsp:txBody>
      <dsp:txXfrm>
        <a:off x="4297622" y="2446225"/>
        <a:ext cx="4615820" cy="943555"/>
      </dsp:txXfrm>
    </dsp:sp>
    <dsp:sp modelId="{28BAF5B3-7F4B-4BB5-BBBF-50D3B85F8C5F}">
      <dsp:nvSpPr>
        <dsp:cNvPr id="0" name=""/>
        <dsp:cNvSpPr/>
      </dsp:nvSpPr>
      <dsp:spPr>
        <a:xfrm>
          <a:off x="3451724" y="2053045"/>
          <a:ext cx="909164" cy="909245"/>
        </a:xfrm>
        <a:prstGeom prst="ellipse">
          <a:avLst/>
        </a:prstGeom>
        <a:solidFill>
          <a:srgbClr val="E6A8DD"/>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A171A88-C0DA-4FA6-8744-69270EFEB646}">
      <dsp:nvSpPr>
        <dsp:cNvPr id="0" name=""/>
        <dsp:cNvSpPr/>
      </dsp:nvSpPr>
      <dsp:spPr>
        <a:xfrm>
          <a:off x="4965049" y="1334651"/>
          <a:ext cx="4002479" cy="644710"/>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Limitada herencia científica y tecnológica</a:t>
          </a:r>
        </a:p>
      </dsp:txBody>
      <dsp:txXfrm>
        <a:off x="4996521" y="1366123"/>
        <a:ext cx="3939535" cy="581766"/>
      </dsp:txXfrm>
    </dsp:sp>
    <dsp:sp modelId="{90911A73-D52C-4106-8FAC-30A017A11B69}">
      <dsp:nvSpPr>
        <dsp:cNvPr id="0" name=""/>
        <dsp:cNvSpPr/>
      </dsp:nvSpPr>
      <dsp:spPr>
        <a:xfrm>
          <a:off x="4271399" y="906805"/>
          <a:ext cx="909164" cy="909245"/>
        </a:xfrm>
        <a:prstGeom prst="ellipse">
          <a:avLst/>
        </a:prstGeom>
        <a:solidFill>
          <a:srgbClr val="FFFF89"/>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515CF4B-AA5E-486A-9F7B-8301F1D8D0C6}">
      <dsp:nvSpPr>
        <dsp:cNvPr id="0" name=""/>
        <dsp:cNvSpPr/>
      </dsp:nvSpPr>
      <dsp:spPr>
        <a:xfrm>
          <a:off x="5041304" y="0"/>
          <a:ext cx="4242727" cy="672004"/>
        </a:xfrm>
        <a:prstGeom prst="roundRect">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5054" tIns="91440" rIns="91440" bIns="91440" numCol="1" spcCol="1270" anchor="ctr" anchorCtr="0">
          <a:noAutofit/>
        </a:bodyPr>
        <a:lstStyle/>
        <a:p>
          <a:pPr lvl="0" algn="l" defTabSz="1066800">
            <a:lnSpc>
              <a:spcPct val="90000"/>
            </a:lnSpc>
            <a:spcBef>
              <a:spcPct val="0"/>
            </a:spcBef>
            <a:spcAft>
              <a:spcPct val="35000"/>
            </a:spcAft>
          </a:pPr>
          <a:r>
            <a:rPr lang="es-ES" sz="2400" kern="1200" dirty="0">
              <a:solidFill>
                <a:schemeClr val="tx1"/>
              </a:solidFill>
              <a:latin typeface="Arial" pitchFamily="34" charset="0"/>
              <a:cs typeface="Arial" pitchFamily="34" charset="0"/>
            </a:rPr>
            <a:t>Incapacidad para aplicar políticas endógenas </a:t>
          </a:r>
        </a:p>
      </dsp:txBody>
      <dsp:txXfrm>
        <a:off x="5074109" y="32805"/>
        <a:ext cx="4177117" cy="606394"/>
      </dsp:txXfrm>
    </dsp:sp>
    <dsp:sp modelId="{D77F5400-32D0-4150-89A2-AE4B903B432E}">
      <dsp:nvSpPr>
        <dsp:cNvPr id="0" name=""/>
        <dsp:cNvSpPr/>
      </dsp:nvSpPr>
      <dsp:spPr>
        <a:xfrm>
          <a:off x="4145971" y="0"/>
          <a:ext cx="909164" cy="909245"/>
        </a:xfrm>
        <a:prstGeom prst="ellipse">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a16="http://schemas.microsoft.com/office/drawing/2014/main" xmlns="" id="{C36801CF-B51E-4A23-8C1B-4B1C91FCA81E}"/>
              </a:ext>
            </a:extLst>
          </p:cNvPr>
          <p:cNvSpPr>
            <a:spLocks noGrp="1"/>
          </p:cNvSpPr>
          <p:nvPr>
            <p:ph type="dt" sz="half" idx="10"/>
          </p:nvPr>
        </p:nvSpPr>
        <p:spPr/>
        <p:txBody>
          <a:bodyPr/>
          <a:lstStyle>
            <a:lvl1pPr>
              <a:defRPr/>
            </a:lvl1pPr>
          </a:lstStyle>
          <a:p>
            <a:pPr>
              <a:defRPr/>
            </a:pPr>
            <a:fld id="{643720C5-8606-4AD2-83AE-24C2264DA374}"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2CDB4803-BF2B-4286-B660-157E993C668A}"/>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xmlns="" id="{F43CF8F2-2FF1-43E4-9F27-4E9B46C8BAA4}"/>
              </a:ext>
            </a:extLst>
          </p:cNvPr>
          <p:cNvSpPr>
            <a:spLocks noGrp="1"/>
          </p:cNvSpPr>
          <p:nvPr>
            <p:ph type="sldNum" sz="quarter" idx="12"/>
          </p:nvPr>
        </p:nvSpPr>
        <p:spPr/>
        <p:txBody>
          <a:bodyPr/>
          <a:lstStyle>
            <a:lvl1pPr>
              <a:defRPr/>
            </a:lvl1pPr>
          </a:lstStyle>
          <a:p>
            <a:pPr>
              <a:defRPr/>
            </a:pPr>
            <a:fld id="{C66A309E-2602-4EF8-B8B6-2F73AAB71F46}" type="slidenum">
              <a:rPr lang="es-ES"/>
              <a:pPr>
                <a:defRPr/>
              </a:pPr>
              <a:t>‹Nº›</a:t>
            </a:fld>
            <a:endParaRPr lang="es-ES"/>
          </a:p>
        </p:txBody>
      </p:sp>
    </p:spTree>
    <p:extLst>
      <p:ext uri="{BB962C8B-B14F-4D97-AF65-F5344CB8AC3E}">
        <p14:creationId xmlns:p14="http://schemas.microsoft.com/office/powerpoint/2010/main" val="1281914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xmlns="" id="{3EBECC0C-8421-429E-8288-873D00B8553C}"/>
              </a:ext>
            </a:extLst>
          </p:cNvPr>
          <p:cNvSpPr>
            <a:spLocks noGrp="1"/>
          </p:cNvSpPr>
          <p:nvPr>
            <p:ph type="dt" sz="half" idx="10"/>
          </p:nvPr>
        </p:nvSpPr>
        <p:spPr/>
        <p:txBody>
          <a:bodyPr/>
          <a:lstStyle>
            <a:lvl1pPr>
              <a:defRPr/>
            </a:lvl1pPr>
          </a:lstStyle>
          <a:p>
            <a:pPr>
              <a:defRPr/>
            </a:pPr>
            <a:fld id="{4CAA8D92-E462-47BA-9E95-28ACAEB86625}"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3BB858BE-A296-4A33-85F7-5A7F1B52849D}"/>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xmlns="" id="{71677B46-04FE-4252-BBC5-ED15611BD8D2}"/>
              </a:ext>
            </a:extLst>
          </p:cNvPr>
          <p:cNvSpPr>
            <a:spLocks noGrp="1"/>
          </p:cNvSpPr>
          <p:nvPr>
            <p:ph type="sldNum" sz="quarter" idx="12"/>
          </p:nvPr>
        </p:nvSpPr>
        <p:spPr/>
        <p:txBody>
          <a:bodyPr/>
          <a:lstStyle>
            <a:lvl1pPr>
              <a:defRPr/>
            </a:lvl1pPr>
          </a:lstStyle>
          <a:p>
            <a:pPr>
              <a:defRPr/>
            </a:pPr>
            <a:fld id="{3E49A38F-C33E-4A8A-BF58-4201249AB089}" type="slidenum">
              <a:rPr lang="es-ES"/>
              <a:pPr>
                <a:defRPr/>
              </a:pPr>
              <a:t>‹Nº›</a:t>
            </a:fld>
            <a:endParaRPr lang="es-ES"/>
          </a:p>
        </p:txBody>
      </p:sp>
    </p:spTree>
    <p:extLst>
      <p:ext uri="{BB962C8B-B14F-4D97-AF65-F5344CB8AC3E}">
        <p14:creationId xmlns:p14="http://schemas.microsoft.com/office/powerpoint/2010/main" val="394663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xmlns="" id="{E041C5CF-C695-46E0-A5D8-014F59572C10}"/>
              </a:ext>
            </a:extLst>
          </p:cNvPr>
          <p:cNvSpPr>
            <a:spLocks noGrp="1"/>
          </p:cNvSpPr>
          <p:nvPr>
            <p:ph type="dt" sz="half" idx="10"/>
          </p:nvPr>
        </p:nvSpPr>
        <p:spPr/>
        <p:txBody>
          <a:bodyPr/>
          <a:lstStyle>
            <a:lvl1pPr>
              <a:defRPr/>
            </a:lvl1pPr>
          </a:lstStyle>
          <a:p>
            <a:pPr>
              <a:defRPr/>
            </a:pPr>
            <a:fld id="{CD83D505-C443-4A8F-B71F-38062912579A}"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A8EA4DE0-561A-46FD-A438-7FC3634C607E}"/>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xmlns="" id="{B38F365E-ED61-4918-9113-518C7EAB4553}"/>
              </a:ext>
            </a:extLst>
          </p:cNvPr>
          <p:cNvSpPr>
            <a:spLocks noGrp="1"/>
          </p:cNvSpPr>
          <p:nvPr>
            <p:ph type="sldNum" sz="quarter" idx="12"/>
          </p:nvPr>
        </p:nvSpPr>
        <p:spPr/>
        <p:txBody>
          <a:bodyPr/>
          <a:lstStyle>
            <a:lvl1pPr>
              <a:defRPr/>
            </a:lvl1pPr>
          </a:lstStyle>
          <a:p>
            <a:pPr>
              <a:defRPr/>
            </a:pPr>
            <a:fld id="{EB92C307-59BC-46F0-B26E-E29EA1744F6F}" type="slidenum">
              <a:rPr lang="es-ES"/>
              <a:pPr>
                <a:defRPr/>
              </a:pPr>
              <a:t>‹Nº›</a:t>
            </a:fld>
            <a:endParaRPr lang="es-ES"/>
          </a:p>
        </p:txBody>
      </p:sp>
    </p:spTree>
    <p:extLst>
      <p:ext uri="{BB962C8B-B14F-4D97-AF65-F5344CB8AC3E}">
        <p14:creationId xmlns:p14="http://schemas.microsoft.com/office/powerpoint/2010/main" val="990402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830A166-D6C2-4820-A2E6-83D9C7C00A46}" type="slidenum">
              <a:rPr lang="es-ES" smtClean="0"/>
              <a:pPr>
                <a:defRPr/>
              </a:pPr>
              <a:t>‹Nº›</a:t>
            </a:fld>
            <a:endParaRPr lang="es-ES"/>
          </a:p>
        </p:txBody>
      </p:sp>
    </p:spTree>
    <p:extLst>
      <p:ext uri="{BB962C8B-B14F-4D97-AF65-F5344CB8AC3E}">
        <p14:creationId xmlns:p14="http://schemas.microsoft.com/office/powerpoint/2010/main" val="3689563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C3A14B49-F5E0-482A-8A39-74DD420D25F5}" type="slidenum">
              <a:rPr lang="es-ES" smtClean="0"/>
              <a:pPr>
                <a:defRPr/>
              </a:pPr>
              <a:t>‹Nº›</a:t>
            </a:fld>
            <a:endParaRPr lang="es-ES"/>
          </a:p>
        </p:txBody>
      </p:sp>
    </p:spTree>
    <p:extLst>
      <p:ext uri="{BB962C8B-B14F-4D97-AF65-F5344CB8AC3E}">
        <p14:creationId xmlns:p14="http://schemas.microsoft.com/office/powerpoint/2010/main" val="3050922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808533B-0774-426B-BCD9-7079A52F4FD7}" type="slidenum">
              <a:rPr lang="es-ES" smtClean="0"/>
              <a:pPr>
                <a:defRPr/>
              </a:pPr>
              <a:t>‹Nº›</a:t>
            </a:fld>
            <a:endParaRPr lang="es-ES"/>
          </a:p>
        </p:txBody>
      </p:sp>
    </p:spTree>
    <p:extLst>
      <p:ext uri="{BB962C8B-B14F-4D97-AF65-F5344CB8AC3E}">
        <p14:creationId xmlns:p14="http://schemas.microsoft.com/office/powerpoint/2010/main" val="3110867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B50CEE95-8C7E-4E38-A0B4-2AFBECE0F56F}" type="slidenum">
              <a:rPr lang="es-ES" smtClean="0"/>
              <a:pPr>
                <a:defRPr/>
              </a:pPr>
              <a:t>‹Nº›</a:t>
            </a:fld>
            <a:endParaRPr lang="es-ES"/>
          </a:p>
        </p:txBody>
      </p:sp>
    </p:spTree>
    <p:extLst>
      <p:ext uri="{BB962C8B-B14F-4D97-AF65-F5344CB8AC3E}">
        <p14:creationId xmlns:p14="http://schemas.microsoft.com/office/powerpoint/2010/main" val="1690973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1472A3AA-BA83-4C14-8E76-B23BD64457A9}" type="slidenum">
              <a:rPr lang="es-ES" smtClean="0"/>
              <a:pPr>
                <a:defRPr/>
              </a:pPr>
              <a:t>‹Nº›</a:t>
            </a:fld>
            <a:endParaRPr lang="es-ES"/>
          </a:p>
        </p:txBody>
      </p:sp>
    </p:spTree>
    <p:extLst>
      <p:ext uri="{BB962C8B-B14F-4D97-AF65-F5344CB8AC3E}">
        <p14:creationId xmlns:p14="http://schemas.microsoft.com/office/powerpoint/2010/main" val="2434364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1995420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BF33CB19-CE24-4689-866A-6E8658317DCF}" type="slidenum">
              <a:rPr lang="es-ES" smtClean="0"/>
              <a:pPr>
                <a:defRPr/>
              </a:pPr>
              <a:t>‹Nº›</a:t>
            </a:fld>
            <a:endParaRPr lang="es-ES"/>
          </a:p>
        </p:txBody>
      </p:sp>
    </p:spTree>
    <p:extLst>
      <p:ext uri="{BB962C8B-B14F-4D97-AF65-F5344CB8AC3E}">
        <p14:creationId xmlns:p14="http://schemas.microsoft.com/office/powerpoint/2010/main" val="29252480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95A3948E-FBF7-4C64-9CDD-D0D2F713FA38}" type="slidenum">
              <a:rPr lang="es-ES" smtClean="0"/>
              <a:pPr>
                <a:defRPr/>
              </a:pPr>
              <a:t>‹Nº›</a:t>
            </a:fld>
            <a:endParaRPr lang="es-ES"/>
          </a:p>
        </p:txBody>
      </p:sp>
    </p:spTree>
    <p:extLst>
      <p:ext uri="{BB962C8B-B14F-4D97-AF65-F5344CB8AC3E}">
        <p14:creationId xmlns:p14="http://schemas.microsoft.com/office/powerpoint/2010/main" val="81644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xmlns="" id="{5F3C5FBF-A552-440E-B693-ECCEF471761E}"/>
              </a:ext>
            </a:extLst>
          </p:cNvPr>
          <p:cNvSpPr>
            <a:spLocks noGrp="1"/>
          </p:cNvSpPr>
          <p:nvPr>
            <p:ph type="dt" sz="half" idx="10"/>
          </p:nvPr>
        </p:nvSpPr>
        <p:spPr/>
        <p:txBody>
          <a:bodyPr/>
          <a:lstStyle>
            <a:lvl1pPr>
              <a:defRPr/>
            </a:lvl1pPr>
          </a:lstStyle>
          <a:p>
            <a:pPr>
              <a:defRPr/>
            </a:pPr>
            <a:fld id="{DA415471-B181-4D38-985F-A8145017D899}"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22F8138A-5BDD-4984-8BCB-78560FB049A6}"/>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xmlns="" id="{DB1CDC0D-2240-4DC0-9083-1F2D9AB32881}"/>
              </a:ext>
            </a:extLst>
          </p:cNvPr>
          <p:cNvSpPr>
            <a:spLocks noGrp="1"/>
          </p:cNvSpPr>
          <p:nvPr>
            <p:ph type="sldNum" sz="quarter" idx="12"/>
          </p:nvPr>
        </p:nvSpPr>
        <p:spPr/>
        <p:txBody>
          <a:bodyPr/>
          <a:lstStyle>
            <a:lvl1pPr>
              <a:defRPr/>
            </a:lvl1pPr>
          </a:lstStyle>
          <a:p>
            <a:pPr>
              <a:defRPr/>
            </a:pPr>
            <a:fld id="{A859EE34-C2D0-4AE3-BF92-29EDABADDBC5}" type="slidenum">
              <a:rPr lang="es-ES"/>
              <a:pPr>
                <a:defRPr/>
              </a:pPr>
              <a:t>‹Nº›</a:t>
            </a:fld>
            <a:endParaRPr lang="es-ES"/>
          </a:p>
        </p:txBody>
      </p:sp>
    </p:spTree>
    <p:extLst>
      <p:ext uri="{BB962C8B-B14F-4D97-AF65-F5344CB8AC3E}">
        <p14:creationId xmlns:p14="http://schemas.microsoft.com/office/powerpoint/2010/main" val="1093178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DDA13A29-ABCC-4AE3-9E4F-897677DD69A2}" type="slidenum">
              <a:rPr lang="es-ES" smtClean="0"/>
              <a:pPr>
                <a:defRPr/>
              </a:pPr>
              <a:t>‹Nº›</a:t>
            </a:fld>
            <a:endParaRPr lang="es-ES"/>
          </a:p>
        </p:txBody>
      </p:sp>
    </p:spTree>
    <p:extLst>
      <p:ext uri="{BB962C8B-B14F-4D97-AF65-F5344CB8AC3E}">
        <p14:creationId xmlns:p14="http://schemas.microsoft.com/office/powerpoint/2010/main" val="3585786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2649468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5209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8465571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83219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0DF9AAD-8470-45C8-BE0E-6BC1E9E16476}" type="slidenum">
              <a:rPr lang="es-ES" smtClean="0"/>
              <a:pPr>
                <a:defRPr/>
              </a:pPr>
              <a:t>‹Nº›</a:t>
            </a:fld>
            <a:endParaRPr lang="es-ES"/>
          </a:p>
        </p:txBody>
      </p:sp>
    </p:spTree>
    <p:extLst>
      <p:ext uri="{BB962C8B-B14F-4D97-AF65-F5344CB8AC3E}">
        <p14:creationId xmlns:p14="http://schemas.microsoft.com/office/powerpoint/2010/main" val="3376261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3BBA0B3D-46A5-4600-B7AA-D04519BEBE84}" type="slidenum">
              <a:rPr lang="es-ES" smtClean="0"/>
              <a:pPr>
                <a:defRPr/>
              </a:pPr>
              <a:t>‹Nº›</a:t>
            </a:fld>
            <a:endParaRPr lang="es-ES"/>
          </a:p>
        </p:txBody>
      </p:sp>
    </p:spTree>
    <p:extLst>
      <p:ext uri="{BB962C8B-B14F-4D97-AF65-F5344CB8AC3E}">
        <p14:creationId xmlns:p14="http://schemas.microsoft.com/office/powerpoint/2010/main" val="20057060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D8960FE5-97C6-4CE3-920E-78AE2A88F658}" type="slidenum">
              <a:rPr lang="es-ES" smtClean="0"/>
              <a:pPr>
                <a:defRPr/>
              </a:pPr>
              <a:t>‹Nº›</a:t>
            </a:fld>
            <a:endParaRPr lang="es-ES"/>
          </a:p>
        </p:txBody>
      </p:sp>
    </p:spTree>
    <p:extLst>
      <p:ext uri="{BB962C8B-B14F-4D97-AF65-F5344CB8AC3E}">
        <p14:creationId xmlns:p14="http://schemas.microsoft.com/office/powerpoint/2010/main" val="955295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xmlns="" id="{33DC1252-E3AA-4AB9-BC85-CA9998E4B9B8}"/>
              </a:ext>
            </a:extLst>
          </p:cNvPr>
          <p:cNvSpPr>
            <a:spLocks noGrp="1"/>
          </p:cNvSpPr>
          <p:nvPr>
            <p:ph type="dt" sz="half" idx="10"/>
          </p:nvPr>
        </p:nvSpPr>
        <p:spPr/>
        <p:txBody>
          <a:bodyPr/>
          <a:lstStyle>
            <a:lvl1pPr>
              <a:defRPr/>
            </a:lvl1pPr>
          </a:lstStyle>
          <a:p>
            <a:pPr>
              <a:defRPr/>
            </a:pPr>
            <a:fld id="{3E3C71BD-FD78-4D3F-B7E7-10A7D7FEF6B5}"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551CF3B6-5423-4A45-9DA6-703A384A7860}"/>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xmlns="" id="{A897F1C1-1C67-458F-9EF5-4EF1696CA557}"/>
              </a:ext>
            </a:extLst>
          </p:cNvPr>
          <p:cNvSpPr>
            <a:spLocks noGrp="1"/>
          </p:cNvSpPr>
          <p:nvPr>
            <p:ph type="sldNum" sz="quarter" idx="12"/>
          </p:nvPr>
        </p:nvSpPr>
        <p:spPr/>
        <p:txBody>
          <a:bodyPr/>
          <a:lstStyle>
            <a:lvl1pPr>
              <a:defRPr/>
            </a:lvl1pPr>
          </a:lstStyle>
          <a:p>
            <a:pPr>
              <a:defRPr/>
            </a:pPr>
            <a:fld id="{F4A40EC1-9669-46A5-8600-8541FD31F410}" type="slidenum">
              <a:rPr lang="es-ES"/>
              <a:pPr>
                <a:defRPr/>
              </a:pPr>
              <a:t>‹Nº›</a:t>
            </a:fld>
            <a:endParaRPr lang="es-ES"/>
          </a:p>
        </p:txBody>
      </p:sp>
    </p:spTree>
    <p:extLst>
      <p:ext uri="{BB962C8B-B14F-4D97-AF65-F5344CB8AC3E}">
        <p14:creationId xmlns:p14="http://schemas.microsoft.com/office/powerpoint/2010/main" val="252217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a16="http://schemas.microsoft.com/office/drawing/2014/main" xmlns="" id="{2DDFC6EF-DE5A-416A-8EB6-8F9A89DA5FCD}"/>
              </a:ext>
            </a:extLst>
          </p:cNvPr>
          <p:cNvSpPr>
            <a:spLocks noGrp="1"/>
          </p:cNvSpPr>
          <p:nvPr>
            <p:ph type="dt" sz="half" idx="10"/>
          </p:nvPr>
        </p:nvSpPr>
        <p:spPr/>
        <p:txBody>
          <a:bodyPr/>
          <a:lstStyle>
            <a:lvl1pPr>
              <a:defRPr/>
            </a:lvl1pPr>
          </a:lstStyle>
          <a:p>
            <a:pPr>
              <a:defRPr/>
            </a:pPr>
            <a:fld id="{2DCCD00D-0010-4E86-B9F9-3866CBA5F66A}" type="datetimeFigureOut">
              <a:rPr lang="es-ES"/>
              <a:pPr>
                <a:defRPr/>
              </a:pPr>
              <a:t>02/11/2023</a:t>
            </a:fld>
            <a:endParaRPr lang="es-ES"/>
          </a:p>
        </p:txBody>
      </p:sp>
      <p:sp>
        <p:nvSpPr>
          <p:cNvPr id="6" name="4 Marcador de pie de página">
            <a:extLst>
              <a:ext uri="{FF2B5EF4-FFF2-40B4-BE49-F238E27FC236}">
                <a16:creationId xmlns:a16="http://schemas.microsoft.com/office/drawing/2014/main" xmlns="" id="{E94B796C-7CF0-4269-9A97-55AE316D16D3}"/>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xmlns="" id="{D43E7328-0401-4B72-8897-60EFA6DE896E}"/>
              </a:ext>
            </a:extLst>
          </p:cNvPr>
          <p:cNvSpPr>
            <a:spLocks noGrp="1"/>
          </p:cNvSpPr>
          <p:nvPr>
            <p:ph type="sldNum" sz="quarter" idx="12"/>
          </p:nvPr>
        </p:nvSpPr>
        <p:spPr/>
        <p:txBody>
          <a:bodyPr/>
          <a:lstStyle>
            <a:lvl1pPr>
              <a:defRPr/>
            </a:lvl1pPr>
          </a:lstStyle>
          <a:p>
            <a:pPr>
              <a:defRPr/>
            </a:pPr>
            <a:fld id="{B29B9C4E-3D77-4978-A907-9D18152E58E6}" type="slidenum">
              <a:rPr lang="es-ES"/>
              <a:pPr>
                <a:defRPr/>
              </a:pPr>
              <a:t>‹Nº›</a:t>
            </a:fld>
            <a:endParaRPr lang="es-ES"/>
          </a:p>
        </p:txBody>
      </p:sp>
    </p:spTree>
    <p:extLst>
      <p:ext uri="{BB962C8B-B14F-4D97-AF65-F5344CB8AC3E}">
        <p14:creationId xmlns:p14="http://schemas.microsoft.com/office/powerpoint/2010/main" val="186920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xmlns="" id="{0F19E732-2DF6-48E1-8131-34195759F430}"/>
              </a:ext>
            </a:extLst>
          </p:cNvPr>
          <p:cNvSpPr>
            <a:spLocks noGrp="1"/>
          </p:cNvSpPr>
          <p:nvPr>
            <p:ph type="dt" sz="half" idx="10"/>
          </p:nvPr>
        </p:nvSpPr>
        <p:spPr/>
        <p:txBody>
          <a:bodyPr/>
          <a:lstStyle>
            <a:lvl1pPr>
              <a:defRPr/>
            </a:lvl1pPr>
          </a:lstStyle>
          <a:p>
            <a:pPr>
              <a:defRPr/>
            </a:pPr>
            <a:fld id="{CFB4D0FB-F176-4553-9A17-C286CD8CC441}" type="datetimeFigureOut">
              <a:rPr lang="es-ES"/>
              <a:pPr>
                <a:defRPr/>
              </a:pPr>
              <a:t>02/11/2023</a:t>
            </a:fld>
            <a:endParaRPr lang="es-ES"/>
          </a:p>
        </p:txBody>
      </p:sp>
      <p:sp>
        <p:nvSpPr>
          <p:cNvPr id="8" name="4 Marcador de pie de página">
            <a:extLst>
              <a:ext uri="{FF2B5EF4-FFF2-40B4-BE49-F238E27FC236}">
                <a16:creationId xmlns:a16="http://schemas.microsoft.com/office/drawing/2014/main" xmlns="" id="{770F6298-034B-41CA-9936-0FEBB4BC0171}"/>
              </a:ext>
            </a:extLst>
          </p:cNvPr>
          <p:cNvSpPr>
            <a:spLocks noGrp="1"/>
          </p:cNvSpPr>
          <p:nvPr>
            <p:ph type="ftr" sz="quarter" idx="11"/>
          </p:nvPr>
        </p:nvSpPr>
        <p:spPr/>
        <p:txBody>
          <a:bodyPr/>
          <a:lstStyle>
            <a:lvl1pPr>
              <a:defRPr/>
            </a:lvl1pPr>
          </a:lstStyle>
          <a:p>
            <a:pPr>
              <a:defRPr/>
            </a:pPr>
            <a:endParaRPr lang="es-ES"/>
          </a:p>
        </p:txBody>
      </p:sp>
      <p:sp>
        <p:nvSpPr>
          <p:cNvPr id="9" name="5 Marcador de número de diapositiva">
            <a:extLst>
              <a:ext uri="{FF2B5EF4-FFF2-40B4-BE49-F238E27FC236}">
                <a16:creationId xmlns:a16="http://schemas.microsoft.com/office/drawing/2014/main" xmlns="" id="{882FBA86-63F6-4CF8-A84D-35C160878875}"/>
              </a:ext>
            </a:extLst>
          </p:cNvPr>
          <p:cNvSpPr>
            <a:spLocks noGrp="1"/>
          </p:cNvSpPr>
          <p:nvPr>
            <p:ph type="sldNum" sz="quarter" idx="12"/>
          </p:nvPr>
        </p:nvSpPr>
        <p:spPr/>
        <p:txBody>
          <a:bodyPr/>
          <a:lstStyle>
            <a:lvl1pPr>
              <a:defRPr/>
            </a:lvl1pPr>
          </a:lstStyle>
          <a:p>
            <a:pPr>
              <a:defRPr/>
            </a:pPr>
            <a:fld id="{71326BC4-3683-433A-A747-D5C99234AC9E}" type="slidenum">
              <a:rPr lang="es-ES"/>
              <a:pPr>
                <a:defRPr/>
              </a:pPr>
              <a:t>‹Nº›</a:t>
            </a:fld>
            <a:endParaRPr lang="es-ES"/>
          </a:p>
        </p:txBody>
      </p:sp>
    </p:spTree>
    <p:extLst>
      <p:ext uri="{BB962C8B-B14F-4D97-AF65-F5344CB8AC3E}">
        <p14:creationId xmlns:p14="http://schemas.microsoft.com/office/powerpoint/2010/main" val="80915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a16="http://schemas.microsoft.com/office/drawing/2014/main" xmlns="" id="{A2EDCE38-004D-46EF-BDDF-1846D829291C}"/>
              </a:ext>
            </a:extLst>
          </p:cNvPr>
          <p:cNvSpPr>
            <a:spLocks noGrp="1"/>
          </p:cNvSpPr>
          <p:nvPr>
            <p:ph type="dt" sz="half" idx="10"/>
          </p:nvPr>
        </p:nvSpPr>
        <p:spPr/>
        <p:txBody>
          <a:bodyPr/>
          <a:lstStyle>
            <a:lvl1pPr>
              <a:defRPr/>
            </a:lvl1pPr>
          </a:lstStyle>
          <a:p>
            <a:pPr>
              <a:defRPr/>
            </a:pPr>
            <a:fld id="{6759E960-A27A-4AC2-95E2-57EB844AEEA2}" type="datetimeFigureOut">
              <a:rPr lang="es-ES"/>
              <a:pPr>
                <a:defRPr/>
              </a:pPr>
              <a:t>02/11/2023</a:t>
            </a:fld>
            <a:endParaRPr lang="es-ES"/>
          </a:p>
        </p:txBody>
      </p:sp>
      <p:sp>
        <p:nvSpPr>
          <p:cNvPr id="4" name="4 Marcador de pie de página">
            <a:extLst>
              <a:ext uri="{FF2B5EF4-FFF2-40B4-BE49-F238E27FC236}">
                <a16:creationId xmlns:a16="http://schemas.microsoft.com/office/drawing/2014/main" xmlns="" id="{9D3F5B95-B57B-44FC-96F5-FAA157F80A50}"/>
              </a:ext>
            </a:extLst>
          </p:cNvPr>
          <p:cNvSpPr>
            <a:spLocks noGrp="1"/>
          </p:cNvSpPr>
          <p:nvPr>
            <p:ph type="ftr" sz="quarter" idx="11"/>
          </p:nvPr>
        </p:nvSpPr>
        <p:spPr/>
        <p:txBody>
          <a:bodyPr/>
          <a:lstStyle>
            <a:lvl1pPr>
              <a:defRPr/>
            </a:lvl1pPr>
          </a:lstStyle>
          <a:p>
            <a:pPr>
              <a:defRPr/>
            </a:pPr>
            <a:endParaRPr lang="es-ES"/>
          </a:p>
        </p:txBody>
      </p:sp>
      <p:sp>
        <p:nvSpPr>
          <p:cNvPr id="5" name="5 Marcador de número de diapositiva">
            <a:extLst>
              <a:ext uri="{FF2B5EF4-FFF2-40B4-BE49-F238E27FC236}">
                <a16:creationId xmlns:a16="http://schemas.microsoft.com/office/drawing/2014/main" xmlns="" id="{E3987395-B049-4E09-8FEB-CB352E4A0290}"/>
              </a:ext>
            </a:extLst>
          </p:cNvPr>
          <p:cNvSpPr>
            <a:spLocks noGrp="1"/>
          </p:cNvSpPr>
          <p:nvPr>
            <p:ph type="sldNum" sz="quarter" idx="12"/>
          </p:nvPr>
        </p:nvSpPr>
        <p:spPr/>
        <p:txBody>
          <a:bodyPr/>
          <a:lstStyle>
            <a:lvl1pPr>
              <a:defRPr/>
            </a:lvl1pPr>
          </a:lstStyle>
          <a:p>
            <a:pPr>
              <a:defRPr/>
            </a:pPr>
            <a:fld id="{55826782-2876-4DD9-B52D-83895ADA70E5}" type="slidenum">
              <a:rPr lang="es-ES"/>
              <a:pPr>
                <a:defRPr/>
              </a:pPr>
              <a:t>‹Nº›</a:t>
            </a:fld>
            <a:endParaRPr lang="es-ES"/>
          </a:p>
        </p:txBody>
      </p:sp>
    </p:spTree>
    <p:extLst>
      <p:ext uri="{BB962C8B-B14F-4D97-AF65-F5344CB8AC3E}">
        <p14:creationId xmlns:p14="http://schemas.microsoft.com/office/powerpoint/2010/main" val="392116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xmlns="" id="{4036E6CD-B1B3-49E0-A298-9B0966E55E1F}"/>
              </a:ext>
            </a:extLst>
          </p:cNvPr>
          <p:cNvSpPr>
            <a:spLocks noGrp="1"/>
          </p:cNvSpPr>
          <p:nvPr>
            <p:ph type="dt" sz="half" idx="10"/>
          </p:nvPr>
        </p:nvSpPr>
        <p:spPr/>
        <p:txBody>
          <a:bodyPr/>
          <a:lstStyle>
            <a:lvl1pPr>
              <a:defRPr/>
            </a:lvl1pPr>
          </a:lstStyle>
          <a:p>
            <a:pPr>
              <a:defRPr/>
            </a:pPr>
            <a:fld id="{130A530B-DF4B-4185-B5F4-849FC4FA42A1}" type="datetimeFigureOut">
              <a:rPr lang="es-ES"/>
              <a:pPr>
                <a:defRPr/>
              </a:pPr>
              <a:t>02/11/2023</a:t>
            </a:fld>
            <a:endParaRPr lang="es-ES"/>
          </a:p>
        </p:txBody>
      </p:sp>
      <p:sp>
        <p:nvSpPr>
          <p:cNvPr id="3" name="4 Marcador de pie de página">
            <a:extLst>
              <a:ext uri="{FF2B5EF4-FFF2-40B4-BE49-F238E27FC236}">
                <a16:creationId xmlns:a16="http://schemas.microsoft.com/office/drawing/2014/main" xmlns="" id="{3C2C5E6C-795C-428F-9EEF-56BBC5F1125E}"/>
              </a:ext>
            </a:extLst>
          </p:cNvPr>
          <p:cNvSpPr>
            <a:spLocks noGrp="1"/>
          </p:cNvSpPr>
          <p:nvPr>
            <p:ph type="ftr" sz="quarter" idx="11"/>
          </p:nvPr>
        </p:nvSpPr>
        <p:spPr/>
        <p:txBody>
          <a:bodyPr/>
          <a:lstStyle>
            <a:lvl1pPr>
              <a:defRPr/>
            </a:lvl1pPr>
          </a:lstStyle>
          <a:p>
            <a:pPr>
              <a:defRPr/>
            </a:pPr>
            <a:endParaRPr lang="es-ES"/>
          </a:p>
        </p:txBody>
      </p:sp>
      <p:sp>
        <p:nvSpPr>
          <p:cNvPr id="4" name="5 Marcador de número de diapositiva">
            <a:extLst>
              <a:ext uri="{FF2B5EF4-FFF2-40B4-BE49-F238E27FC236}">
                <a16:creationId xmlns:a16="http://schemas.microsoft.com/office/drawing/2014/main" xmlns="" id="{6B825ACD-9444-41A3-87BB-172D85517B8D}"/>
              </a:ext>
            </a:extLst>
          </p:cNvPr>
          <p:cNvSpPr>
            <a:spLocks noGrp="1"/>
          </p:cNvSpPr>
          <p:nvPr>
            <p:ph type="sldNum" sz="quarter" idx="12"/>
          </p:nvPr>
        </p:nvSpPr>
        <p:spPr/>
        <p:txBody>
          <a:bodyPr/>
          <a:lstStyle>
            <a:lvl1pPr>
              <a:defRPr/>
            </a:lvl1pPr>
          </a:lstStyle>
          <a:p>
            <a:pPr>
              <a:defRPr/>
            </a:pPr>
            <a:fld id="{D658D7EF-02A8-4E29-A2A3-AD45CB8C381C}" type="slidenum">
              <a:rPr lang="es-ES"/>
              <a:pPr>
                <a:defRPr/>
              </a:pPr>
              <a:t>‹Nº›</a:t>
            </a:fld>
            <a:endParaRPr lang="es-ES"/>
          </a:p>
        </p:txBody>
      </p:sp>
    </p:spTree>
    <p:extLst>
      <p:ext uri="{BB962C8B-B14F-4D97-AF65-F5344CB8AC3E}">
        <p14:creationId xmlns:p14="http://schemas.microsoft.com/office/powerpoint/2010/main" val="244922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xmlns="" id="{F4A1298E-E36B-4FB0-B36E-1B09639557DA}"/>
              </a:ext>
            </a:extLst>
          </p:cNvPr>
          <p:cNvSpPr>
            <a:spLocks noGrp="1"/>
          </p:cNvSpPr>
          <p:nvPr>
            <p:ph type="dt" sz="half" idx="10"/>
          </p:nvPr>
        </p:nvSpPr>
        <p:spPr/>
        <p:txBody>
          <a:bodyPr/>
          <a:lstStyle>
            <a:lvl1pPr>
              <a:defRPr/>
            </a:lvl1pPr>
          </a:lstStyle>
          <a:p>
            <a:pPr>
              <a:defRPr/>
            </a:pPr>
            <a:fld id="{C779D7A0-E4C9-4C0E-9616-782D01F4A2E1}" type="datetimeFigureOut">
              <a:rPr lang="es-ES"/>
              <a:pPr>
                <a:defRPr/>
              </a:pPr>
              <a:t>02/11/2023</a:t>
            </a:fld>
            <a:endParaRPr lang="es-ES"/>
          </a:p>
        </p:txBody>
      </p:sp>
      <p:sp>
        <p:nvSpPr>
          <p:cNvPr id="6" name="4 Marcador de pie de página">
            <a:extLst>
              <a:ext uri="{FF2B5EF4-FFF2-40B4-BE49-F238E27FC236}">
                <a16:creationId xmlns:a16="http://schemas.microsoft.com/office/drawing/2014/main" xmlns="" id="{3FACF6A7-2D61-444B-AEF7-576494A1146D}"/>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xmlns="" id="{409F0620-5384-4382-800C-7E05DAB62AF2}"/>
              </a:ext>
            </a:extLst>
          </p:cNvPr>
          <p:cNvSpPr>
            <a:spLocks noGrp="1"/>
          </p:cNvSpPr>
          <p:nvPr>
            <p:ph type="sldNum" sz="quarter" idx="12"/>
          </p:nvPr>
        </p:nvSpPr>
        <p:spPr/>
        <p:txBody>
          <a:bodyPr/>
          <a:lstStyle>
            <a:lvl1pPr>
              <a:defRPr/>
            </a:lvl1pPr>
          </a:lstStyle>
          <a:p>
            <a:pPr>
              <a:defRPr/>
            </a:pPr>
            <a:fld id="{2E838FDC-8864-4D6E-8D64-2E0FF65B134F}" type="slidenum">
              <a:rPr lang="es-ES"/>
              <a:pPr>
                <a:defRPr/>
              </a:pPr>
              <a:t>‹Nº›</a:t>
            </a:fld>
            <a:endParaRPr lang="es-ES"/>
          </a:p>
        </p:txBody>
      </p:sp>
    </p:spTree>
    <p:extLst>
      <p:ext uri="{BB962C8B-B14F-4D97-AF65-F5344CB8AC3E}">
        <p14:creationId xmlns:p14="http://schemas.microsoft.com/office/powerpoint/2010/main" val="33749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xmlns="" id="{D129368C-5B6F-444E-87F5-F531ADB71310}"/>
              </a:ext>
            </a:extLst>
          </p:cNvPr>
          <p:cNvSpPr>
            <a:spLocks noGrp="1"/>
          </p:cNvSpPr>
          <p:nvPr>
            <p:ph type="dt" sz="half" idx="10"/>
          </p:nvPr>
        </p:nvSpPr>
        <p:spPr/>
        <p:txBody>
          <a:bodyPr/>
          <a:lstStyle>
            <a:lvl1pPr>
              <a:defRPr/>
            </a:lvl1pPr>
          </a:lstStyle>
          <a:p>
            <a:pPr>
              <a:defRPr/>
            </a:pPr>
            <a:fld id="{0D3EACCD-F5E5-41E8-884C-59359A19EE83}" type="datetimeFigureOut">
              <a:rPr lang="es-ES"/>
              <a:pPr>
                <a:defRPr/>
              </a:pPr>
              <a:t>02/11/2023</a:t>
            </a:fld>
            <a:endParaRPr lang="es-ES"/>
          </a:p>
        </p:txBody>
      </p:sp>
      <p:sp>
        <p:nvSpPr>
          <p:cNvPr id="6" name="4 Marcador de pie de página">
            <a:extLst>
              <a:ext uri="{FF2B5EF4-FFF2-40B4-BE49-F238E27FC236}">
                <a16:creationId xmlns:a16="http://schemas.microsoft.com/office/drawing/2014/main" xmlns="" id="{9085F27B-CF70-4FE3-8D73-8AAB22ED133E}"/>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xmlns="" id="{03A33996-DA40-4859-B15F-FA2A2682D248}"/>
              </a:ext>
            </a:extLst>
          </p:cNvPr>
          <p:cNvSpPr>
            <a:spLocks noGrp="1"/>
          </p:cNvSpPr>
          <p:nvPr>
            <p:ph type="sldNum" sz="quarter" idx="12"/>
          </p:nvPr>
        </p:nvSpPr>
        <p:spPr/>
        <p:txBody>
          <a:bodyPr/>
          <a:lstStyle>
            <a:lvl1pPr>
              <a:defRPr/>
            </a:lvl1pPr>
          </a:lstStyle>
          <a:p>
            <a:pPr>
              <a:defRPr/>
            </a:pPr>
            <a:fld id="{EC42F6E0-EBBB-4FD6-807C-0B035899CD10}" type="slidenum">
              <a:rPr lang="es-ES"/>
              <a:pPr>
                <a:defRPr/>
              </a:pPr>
              <a:t>‹Nº›</a:t>
            </a:fld>
            <a:endParaRPr lang="es-ES"/>
          </a:p>
        </p:txBody>
      </p:sp>
    </p:spTree>
    <p:extLst>
      <p:ext uri="{BB962C8B-B14F-4D97-AF65-F5344CB8AC3E}">
        <p14:creationId xmlns:p14="http://schemas.microsoft.com/office/powerpoint/2010/main" val="187908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A8DD">
            <a:alpha val="18039"/>
          </a:srgbClr>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xmlns="" id="{0203926A-B5F6-4E07-9513-C0723684912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1027" name="2 Marcador de texto">
            <a:extLst>
              <a:ext uri="{FF2B5EF4-FFF2-40B4-BE49-F238E27FC236}">
                <a16:creationId xmlns:a16="http://schemas.microsoft.com/office/drawing/2014/main" xmlns="" id="{EABECD0E-F5A6-4792-885E-11B831083F7F}"/>
              </a:ext>
            </a:extLst>
          </p:cNvPr>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4" name="3 Marcador de fecha">
            <a:extLst>
              <a:ext uri="{FF2B5EF4-FFF2-40B4-BE49-F238E27FC236}">
                <a16:creationId xmlns:a16="http://schemas.microsoft.com/office/drawing/2014/main" xmlns="" id="{90D69967-D9C1-4C43-8566-84CA7F230222}"/>
              </a:ext>
            </a:extLst>
          </p:cNvPr>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6910A5D-5166-4B32-AEC5-BB2167CA7422}" type="datetimeFigureOut">
              <a:rPr lang="es-ES"/>
              <a:pPr>
                <a:defRPr/>
              </a:pPr>
              <a:t>02/11/2023</a:t>
            </a:fld>
            <a:endParaRPr lang="es-ES"/>
          </a:p>
        </p:txBody>
      </p:sp>
      <p:sp>
        <p:nvSpPr>
          <p:cNvPr id="5" name="4 Marcador de pie de página">
            <a:extLst>
              <a:ext uri="{FF2B5EF4-FFF2-40B4-BE49-F238E27FC236}">
                <a16:creationId xmlns:a16="http://schemas.microsoft.com/office/drawing/2014/main" xmlns="" id="{CA38EC25-F9D0-47BE-9B90-970AD508A9A9}"/>
              </a:ext>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a:extLst>
              <a:ext uri="{FF2B5EF4-FFF2-40B4-BE49-F238E27FC236}">
                <a16:creationId xmlns:a16="http://schemas.microsoft.com/office/drawing/2014/main" xmlns="" id="{EB31B9B3-96E0-4311-A1C3-F7B6140B4CD1}"/>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2C43D978-04DA-4E09-8A61-C1C30A4BDA37}" type="slidenum">
              <a:rPr lang="es-ES"/>
              <a:pPr>
                <a:defRPr/>
              </a:pPr>
              <a:t>‹Nº›</a:t>
            </a:fld>
            <a:endParaRPr lang="es-ES"/>
          </a:p>
        </p:txBody>
      </p:sp>
    </p:spTree>
    <p:extLst>
      <p:ext uri="{BB962C8B-B14F-4D97-AF65-F5344CB8AC3E}">
        <p14:creationId xmlns:p14="http://schemas.microsoft.com/office/powerpoint/2010/main" val="876255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39CE4E-0E20-48D8-B0AF-252E15E32B68}" type="datetimeFigureOut">
              <a:rPr lang="es-ES" smtClean="0"/>
              <a:t>02/11/2023</a:t>
            </a:fld>
            <a:endParaRPr lang="es-E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27D4E8F-6525-4990-BEA5-85B4A189BF30}" type="slidenum">
              <a:rPr lang="es-ES" smtClean="0"/>
              <a:t>‹Nº›</a:t>
            </a:fld>
            <a:endParaRPr lang="es-ES"/>
          </a:p>
        </p:txBody>
      </p:sp>
    </p:spTree>
    <p:extLst>
      <p:ext uri="{BB962C8B-B14F-4D97-AF65-F5344CB8AC3E}">
        <p14:creationId xmlns:p14="http://schemas.microsoft.com/office/powerpoint/2010/main" val="1163252243"/>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3899" y="350502"/>
            <a:ext cx="6878472" cy="646331"/>
          </a:xfrm>
          <a:prstGeom prst="rect">
            <a:avLst/>
          </a:prstGeom>
        </p:spPr>
        <p:txBody>
          <a:bodyPr wrap="square">
            <a:spAutoFit/>
          </a:bodyPr>
          <a:lstStyle/>
          <a:p>
            <a:pPr lvl="0" algn="ctr">
              <a:lnSpc>
                <a:spcPct val="150000"/>
              </a:lnSpc>
            </a:pPr>
            <a:r>
              <a:rPr lang="es-ES" sz="2400" b="1" dirty="0">
                <a:solidFill>
                  <a:prstClr val="black"/>
                </a:solidFill>
                <a:latin typeface="Arial" panose="020B0604020202020204" pitchFamily="34" charset="0"/>
                <a:cs typeface="Arial" panose="020B0604020202020204" pitchFamily="34" charset="0"/>
              </a:rPr>
              <a:t>Facultad Ciencias Médicas Sagua la Grande</a:t>
            </a:r>
            <a:r>
              <a:rPr lang="es-ES" sz="2000" b="1" dirty="0" smtClean="0">
                <a:solidFill>
                  <a:prstClr val="black"/>
                </a:solidFill>
                <a:latin typeface="Arial" panose="020B0604020202020204" pitchFamily="34" charset="0"/>
                <a:cs typeface="Arial" panose="020B0604020202020204" pitchFamily="34" charset="0"/>
              </a:rPr>
              <a:t>.</a:t>
            </a:r>
            <a:endParaRPr lang="es-ES" sz="2000" b="1" dirty="0">
              <a:solidFill>
                <a:prstClr val="black"/>
              </a:solidFill>
              <a:latin typeface="Arial" panose="020B0604020202020204" pitchFamily="34" charset="0"/>
              <a:cs typeface="Arial" panose="020B0604020202020204" pitchFamily="34" charset="0"/>
            </a:endParaRPr>
          </a:p>
        </p:txBody>
      </p:sp>
      <p:sp>
        <p:nvSpPr>
          <p:cNvPr id="6" name="Marcador de contenido 2">
            <a:extLst>
              <a:ext uri="{FF2B5EF4-FFF2-40B4-BE49-F238E27FC236}">
                <a16:creationId xmlns:a16="http://schemas.microsoft.com/office/drawing/2014/main" xmlns="" id="{E7635E08-7A2E-4FCE-95AF-5F9BF8BBC6E5}"/>
              </a:ext>
            </a:extLst>
          </p:cNvPr>
          <p:cNvSpPr>
            <a:spLocks noGrp="1"/>
          </p:cNvSpPr>
          <p:nvPr>
            <p:ph idx="1"/>
          </p:nvPr>
        </p:nvSpPr>
        <p:spPr>
          <a:xfrm>
            <a:off x="759000" y="2327564"/>
            <a:ext cx="6728347" cy="2182090"/>
          </a:xfrm>
        </p:spPr>
        <p:txBody>
          <a:bodyPr>
            <a:noAutofit/>
          </a:bodyPr>
          <a:lstStyle/>
          <a:p>
            <a:pPr marL="0" lvl="0" indent="0" algn="just" defTabSz="914400">
              <a:lnSpc>
                <a:spcPct val="115000"/>
              </a:lnSpc>
              <a:spcBef>
                <a:spcPts val="0"/>
              </a:spcBef>
              <a:spcAft>
                <a:spcPts val="1000"/>
              </a:spcAft>
              <a:buClrTx/>
              <a:buSzTx/>
              <a:buNone/>
            </a:pPr>
            <a:r>
              <a:rPr lang="es-ES_tradnl" sz="2400" b="1" dirty="0">
                <a:solidFill>
                  <a:prstClr val="black"/>
                </a:solidFill>
                <a:latin typeface="Arial"/>
                <a:ea typeface="Calibri"/>
                <a:cs typeface="Times New Roman"/>
              </a:rPr>
              <a:t>PROGRAMA DE ESTUDIO PLAN E</a:t>
            </a:r>
            <a:endParaRPr lang="es-MX" sz="2400" dirty="0">
              <a:solidFill>
                <a:prstClr val="black"/>
              </a:solidFill>
              <a:latin typeface="Calibri"/>
              <a:ea typeface="Calibri"/>
              <a:cs typeface="Times New Roman"/>
            </a:endParaRPr>
          </a:p>
          <a:p>
            <a:pPr marL="0" lvl="0" indent="0" algn="just" defTabSz="914400">
              <a:lnSpc>
                <a:spcPct val="115000"/>
              </a:lnSpc>
              <a:spcBef>
                <a:spcPts val="0"/>
              </a:spcBef>
              <a:spcAft>
                <a:spcPts val="1000"/>
              </a:spcAft>
              <a:buClrTx/>
              <a:buSzTx/>
              <a:buNone/>
            </a:pPr>
            <a:r>
              <a:rPr lang="es-ES_tradnl" sz="2400" b="1" dirty="0">
                <a:solidFill>
                  <a:prstClr val="black"/>
                </a:solidFill>
                <a:latin typeface="Arial"/>
                <a:ea typeface="Calibri"/>
                <a:cs typeface="Times New Roman"/>
              </a:rPr>
              <a:t>ASIGNATURA: </a:t>
            </a:r>
            <a:r>
              <a:rPr lang="es-ES" sz="2400" b="1" dirty="0">
                <a:solidFill>
                  <a:prstClr val="black"/>
                </a:solidFill>
                <a:latin typeface="Arial"/>
                <a:ea typeface="Calibri"/>
                <a:cs typeface="Times New Roman"/>
              </a:rPr>
              <a:t>Estudios en Ciencia, Tecnología y Sociedad.</a:t>
            </a:r>
            <a:endParaRPr lang="es-MX" sz="2400" dirty="0">
              <a:solidFill>
                <a:prstClr val="black"/>
              </a:solidFill>
              <a:latin typeface="Calibri"/>
              <a:ea typeface="Calibri"/>
              <a:cs typeface="Times New Roman"/>
            </a:endParaRPr>
          </a:p>
          <a:p>
            <a:pPr marL="0" indent="0" algn="ctr">
              <a:buNone/>
              <a:defRPr/>
            </a:pPr>
            <a:r>
              <a:rPr lang="es-ES" sz="2800" dirty="0" smtClean="0">
                <a:latin typeface="Arial" panose="020B0604020202020204" pitchFamily="34" charset="0"/>
                <a:cs typeface="Arial" panose="020B0604020202020204" pitchFamily="34" charset="0"/>
              </a:rPr>
              <a:t> </a:t>
            </a:r>
            <a:endParaRPr lang="es-E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305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A99ED389-F9E4-4A3C-B0AF-D53DCBA2282D}"/>
              </a:ext>
            </a:extLst>
          </p:cNvPr>
          <p:cNvSpPr txBox="1"/>
          <p:nvPr/>
        </p:nvSpPr>
        <p:spPr>
          <a:xfrm>
            <a:off x="327547" y="1918884"/>
            <a:ext cx="7096835"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lnSpc>
                <a:spcPct val="150000"/>
              </a:lnSpc>
            </a:pPr>
            <a:r>
              <a:rPr lang="es-ES" sz="2400" b="1" dirty="0">
                <a:latin typeface="Arial" panose="020B0604020202020204" pitchFamily="34" charset="0"/>
                <a:cs typeface="Arial" panose="020B0604020202020204" pitchFamily="34" charset="0"/>
              </a:rPr>
              <a:t>No podemos suponer  a la ciencia y la tecnología verdaderas o benefactoras en si mismas al margen de las actuaciones  de los hombres y sus conductas políticas y morales .</a:t>
            </a:r>
          </a:p>
        </p:txBody>
      </p:sp>
    </p:spTree>
    <p:extLst>
      <p:ext uri="{BB962C8B-B14F-4D97-AF65-F5344CB8AC3E}">
        <p14:creationId xmlns:p14="http://schemas.microsoft.com/office/powerpoint/2010/main" val="70464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15B3E3DB-C052-4D9C-88FF-B4596A63A25B}"/>
              </a:ext>
            </a:extLst>
          </p:cNvPr>
          <p:cNvSpPr txBox="1"/>
          <p:nvPr/>
        </p:nvSpPr>
        <p:spPr>
          <a:xfrm>
            <a:off x="423081" y="723752"/>
            <a:ext cx="6810233" cy="5078313"/>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influencia de la tecnociencia ha favorecido la profundización entre los grandes países desarrollados y los llamados de la periferia, pues al ser un fenómeno social no se han implementado estrategias que apunten al uso equitativo de las mismas, para garantizar iguales posibilidades de desarrollo, y, sigue siendo para los tercermundista una asignatura pendiente, la ciencia y la tecnología </a:t>
            </a:r>
          </a:p>
        </p:txBody>
      </p:sp>
    </p:spTree>
    <p:extLst>
      <p:ext uri="{BB962C8B-B14F-4D97-AF65-F5344CB8AC3E}">
        <p14:creationId xmlns:p14="http://schemas.microsoft.com/office/powerpoint/2010/main" val="2362415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a:extLst>
              <a:ext uri="{FF2B5EF4-FFF2-40B4-BE49-F238E27FC236}">
                <a16:creationId xmlns:a16="http://schemas.microsoft.com/office/drawing/2014/main" xmlns="" id="{171AC768-462D-487F-A63C-6AD72F745082}"/>
              </a:ext>
            </a:extLst>
          </p:cNvPr>
          <p:cNvGraphicFramePr/>
          <p:nvPr>
            <p:extLst>
              <p:ext uri="{D42A27DB-BD31-4B8C-83A1-F6EECF244321}">
                <p14:modId xmlns:p14="http://schemas.microsoft.com/office/powerpoint/2010/main" val="3847499720"/>
              </p:ext>
            </p:extLst>
          </p:nvPr>
        </p:nvGraphicFramePr>
        <p:xfrm>
          <a:off x="179512" y="377280"/>
          <a:ext cx="8336691"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a:extLst>
              <a:ext uri="{FF2B5EF4-FFF2-40B4-BE49-F238E27FC236}">
                <a16:creationId xmlns:a16="http://schemas.microsoft.com/office/drawing/2014/main" xmlns="" id="{394624A5-B570-439D-87FD-565CCB0E44CE}"/>
              </a:ext>
            </a:extLst>
          </p:cNvPr>
          <p:cNvSpPr/>
          <p:nvPr/>
        </p:nvSpPr>
        <p:spPr>
          <a:xfrm>
            <a:off x="0" y="588815"/>
            <a:ext cx="3816424" cy="440120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Causas del subdesarrollo</a:t>
            </a:r>
          </a:p>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Científico  y Tecnológico en </a:t>
            </a:r>
          </a:p>
          <a:p>
            <a:pPr algn="ctr" fontAlgn="base">
              <a:spcBef>
                <a:spcPct val="0"/>
              </a:spcBef>
              <a:spcAft>
                <a:spcPct val="0"/>
              </a:spcAft>
              <a:defRPr/>
            </a:pPr>
            <a:r>
              <a:rPr lang="es-ES" sz="4000" b="1" dirty="0">
                <a:ln w="11430"/>
                <a:effectLst>
                  <a:outerShdw blurRad="38100" dist="38100" dir="2700000" algn="tl">
                    <a:srgbClr val="000000">
                      <a:alpha val="43137"/>
                    </a:srgbClr>
                  </a:outerShdw>
                </a:effectLst>
                <a:latin typeface="Arial" pitchFamily="34" charset="0"/>
                <a:cs typeface="Arial" panose="020B0604020202020204" pitchFamily="34" charset="0"/>
              </a:rPr>
              <a:t>América Latina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095FA621-38B2-4181-A141-C977EBAE3504}"/>
              </a:ext>
            </a:extLst>
          </p:cNvPr>
          <p:cNvSpPr/>
          <p:nvPr/>
        </p:nvSpPr>
        <p:spPr>
          <a:xfrm>
            <a:off x="651804" y="3785439"/>
            <a:ext cx="7122942" cy="1569660"/>
          </a:xfrm>
          <a:prstGeom prst="rect">
            <a:avLst/>
          </a:prstGeom>
        </p:spPr>
        <p:txBody>
          <a:bodyPr wrap="square">
            <a:spAutoFit/>
          </a:bodyPr>
          <a:lstStyle/>
          <a:p>
            <a:pPr algn="ctr"/>
            <a:r>
              <a:rPr lang="es-ES" sz="2400" dirty="0">
                <a:latin typeface="Arial" panose="020B0604020202020204" pitchFamily="34" charset="0"/>
                <a:cs typeface="Arial" panose="020B0604020202020204" pitchFamily="34" charset="0"/>
              </a:rPr>
              <a:t>La ciencia y la tecnología son procesos sociales , de modo que padecen los males y las insuficiencias de los sistemas políticos y económicos en los que se insertan</a:t>
            </a:r>
          </a:p>
        </p:txBody>
      </p:sp>
      <p:sp>
        <p:nvSpPr>
          <p:cNvPr id="6" name="Explosión: 8 puntos 5">
            <a:extLst>
              <a:ext uri="{FF2B5EF4-FFF2-40B4-BE49-F238E27FC236}">
                <a16:creationId xmlns:a16="http://schemas.microsoft.com/office/drawing/2014/main" xmlns="" id="{8D302AE3-FA04-4A4C-BF47-79685D032254}"/>
              </a:ext>
            </a:extLst>
          </p:cNvPr>
          <p:cNvSpPr/>
          <p:nvPr/>
        </p:nvSpPr>
        <p:spPr>
          <a:xfrm>
            <a:off x="855748" y="339725"/>
            <a:ext cx="5641146" cy="2885107"/>
          </a:xfrm>
          <a:prstGeom prst="irregularSeal1">
            <a:avLst/>
          </a:prstGeom>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Reflexiones para el debate </a:t>
            </a:r>
          </a:p>
        </p:txBody>
      </p:sp>
    </p:spTree>
    <p:extLst>
      <p:ext uri="{BB962C8B-B14F-4D97-AF65-F5344CB8AC3E}">
        <p14:creationId xmlns:p14="http://schemas.microsoft.com/office/powerpoint/2010/main" val="325931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11D00F2-2702-4B7F-9AD2-9B5FCC6B316D}"/>
              </a:ext>
            </a:extLst>
          </p:cNvPr>
          <p:cNvSpPr>
            <a:spLocks noGrp="1"/>
          </p:cNvSpPr>
          <p:nvPr>
            <p:ph idx="1"/>
          </p:nvPr>
        </p:nvSpPr>
        <p:spPr>
          <a:xfrm>
            <a:off x="204717" y="236211"/>
            <a:ext cx="7042244" cy="6717323"/>
          </a:xfrm>
        </p:spPr>
        <p:txBody>
          <a:bodyPr>
            <a:normAutofit lnSpcReduction="10000"/>
          </a:bodyPr>
          <a:lstStyle/>
          <a:p>
            <a:pPr marL="0" indent="0">
              <a:buNone/>
              <a:defRPr/>
            </a:pPr>
            <a:endParaRPr lang="es-ES" b="1" u="sng" dirty="0">
              <a:latin typeface="+mj-lt"/>
            </a:endParaRPr>
          </a:p>
          <a:p>
            <a:pPr marL="0" lvl="0" indent="0" algn="just">
              <a:buClr>
                <a:srgbClr val="F496CB">
                  <a:lumMod val="75000"/>
                </a:srgbClr>
              </a:buClr>
              <a:buNone/>
              <a:defRPr/>
            </a:pPr>
            <a:r>
              <a:rPr lang="es-ES" sz="2800" dirty="0" smtClean="0">
                <a:solidFill>
                  <a:schemeClr val="tx1"/>
                </a:solidFill>
                <a:latin typeface="+mj-lt"/>
              </a:rPr>
              <a:t>"</a:t>
            </a:r>
            <a:r>
              <a:rPr lang="es-ES" sz="2400" dirty="0" smtClean="0">
                <a:solidFill>
                  <a:schemeClr val="tx1"/>
                </a:solidFill>
                <a:latin typeface="Arial" panose="020B0604020202020204" pitchFamily="34" charset="0"/>
                <a:cs typeface="Arial" panose="020B0604020202020204" pitchFamily="34" charset="0"/>
              </a:rPr>
              <a:t>La </a:t>
            </a:r>
            <a:r>
              <a:rPr lang="es-ES" sz="2400" u="sng" dirty="0">
                <a:solidFill>
                  <a:schemeClr val="tx1"/>
                </a:solidFill>
                <a:latin typeface="Arial" panose="020B0604020202020204" pitchFamily="34" charset="0"/>
                <a:cs typeface="Arial" panose="020B0604020202020204" pitchFamily="34" charset="0"/>
              </a:rPr>
              <a:t>ciencia </a:t>
            </a:r>
            <a:r>
              <a:rPr lang="es-ES" sz="2400" dirty="0">
                <a:solidFill>
                  <a:schemeClr val="tx1"/>
                </a:solidFill>
                <a:latin typeface="Arial" panose="020B0604020202020204" pitchFamily="34" charset="0"/>
                <a:cs typeface="Arial" panose="020B0604020202020204" pitchFamily="34" charset="0"/>
              </a:rPr>
              <a:t>no es  sólo como un sistema de conceptos, proposiciones, teorías, hipótesis, etc., sino también, simultáneamente, como una forma específica de la actividad social dirigida a la producción, distribución y aplicación de los conocimientos acerca de las leyes objetivas de la naturaleza y la sociedad.  Aún más, la ciencia se nos presenta como una institución social, como un sistema de organizaciones científicas, cuya estructura y desarrollo se encuentran estrechamente vinculados con la economía, la política, los fenómenos culturales, con las necesidades y las posibilidades de la sociedad dada" </a:t>
            </a:r>
            <a:r>
              <a:rPr lang="es-ES" sz="2400" dirty="0" smtClean="0">
                <a:solidFill>
                  <a:schemeClr val="tx1"/>
                </a:solidFill>
                <a:latin typeface="Arial" panose="020B0604020202020204" pitchFamily="34" charset="0"/>
                <a:cs typeface="Arial" panose="020B0604020202020204" pitchFamily="34" charset="0"/>
              </a:rPr>
              <a:t>.</a:t>
            </a:r>
            <a:r>
              <a:rPr lang="es-ES" sz="2800" dirty="0">
                <a:solidFill>
                  <a:schemeClr val="tx1"/>
                </a:solidFill>
              </a:rPr>
              <a:t> </a:t>
            </a:r>
            <a:endParaRPr lang="es-ES" sz="2800" dirty="0" smtClean="0">
              <a:solidFill>
                <a:schemeClr val="tx1"/>
              </a:solidFill>
            </a:endParaRPr>
          </a:p>
          <a:p>
            <a:pPr marL="0" lvl="0" indent="0" algn="r">
              <a:buClr>
                <a:srgbClr val="F496CB">
                  <a:lumMod val="75000"/>
                </a:srgbClr>
              </a:buClr>
              <a:buNone/>
              <a:defRPr/>
            </a:pPr>
            <a:r>
              <a:rPr lang="es-ES" sz="2800" dirty="0" smtClean="0">
                <a:solidFill>
                  <a:prstClr val="black">
                    <a:lumMod val="75000"/>
                    <a:lumOff val="25000"/>
                  </a:prstClr>
                </a:solidFill>
              </a:rPr>
              <a:t>Max </a:t>
            </a:r>
            <a:r>
              <a:rPr lang="es-ES" sz="2800" dirty="0" err="1">
                <a:solidFill>
                  <a:prstClr val="black">
                    <a:lumMod val="75000"/>
                    <a:lumOff val="25000"/>
                  </a:prstClr>
                </a:solidFill>
              </a:rPr>
              <a:t>Krober</a:t>
            </a:r>
            <a:endParaRPr lang="es-MX" sz="2800" dirty="0">
              <a:solidFill>
                <a:prstClr val="black">
                  <a:lumMod val="75000"/>
                  <a:lumOff val="25000"/>
                </a:prstClr>
              </a:solidFill>
            </a:endParaRPr>
          </a:p>
          <a:p>
            <a:pPr marL="0" indent="0" algn="just">
              <a:buNone/>
              <a:defRPr/>
            </a:pPr>
            <a:endParaRPr lang="es-MX" sz="2400" dirty="0">
              <a:latin typeface="Arial" panose="020B0604020202020204" pitchFamily="34" charset="0"/>
              <a:cs typeface="Arial" panose="020B0604020202020204" pitchFamily="34" charset="0"/>
            </a:endParaRPr>
          </a:p>
          <a:p>
            <a:pPr marL="0" indent="0" algn="just">
              <a:buNone/>
              <a:defRPr/>
            </a:pPr>
            <a:r>
              <a:rPr lang="es-ES" sz="2800" dirty="0"/>
              <a:t>                                                           </a:t>
            </a:r>
            <a:endParaRPr lang="es-MX"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0C6036A5-0E2E-4D0D-8205-FED9AE880E90}"/>
              </a:ext>
            </a:extLst>
          </p:cNvPr>
          <p:cNvSpPr txBox="1"/>
          <p:nvPr/>
        </p:nvSpPr>
        <p:spPr>
          <a:xfrm>
            <a:off x="354841" y="610160"/>
            <a:ext cx="7342425" cy="5632311"/>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a:t>
            </a:r>
            <a:r>
              <a:rPr lang="es-ES" sz="2400" u="sng" dirty="0">
                <a:latin typeface="Arial" panose="020B0604020202020204" pitchFamily="34" charset="0"/>
                <a:cs typeface="Arial" panose="020B0604020202020204" pitchFamily="34" charset="0"/>
              </a:rPr>
              <a:t>ciencia</a:t>
            </a:r>
            <a:r>
              <a:rPr lang="es-ES" sz="2400" dirty="0">
                <a:latin typeface="Arial" panose="020B0604020202020204" pitchFamily="34" charset="0"/>
                <a:cs typeface="Arial" panose="020B0604020202020204" pitchFamily="34" charset="0"/>
              </a:rPr>
              <a:t> es ante todo producción, difusión y aplicación de conocimientos y ello la califica y distingue, en el sistema de la actividad humana</a:t>
            </a:r>
          </a:p>
          <a:p>
            <a:pPr algn="just">
              <a:lnSpc>
                <a:spcPct val="150000"/>
              </a:lnSpc>
            </a:pPr>
            <a:r>
              <a:rPr lang="es-ES" sz="2400" dirty="0">
                <a:latin typeface="Arial" panose="020B0604020202020204" pitchFamily="34" charset="0"/>
                <a:cs typeface="Arial" panose="020B0604020202020204" pitchFamily="34" charset="0"/>
              </a:rPr>
              <a:t>La </a:t>
            </a:r>
            <a:r>
              <a:rPr lang="es-ES" sz="2400" u="sng" dirty="0">
                <a:latin typeface="Arial" panose="020B0604020202020204" pitchFamily="34" charset="0"/>
                <a:cs typeface="Arial" panose="020B0604020202020204" pitchFamily="34" charset="0"/>
              </a:rPr>
              <a:t>ciencia</a:t>
            </a:r>
            <a:r>
              <a:rPr lang="es-ES" sz="2400" dirty="0">
                <a:latin typeface="Arial" panose="020B0604020202020204" pitchFamily="34" charset="0"/>
                <a:cs typeface="Arial" panose="020B0604020202020204" pitchFamily="34" charset="0"/>
              </a:rPr>
              <a:t> se nos presenta como una institución social, como un sistema de organizaciones científicas , que se encuentran vinculados con la economía, la política, los fenómenos culturales y con las necesidades y posibilidades de la sociedad </a:t>
            </a:r>
            <a:r>
              <a:rPr lang="es-ES" sz="2400" dirty="0" smtClean="0">
                <a:latin typeface="Arial" panose="020B0604020202020204" pitchFamily="34" charset="0"/>
                <a:cs typeface="Arial" panose="020B0604020202020204" pitchFamily="34" charset="0"/>
              </a:rPr>
              <a:t>dada.</a:t>
            </a:r>
            <a:endParaRPr lang="es-ES" sz="2400" dirty="0">
              <a:latin typeface="Arial" panose="020B0604020202020204" pitchFamily="34" charset="0"/>
              <a:cs typeface="Arial" panose="020B0604020202020204" pitchFamily="34" charset="0"/>
            </a:endParaRPr>
          </a:p>
          <a:p>
            <a:r>
              <a:rPr lang="es-ES" dirty="0"/>
              <a:t>                                                                     </a:t>
            </a:r>
            <a:endParaRPr lang="es-ES" dirty="0" smtClean="0"/>
          </a:p>
          <a:p>
            <a:pPr algn="r"/>
            <a:r>
              <a:rPr lang="es-ES" dirty="0" smtClean="0"/>
              <a:t>Jorge </a:t>
            </a:r>
            <a:r>
              <a:rPr lang="es-ES" dirty="0"/>
              <a:t>Núñez Jover(2007)</a:t>
            </a:r>
          </a:p>
        </p:txBody>
      </p:sp>
    </p:spTree>
    <p:extLst>
      <p:ext uri="{BB962C8B-B14F-4D97-AF65-F5344CB8AC3E}">
        <p14:creationId xmlns:p14="http://schemas.microsoft.com/office/powerpoint/2010/main" val="115936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xmlns="" id="{6F3FD0E8-7BF1-4968-A9B4-F89C64828C47}"/>
              </a:ext>
            </a:extLst>
          </p:cNvPr>
          <p:cNvSpPr>
            <a:spLocks noGrp="1" noChangeArrowheads="1"/>
          </p:cNvSpPr>
          <p:nvPr>
            <p:ph type="title"/>
          </p:nvPr>
        </p:nvSpPr>
        <p:spPr>
          <a:xfrm>
            <a:off x="382138" y="907051"/>
            <a:ext cx="6851176" cy="4023360"/>
          </a:xfrm>
        </p:spPr>
        <p:txBody>
          <a:bodyPr>
            <a:normAutofit fontScale="90000"/>
          </a:bodyPr>
          <a:lstStyle/>
          <a:p>
            <a:pPr algn="just">
              <a:lnSpc>
                <a:spcPct val="150000"/>
              </a:lnSpc>
              <a:defRPr/>
            </a:pPr>
            <a:r>
              <a:rPr lang="es-ES" sz="2400" dirty="0">
                <a:solidFill>
                  <a:schemeClr val="tx1"/>
                </a:solidFill>
                <a:latin typeface="Arial" panose="020B0604020202020204" pitchFamily="34" charset="0"/>
                <a:cs typeface="Arial" panose="020B0604020202020204" pitchFamily="34" charset="0"/>
              </a:rPr>
              <a:t>La Tecnología según de </a:t>
            </a:r>
            <a:r>
              <a:rPr lang="es-ES" sz="2400" dirty="0" err="1">
                <a:solidFill>
                  <a:schemeClr val="tx1"/>
                </a:solidFill>
                <a:latin typeface="Arial" panose="020B0604020202020204" pitchFamily="34" charset="0"/>
                <a:cs typeface="Arial" panose="020B0604020202020204" pitchFamily="34" charset="0"/>
              </a:rPr>
              <a:t>Pacey</a:t>
            </a:r>
            <a:r>
              <a:rPr lang="es-ES" sz="2400" dirty="0">
                <a:solidFill>
                  <a:schemeClr val="tx1"/>
                </a:solidFill>
                <a:latin typeface="Arial" panose="020B0604020202020204" pitchFamily="34" charset="0"/>
                <a:cs typeface="Arial" panose="020B0604020202020204" pitchFamily="34" charset="0"/>
              </a:rPr>
              <a:t> (1990) existen dos definiciones     una restringida donde se aprecia solo el aspecto </a:t>
            </a:r>
            <a:r>
              <a:rPr lang="es-ES" sz="2400" dirty="0" smtClean="0">
                <a:solidFill>
                  <a:schemeClr val="tx1"/>
                </a:solidFill>
                <a:latin typeface="Arial" panose="020B0604020202020204" pitchFamily="34" charset="0"/>
                <a:cs typeface="Arial" panose="020B0604020202020204" pitchFamily="34" charset="0"/>
              </a:rPr>
              <a:t>técnico: </a:t>
            </a:r>
            <a:r>
              <a:rPr lang="es-ES" sz="2400" dirty="0">
                <a:solidFill>
                  <a:schemeClr val="tx1"/>
                </a:solidFill>
                <a:latin typeface="Arial" panose="020B0604020202020204" pitchFamily="34" charset="0"/>
                <a:cs typeface="Arial" panose="020B0604020202020204" pitchFamily="34" charset="0"/>
              </a:rPr>
              <a:t>conocimientos ,destrezas ,herramientas, máquinas y una segunda que incluye también los aspectos organizativos: actividad económica e industrial, actividad profesional , usuarios y consumidores, y los contenidos culturales: objetivos ,valores y códigos éticos, códigos de comportamiento</a:t>
            </a:r>
          </a:p>
        </p:txBody>
      </p:sp>
      <p:sp>
        <p:nvSpPr>
          <p:cNvPr id="7" name="Rectángulo 6">
            <a:extLst>
              <a:ext uri="{FF2B5EF4-FFF2-40B4-BE49-F238E27FC236}">
                <a16:creationId xmlns:a16="http://schemas.microsoft.com/office/drawing/2014/main" xmlns="" id="{7C9C5DCE-4FC0-47CE-9FDD-7EAC8FD41A84}"/>
              </a:ext>
            </a:extLst>
          </p:cNvPr>
          <p:cNvSpPr/>
          <p:nvPr/>
        </p:nvSpPr>
        <p:spPr>
          <a:xfrm flipH="1">
            <a:off x="8197948" y="5842914"/>
            <a:ext cx="2077328" cy="369332"/>
          </a:xfrm>
          <a:prstGeom prst="rect">
            <a:avLst/>
          </a:prstGeom>
        </p:spPr>
        <p:txBody>
          <a:bodyPr wrap="square">
            <a:spAutoFit/>
          </a:bodyPr>
          <a:lstStyle/>
          <a:p>
            <a:r>
              <a:rPr lang="es-E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342AB086-EA54-460A-A949-E332770FF004}"/>
              </a:ext>
            </a:extLst>
          </p:cNvPr>
          <p:cNvSpPr txBox="1"/>
          <p:nvPr/>
        </p:nvSpPr>
        <p:spPr>
          <a:xfrm>
            <a:off x="354841" y="976550"/>
            <a:ext cx="7266419" cy="5078313"/>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tecnología no es autónoma en su doble sentido : por un lado no se desarrolla con autonomía a las fuerzas y factores sociales, y, por otro, no es segregable del </a:t>
            </a:r>
            <a:r>
              <a:rPr lang="es-ES" sz="2400" dirty="0" err="1" smtClean="0">
                <a:latin typeface="Arial" panose="020B0604020202020204" pitchFamily="34" charset="0"/>
                <a:cs typeface="Arial" panose="020B0604020202020204" pitchFamily="34" charset="0"/>
              </a:rPr>
              <a:t>sociosistema</a:t>
            </a:r>
            <a:r>
              <a:rPr lang="es-ES" sz="2400" dirty="0" smtClean="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en que se integra y sobre todo el que actúa. La tecnología forma una parte integral de su </a:t>
            </a:r>
            <a:r>
              <a:rPr lang="es-ES" sz="2400" dirty="0" err="1">
                <a:latin typeface="Arial" panose="020B0604020202020204" pitchFamily="34" charset="0"/>
                <a:cs typeface="Arial" panose="020B0604020202020204" pitchFamily="34" charset="0"/>
              </a:rPr>
              <a:t>sociosistema</a:t>
            </a:r>
            <a:r>
              <a:rPr lang="es-ES" sz="2400" dirty="0">
                <a:latin typeface="Arial" panose="020B0604020202020204" pitchFamily="34" charset="0"/>
                <a:cs typeface="Arial" panose="020B0604020202020204" pitchFamily="34" charset="0"/>
              </a:rPr>
              <a:t>, contribuye a formarlo y es conformada por él.</a:t>
            </a:r>
          </a:p>
          <a:p>
            <a:pPr algn="just">
              <a:lnSpc>
                <a:spcPct val="150000"/>
              </a:lnSpc>
            </a:pPr>
            <a:endParaRPr lang="es-ES" sz="2400" dirty="0">
              <a:latin typeface="Arial" panose="020B0604020202020204" pitchFamily="34" charset="0"/>
              <a:cs typeface="Arial" panose="020B0604020202020204" pitchFamily="34" charset="0"/>
            </a:endParaRPr>
          </a:p>
          <a:p>
            <a:pPr algn="just">
              <a:lnSpc>
                <a:spcPct val="150000"/>
              </a:lnSpc>
            </a:pPr>
            <a:r>
              <a:rPr lang="es-ES" sz="2400" dirty="0">
                <a:latin typeface="Arial" panose="020B0604020202020204" pitchFamily="34" charset="0"/>
                <a:cs typeface="Arial" panose="020B0604020202020204" pitchFamily="34" charset="0"/>
              </a:rPr>
              <a:t>                                                González </a:t>
            </a:r>
            <a:r>
              <a:rPr lang="es-ES" sz="2400" dirty="0" smtClean="0">
                <a:latin typeface="Arial" panose="020B0604020202020204" pitchFamily="34" charset="0"/>
                <a:cs typeface="Arial" panose="020B0604020202020204" pitchFamily="34" charset="0"/>
              </a:rPr>
              <a:t>García, </a:t>
            </a:r>
            <a:r>
              <a:rPr lang="es-ES" sz="2400" dirty="0">
                <a:latin typeface="Arial" panose="020B0604020202020204" pitchFamily="34" charset="0"/>
                <a:cs typeface="Arial" panose="020B0604020202020204" pitchFamily="34" charset="0"/>
              </a:rPr>
              <a:t>et al</a:t>
            </a:r>
            <a:endParaRPr lang="es-ES" dirty="0"/>
          </a:p>
        </p:txBody>
      </p:sp>
    </p:spTree>
    <p:extLst>
      <p:ext uri="{BB962C8B-B14F-4D97-AF65-F5344CB8AC3E}">
        <p14:creationId xmlns:p14="http://schemas.microsoft.com/office/powerpoint/2010/main" val="73120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71980065-31C0-4D16-A6C9-E3F74D272F09}"/>
              </a:ext>
            </a:extLst>
          </p:cNvPr>
          <p:cNvSpPr>
            <a:spLocks noGrp="1" noChangeArrowheads="1"/>
          </p:cNvSpPr>
          <p:nvPr>
            <p:ph idx="1"/>
          </p:nvPr>
        </p:nvSpPr>
        <p:spPr>
          <a:xfrm>
            <a:off x="218364" y="672172"/>
            <a:ext cx="6933063" cy="5516563"/>
          </a:xfrm>
        </p:spPr>
        <p:txBody>
          <a:bodyPr/>
          <a:lstStyle/>
          <a:p>
            <a:pPr algn="just" eaLnBrk="1" hangingPunct="1">
              <a:lnSpc>
                <a:spcPct val="150000"/>
              </a:lnSpc>
              <a:buFontTx/>
              <a:buNone/>
            </a:pPr>
            <a:r>
              <a:rPr lang="es-ES" altLang="es-ES" dirty="0">
                <a:solidFill>
                  <a:srgbClr val="FF0000"/>
                </a:solidFill>
              </a:rPr>
              <a:t>   </a:t>
            </a:r>
            <a:r>
              <a:rPr lang="es-ES" altLang="es-ES" sz="2400" dirty="0">
                <a:solidFill>
                  <a:schemeClr val="tx1"/>
                </a:solidFill>
                <a:latin typeface="Arial" panose="020B0604020202020204" pitchFamily="34" charset="0"/>
                <a:cs typeface="Arial" panose="020B0604020202020204" pitchFamily="34" charset="0"/>
              </a:rPr>
              <a:t>La ciencia y la tecnología constituyen un ciclo de sistemas interactuantes que se alimentan el uno al otro. El científico torna inteligible lo que hace el técnico y éste provee a la ciencia de instrumentos y de comprobaciones; y lo que es igualmente importante el técnico no cesa de formular preguntas al científico añadiendo así un motor externo al motor interno del progreso científico</a:t>
            </a:r>
            <a:endParaRPr lang="es-ES" altLang="es-ES" sz="2400" dirty="0">
              <a:solidFill>
                <a:srgbClr val="FF0000"/>
              </a:solidFill>
              <a:latin typeface="Arial" panose="020B0604020202020204" pitchFamily="34" charset="0"/>
              <a:cs typeface="Arial" panose="020B0604020202020204" pitchFamily="34" charset="0"/>
            </a:endParaRPr>
          </a:p>
          <a:p>
            <a:pPr eaLnBrk="1" hangingPunct="1">
              <a:lnSpc>
                <a:spcPct val="90000"/>
              </a:lnSpc>
              <a:buFontTx/>
              <a:buNone/>
            </a:pPr>
            <a:r>
              <a:rPr lang="es-ES" altLang="es-ES" sz="2400" dirty="0">
                <a:latin typeface="Arial" panose="020B0604020202020204" pitchFamily="34" charset="0"/>
                <a:cs typeface="Arial" panose="020B0604020202020204" pitchFamily="34" charset="0"/>
              </a:rPr>
              <a:t>                                                 </a:t>
            </a:r>
            <a:r>
              <a:rPr lang="es-ES" altLang="es-ES" sz="2400" dirty="0">
                <a:solidFill>
                  <a:schemeClr val="tx1"/>
                </a:solidFill>
                <a:latin typeface="Arial" panose="020B0604020202020204" pitchFamily="34" charset="0"/>
                <a:cs typeface="Arial" panose="020B0604020202020204" pitchFamily="34" charset="0"/>
              </a:rPr>
              <a:t>Mario Bunge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312938C2-20BA-461E-803B-53A190C2418B}"/>
              </a:ext>
            </a:extLst>
          </p:cNvPr>
          <p:cNvSpPr txBox="1"/>
          <p:nvPr/>
        </p:nvSpPr>
        <p:spPr>
          <a:xfrm>
            <a:off x="286603" y="394947"/>
            <a:ext cx="7465326" cy="3970318"/>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es-ES" sz="2400" dirty="0">
                <a:latin typeface="Arial" panose="020B0604020202020204" pitchFamily="34" charset="0"/>
                <a:cs typeface="Arial" panose="020B0604020202020204" pitchFamily="34" charset="0"/>
              </a:rPr>
              <a:t>Los límites entre la ciencia y la tecnología cada día se hacen más borrosos , y se están disolviendo. Estamos frente a un complejo ciencia –tecnología donde como dice Barret “el </a:t>
            </a:r>
            <a:r>
              <a:rPr lang="es-ES" sz="2400" dirty="0" err="1">
                <a:latin typeface="Arial" panose="020B0604020202020204" pitchFamily="34" charset="0"/>
                <a:cs typeface="Arial" panose="020B0604020202020204" pitchFamily="34" charset="0"/>
              </a:rPr>
              <a:t>guión</a:t>
            </a:r>
            <a:r>
              <a:rPr lang="es-ES" sz="2400" dirty="0">
                <a:latin typeface="Arial" panose="020B0604020202020204" pitchFamily="34" charset="0"/>
                <a:cs typeface="Arial" panose="020B0604020202020204" pitchFamily="34" charset="0"/>
              </a:rPr>
              <a:t> que une</a:t>
            </a:r>
          </a:p>
          <a:p>
            <a:pPr algn="just">
              <a:lnSpc>
                <a:spcPct val="150000"/>
              </a:lnSpc>
            </a:pPr>
            <a:r>
              <a:rPr lang="es-ES" sz="2400" dirty="0">
                <a:latin typeface="Arial" panose="020B0604020202020204" pitchFamily="34" charset="0"/>
                <a:cs typeface="Arial" panose="020B0604020202020204" pitchFamily="34" charset="0"/>
              </a:rPr>
              <a:t>los términos de ciencia-tecnología indica esa unión esencial(…) la nueva ciencia es, por su esencia, tecnológica”</a:t>
            </a:r>
          </a:p>
        </p:txBody>
      </p:sp>
      <p:sp>
        <p:nvSpPr>
          <p:cNvPr id="5" name="CuadroTexto 4">
            <a:extLst>
              <a:ext uri="{FF2B5EF4-FFF2-40B4-BE49-F238E27FC236}">
                <a16:creationId xmlns:a16="http://schemas.microsoft.com/office/drawing/2014/main" xmlns="" id="{5929F5E8-C7D7-45C4-BB49-595BE4E6DCA2}"/>
              </a:ext>
            </a:extLst>
          </p:cNvPr>
          <p:cNvSpPr txBox="1"/>
          <p:nvPr/>
        </p:nvSpPr>
        <p:spPr>
          <a:xfrm>
            <a:off x="600501" y="4616094"/>
            <a:ext cx="6449023" cy="1754326"/>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Aparece el término tecnociencia  como recurso del lenguaje para denotar la relación entre ciencia y tecnología </a:t>
            </a:r>
          </a:p>
        </p:txBody>
      </p:sp>
    </p:spTree>
    <p:extLst>
      <p:ext uri="{BB962C8B-B14F-4D97-AF65-F5344CB8AC3E}">
        <p14:creationId xmlns:p14="http://schemas.microsoft.com/office/powerpoint/2010/main" val="272962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6934897D-20C8-4D83-97E4-C6E8015783DF}"/>
              </a:ext>
            </a:extLst>
          </p:cNvPr>
          <p:cNvSpPr txBox="1"/>
          <p:nvPr/>
        </p:nvSpPr>
        <p:spPr>
          <a:xfrm>
            <a:off x="504967" y="910830"/>
            <a:ext cx="6632812" cy="5078313"/>
          </a:xfrm>
          <a:prstGeom prst="rect">
            <a:avLst/>
          </a:prstGeom>
          <a:noFill/>
        </p:spPr>
        <p:txBody>
          <a:bodyPr wrap="square" rtlCol="0">
            <a:spAutoFit/>
          </a:bodyPr>
          <a:lstStyle/>
          <a:p>
            <a:pPr algn="just">
              <a:lnSpc>
                <a:spcPct val="150000"/>
              </a:lnSpc>
            </a:pPr>
            <a:r>
              <a:rPr lang="es-ES" sz="2400" u="sng" dirty="0">
                <a:latin typeface="Arial" panose="020B0604020202020204" pitchFamily="34" charset="0"/>
                <a:cs typeface="Arial" panose="020B0604020202020204" pitchFamily="34" charset="0"/>
              </a:rPr>
              <a:t>La ciencia y La tecnología son procesos </a:t>
            </a:r>
            <a:r>
              <a:rPr lang="es-ES" sz="2400" u="sng" dirty="0" smtClean="0">
                <a:latin typeface="Arial" panose="020B0604020202020204" pitchFamily="34" charset="0"/>
                <a:cs typeface="Arial" panose="020B0604020202020204" pitchFamily="34" charset="0"/>
              </a:rPr>
              <a:t>sociales</a:t>
            </a:r>
            <a:r>
              <a:rPr lang="es-ES" sz="2400" dirty="0">
                <a:latin typeface="Arial" panose="020B0604020202020204" pitchFamily="34" charset="0"/>
                <a:cs typeface="Arial" panose="020B0604020202020204" pitchFamily="34" charset="0"/>
              </a:rPr>
              <a:t> </a:t>
            </a:r>
            <a:endParaRPr lang="es-ES" sz="2400" dirty="0" smtClean="0">
              <a:latin typeface="Arial" panose="020B0604020202020204" pitchFamily="34" charset="0"/>
              <a:cs typeface="Arial" panose="020B0604020202020204" pitchFamily="34" charset="0"/>
            </a:endParaRPr>
          </a:p>
          <a:p>
            <a:pPr algn="just">
              <a:lnSpc>
                <a:spcPct val="150000"/>
              </a:lnSpc>
            </a:pPr>
            <a:endParaRPr lang="es-ES" sz="2400" dirty="0" smtClean="0">
              <a:latin typeface="Arial" panose="020B0604020202020204" pitchFamily="34" charset="0"/>
              <a:cs typeface="Arial" panose="020B0604020202020204" pitchFamily="34" charset="0"/>
            </a:endParaRPr>
          </a:p>
          <a:p>
            <a:pPr algn="just">
              <a:lnSpc>
                <a:spcPct val="150000"/>
              </a:lnSpc>
            </a:pPr>
            <a:endParaRPr lang="es-ES" sz="2400" dirty="0">
              <a:latin typeface="Arial" panose="020B0604020202020204" pitchFamily="34" charset="0"/>
              <a:cs typeface="Arial" panose="020B0604020202020204" pitchFamily="34" charset="0"/>
            </a:endParaRPr>
          </a:p>
          <a:p>
            <a:pPr algn="ctr">
              <a:lnSpc>
                <a:spcPct val="150000"/>
              </a:lnSpc>
            </a:pPr>
            <a:r>
              <a:rPr lang="es-ES" sz="2400" dirty="0" smtClean="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comprender esto es vital para la educación de las personas en la llamada sociedad del conocimiento o sociedad tecnológica como también se le denomina a las sociedades de </a:t>
            </a:r>
            <a:r>
              <a:rPr lang="es-ES" sz="2400" dirty="0" smtClean="0">
                <a:latin typeface="Arial" panose="020B0604020202020204" pitchFamily="34" charset="0"/>
                <a:cs typeface="Arial" panose="020B0604020202020204" pitchFamily="34" charset="0"/>
              </a:rPr>
              <a:t>hoy</a:t>
            </a:r>
            <a:endParaRPr lang="es-ES" sz="2400" dirty="0">
              <a:latin typeface="Arial" panose="020B0604020202020204" pitchFamily="34" charset="0"/>
              <a:cs typeface="Arial" panose="020B0604020202020204" pitchFamily="34" charset="0"/>
            </a:endParaRPr>
          </a:p>
        </p:txBody>
      </p:sp>
      <p:sp>
        <p:nvSpPr>
          <p:cNvPr id="2" name="Flecha abajo 1"/>
          <p:cNvSpPr/>
          <p:nvPr/>
        </p:nvSpPr>
        <p:spPr>
          <a:xfrm>
            <a:off x="2797791" y="2197289"/>
            <a:ext cx="1501253" cy="600501"/>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54718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9E7BDE5C-2DE1-4FAC-BC91-D74368D76D0C}"/>
              </a:ext>
            </a:extLst>
          </p:cNvPr>
          <p:cNvSpPr/>
          <p:nvPr/>
        </p:nvSpPr>
        <p:spPr>
          <a:xfrm>
            <a:off x="245661" y="2645987"/>
            <a:ext cx="7315200" cy="3416320"/>
          </a:xfrm>
          <a:prstGeom prst="rect">
            <a:avLst/>
          </a:prstGeom>
        </p:spPr>
        <p:txBody>
          <a:bodyPr wrap="square">
            <a:spAutoFit/>
          </a:bodyPr>
          <a:lstStyle/>
          <a:p>
            <a:pPr algn="just">
              <a:lnSpc>
                <a:spcPct val="150000"/>
              </a:lnSpc>
            </a:pPr>
            <a:r>
              <a:rPr lang="es-ES" sz="2400" dirty="0">
                <a:latin typeface="Arial" panose="020B0604020202020204" pitchFamily="34" charset="0"/>
                <a:cs typeface="Arial" panose="020B0604020202020204" pitchFamily="34" charset="0"/>
              </a:rPr>
              <a:t>La influencia de la tecnociencia  sobre la vida humana es compleja, porque siendo como es determinante para el proceso de su desarrollo, sus efectos se extienden hacia numerosos aspectos relacionados directa o indirectamente en el nivel de vida de la población</a:t>
            </a:r>
          </a:p>
        </p:txBody>
      </p:sp>
      <p:sp>
        <p:nvSpPr>
          <p:cNvPr id="2" name="CuadroTexto 1">
            <a:extLst>
              <a:ext uri="{FF2B5EF4-FFF2-40B4-BE49-F238E27FC236}">
                <a16:creationId xmlns:a16="http://schemas.microsoft.com/office/drawing/2014/main" xmlns="" id="{51D6861D-1531-45AE-9AE9-6280420608C3}"/>
              </a:ext>
            </a:extLst>
          </p:cNvPr>
          <p:cNvSpPr txBox="1"/>
          <p:nvPr/>
        </p:nvSpPr>
        <p:spPr>
          <a:xfrm>
            <a:off x="245661" y="665171"/>
            <a:ext cx="6810233" cy="1685846"/>
          </a:xfrm>
          <a:prstGeom prst="rect">
            <a:avLst/>
          </a:prstGeom>
          <a:noFill/>
        </p:spPr>
        <p:txBody>
          <a:bodyPr wrap="square" rtlCol="0">
            <a:spAutoFit/>
          </a:bodyPr>
          <a:lstStyle/>
          <a:p>
            <a:pPr algn="just">
              <a:lnSpc>
                <a:spcPct val="150000"/>
              </a:lnSpc>
            </a:pPr>
            <a:r>
              <a:rPr lang="es-ES" sz="2400" dirty="0">
                <a:latin typeface="Arial" panose="020B0604020202020204" pitchFamily="34" charset="0"/>
                <a:cs typeface="Arial" panose="020B0604020202020204" pitchFamily="34" charset="0"/>
              </a:rPr>
              <a:t>La sociedad contemporánea esta sometida a todo tipo de impacto de la tecnociencia: económicos, culturales, y de todo tipo.</a:t>
            </a:r>
          </a:p>
        </p:txBody>
      </p:sp>
    </p:spTree>
    <p:extLst>
      <p:ext uri="{BB962C8B-B14F-4D97-AF65-F5344CB8AC3E}">
        <p14:creationId xmlns:p14="http://schemas.microsoft.com/office/powerpoint/2010/main" val="3269768343"/>
      </p:ext>
    </p:extLst>
  </p:cSld>
  <p:clrMapOvr>
    <a:masterClrMapping/>
  </p:clrMapOvr>
</p:sld>
</file>

<file path=ppt/theme/theme1.xml><?xml version="1.0" encoding="utf-8"?>
<a:theme xmlns:a="http://schemas.openxmlformats.org/drawingml/2006/main" name="1_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otalTime>207</TotalTime>
  <Words>767</Words>
  <Application>Microsoft Office PowerPoint</Application>
  <PresentationFormat>Presentación en pantalla (4:3)</PresentationFormat>
  <Paragraphs>42</Paragraphs>
  <Slides>13</Slides>
  <Notes>0</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1_Tema de Office</vt:lpstr>
      <vt:lpstr>Faceta</vt:lpstr>
      <vt:lpstr>Presentación de PowerPoint</vt:lpstr>
      <vt:lpstr>Presentación de PowerPoint</vt:lpstr>
      <vt:lpstr>Presentación de PowerPoint</vt:lpstr>
      <vt:lpstr>La Tecnología según de Pacey (1990) existen dos definiciones     una restringida donde se aprecia solo el aspecto técnico: conocimientos ,destrezas ,herramientas, máquinas y una segunda que incluye también los aspectos organizativos: actividad económica e industrial, actividad profesional , usuarios y consumidores, y los contenidos culturales: objetivos ,valores y códigos éticos, códigos de comportamiento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3</dc:title>
  <dc:creator>PC</dc:creator>
  <cp:lastModifiedBy>admin</cp:lastModifiedBy>
  <cp:revision>41</cp:revision>
  <dcterms:created xsi:type="dcterms:W3CDTF">2022-01-25T20:01:51Z</dcterms:created>
  <dcterms:modified xsi:type="dcterms:W3CDTF">2023-11-02T18:16:08Z</dcterms:modified>
</cp:coreProperties>
</file>