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59" r:id="rId5"/>
    <p:sldId id="266" r:id="rId6"/>
    <p:sldId id="273" r:id="rId7"/>
    <p:sldId id="275" r:id="rId8"/>
    <p:sldId id="276" r:id="rId9"/>
    <p:sldId id="277" r:id="rId10"/>
    <p:sldId id="260" r:id="rId11"/>
    <p:sldId id="265" r:id="rId12"/>
    <p:sldId id="274" r:id="rId13"/>
    <p:sldId id="263" r:id="rId14"/>
    <p:sldId id="262" r:id="rId15"/>
    <p:sldId id="264" r:id="rId16"/>
    <p:sldId id="267" r:id="rId17"/>
    <p:sldId id="268" r:id="rId18"/>
    <p:sldId id="261" r:id="rId19"/>
    <p:sldId id="269" r:id="rId20"/>
    <p:sldId id="271" r:id="rId21"/>
    <p:sldId id="279" r:id="rId22"/>
    <p:sldId id="280" r:id="rId23"/>
    <p:sldId id="270" r:id="rId24"/>
    <p:sldId id="272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E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E2BA61-1368-46F7-A856-D9A07B3400E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D8DA9E8-044E-4ED7-9DC5-CBE201D67FB1}">
      <dgm:prSet phldrT="[Texto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Juramento de Hipócrates</a:t>
          </a:r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(siglos VII </a:t>
          </a:r>
          <a:r>
            <a:rPr lang="es-ES" sz="28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a.c.</a:t>
          </a:r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s-ES" sz="2800" dirty="0">
            <a:solidFill>
              <a:schemeClr val="tx1"/>
            </a:solidFill>
          </a:endParaRPr>
        </a:p>
      </dgm:t>
    </dgm:pt>
    <dgm:pt modelId="{74823936-9CB9-46A2-9CB0-2A5FE3A8EBFC}" type="parTrans" cxnId="{F8F06CE7-DC81-4C22-86C7-6D27B415A7CC}">
      <dgm:prSet/>
      <dgm:spPr/>
      <dgm:t>
        <a:bodyPr/>
        <a:lstStyle/>
        <a:p>
          <a:endParaRPr lang="es-ES"/>
        </a:p>
      </dgm:t>
    </dgm:pt>
    <dgm:pt modelId="{EB846532-42AE-492A-B146-4041B091A181}" type="sibTrans" cxnId="{F8F06CE7-DC81-4C22-86C7-6D27B415A7CC}">
      <dgm:prSet/>
      <dgm:spPr/>
      <dgm:t>
        <a:bodyPr/>
        <a:lstStyle/>
        <a:p>
          <a:endParaRPr lang="es-ES"/>
        </a:p>
      </dgm:t>
    </dgm:pt>
    <dgm:pt modelId="{65352701-9431-4277-BC53-9065AC928312}">
      <dgm:prSet phldrT="[Texto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Juramento de </a:t>
          </a:r>
          <a:r>
            <a:rPr lang="es-ES" sz="2800" b="1" i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Asaph</a:t>
          </a:r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Judío, del siglo III-IV d.C</a:t>
          </a:r>
          <a:r>
            <a:rPr lang="es-ES" sz="2000" dirty="0"/>
            <a:t>.</a:t>
          </a:r>
        </a:p>
      </dgm:t>
    </dgm:pt>
    <dgm:pt modelId="{4CA26FEF-ED6E-49B2-9E40-0B66D1087E99}" type="parTrans" cxnId="{91348698-5595-4273-B8B6-56692C7783C2}">
      <dgm:prSet/>
      <dgm:spPr/>
      <dgm:t>
        <a:bodyPr/>
        <a:lstStyle/>
        <a:p>
          <a:endParaRPr lang="es-ES"/>
        </a:p>
      </dgm:t>
    </dgm:pt>
    <dgm:pt modelId="{D9811C6B-4C48-44C9-ABF1-8336371971DF}" type="sibTrans" cxnId="{91348698-5595-4273-B8B6-56692C7783C2}">
      <dgm:prSet/>
      <dgm:spPr/>
      <dgm:t>
        <a:bodyPr/>
        <a:lstStyle/>
        <a:p>
          <a:endParaRPr lang="es-ES"/>
        </a:p>
      </dgm:t>
    </dgm:pt>
    <dgm:pt modelId="{62FE5F16-68A4-49E0-A417-70E019DE6B77}">
      <dgm:prSet phldrT="[Texto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Consejo de un médico</a:t>
          </a:r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del siglo X d.C., Árabe</a:t>
          </a:r>
        </a:p>
      </dgm:t>
    </dgm:pt>
    <dgm:pt modelId="{3EFD49D5-75E1-48B9-842D-FE78CD1CEA1A}" type="parTrans" cxnId="{F9BB6E11-F1DA-4C93-B37F-FD0578EA6323}">
      <dgm:prSet/>
      <dgm:spPr/>
      <dgm:t>
        <a:bodyPr/>
        <a:lstStyle/>
        <a:p>
          <a:endParaRPr lang="es-ES"/>
        </a:p>
      </dgm:t>
    </dgm:pt>
    <dgm:pt modelId="{5A013B7A-419C-4D54-A4A2-5C7DA95B973A}" type="sibTrans" cxnId="{F9BB6E11-F1DA-4C93-B37F-FD0578EA6323}">
      <dgm:prSet/>
      <dgm:spPr/>
      <dgm:t>
        <a:bodyPr/>
        <a:lstStyle/>
        <a:p>
          <a:endParaRPr lang="es-ES"/>
        </a:p>
      </dgm:t>
    </dgm:pt>
    <dgm:pt modelId="{FC0141BD-4151-4488-A2BD-04E35C4F72FD}">
      <dgm:prSet phldrT="[Texto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Juramento de Iniciación</a:t>
          </a:r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», </a:t>
          </a:r>
          <a:r>
            <a:rPr lang="es-ES" sz="28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Caraka</a:t>
          </a:r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sz="28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Samhita</a:t>
          </a:r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del siglo I a.C. India</a:t>
          </a:r>
          <a:endParaRPr lang="es-ES" sz="2800" dirty="0"/>
        </a:p>
      </dgm:t>
    </dgm:pt>
    <dgm:pt modelId="{BD634557-3D21-4204-8FAF-BED85FEE96DC}" type="parTrans" cxnId="{32DC0A9F-686E-46AA-A5FE-ED29411F3E67}">
      <dgm:prSet/>
      <dgm:spPr/>
      <dgm:t>
        <a:bodyPr/>
        <a:lstStyle/>
        <a:p>
          <a:endParaRPr lang="es-ES"/>
        </a:p>
      </dgm:t>
    </dgm:pt>
    <dgm:pt modelId="{0A927337-2C20-44A7-9CCA-325C4105834C}" type="sibTrans" cxnId="{32DC0A9F-686E-46AA-A5FE-ED29411F3E67}">
      <dgm:prSet/>
      <dgm:spPr/>
      <dgm:t>
        <a:bodyPr/>
        <a:lstStyle/>
        <a:p>
          <a:endParaRPr lang="es-ES"/>
        </a:p>
      </dgm:t>
    </dgm:pt>
    <dgm:pt modelId="{34CEFBF3-8C9D-421A-BA80-ACDCB066DF87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Los cinco mandamientos y las </a:t>
          </a:r>
          <a:r>
            <a:rPr lang="es-ES" sz="2400" b="1" i="1" dirty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diez</a:t>
          </a:r>
          <a:r>
            <a:rPr lang="es-E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exigencias</a:t>
          </a:r>
          <a:r>
            <a:rPr lang="es-E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chino de comienzos del siglo XVII</a:t>
          </a:r>
          <a:r>
            <a:rPr lang="es-ES" sz="2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4DC7422-D979-4DB8-BFDC-554EEFA74C89}" type="parTrans" cxnId="{F03CC271-8A77-4003-8CF6-3656E451274E}">
      <dgm:prSet/>
      <dgm:spPr/>
      <dgm:t>
        <a:bodyPr/>
        <a:lstStyle/>
        <a:p>
          <a:endParaRPr lang="es-ES"/>
        </a:p>
      </dgm:t>
    </dgm:pt>
    <dgm:pt modelId="{41CE9E56-CE1E-42E7-872D-A2A7E5F49943}" type="sibTrans" cxnId="{F03CC271-8A77-4003-8CF6-3656E451274E}">
      <dgm:prSet/>
      <dgm:spPr/>
      <dgm:t>
        <a:bodyPr/>
        <a:lstStyle/>
        <a:p>
          <a:endParaRPr lang="es-ES"/>
        </a:p>
      </dgm:t>
    </dgm:pt>
    <dgm:pt modelId="{5375E23F-92AC-4E67-A861-84B1BF552D23}" type="pres">
      <dgm:prSet presAssocID="{95E2BA61-1368-46F7-A856-D9A07B3400E5}" presName="Name0" presStyleCnt="0">
        <dgm:presLayoutVars>
          <dgm:dir/>
          <dgm:resizeHandles val="exact"/>
        </dgm:presLayoutVars>
      </dgm:prSet>
      <dgm:spPr/>
    </dgm:pt>
    <dgm:pt modelId="{25B604D6-98E5-4697-A882-E8F26459FF42}" type="pres">
      <dgm:prSet presAssocID="{95E2BA61-1368-46F7-A856-D9A07B3400E5}" presName="cycle" presStyleCnt="0"/>
      <dgm:spPr/>
    </dgm:pt>
    <dgm:pt modelId="{4EAFADD6-DE7B-4634-B57C-447EB129E22E}" type="pres">
      <dgm:prSet presAssocID="{0D8DA9E8-044E-4ED7-9DC5-CBE201D67FB1}" presName="nodeFirstNode" presStyleLbl="node1" presStyleIdx="0" presStyleCnt="5">
        <dgm:presLayoutVars>
          <dgm:bulletEnabled val="1"/>
        </dgm:presLayoutVars>
      </dgm:prSet>
      <dgm:spPr/>
    </dgm:pt>
    <dgm:pt modelId="{220F83CE-7E1C-4DED-AC53-5E272EFD866B}" type="pres">
      <dgm:prSet presAssocID="{EB846532-42AE-492A-B146-4041B091A181}" presName="sibTransFirstNode" presStyleLbl="bgShp" presStyleIdx="0" presStyleCnt="1"/>
      <dgm:spPr/>
    </dgm:pt>
    <dgm:pt modelId="{67EE2E8D-5DD1-4481-A3F6-9E95FF4735FC}" type="pres">
      <dgm:prSet presAssocID="{FC0141BD-4151-4488-A2BD-04E35C4F72FD}" presName="nodeFollowingNodes" presStyleLbl="node1" presStyleIdx="1" presStyleCnt="5" custScaleX="109673" custScaleY="118953">
        <dgm:presLayoutVars>
          <dgm:bulletEnabled val="1"/>
        </dgm:presLayoutVars>
      </dgm:prSet>
      <dgm:spPr/>
    </dgm:pt>
    <dgm:pt modelId="{BBC385A2-248D-4C3E-9CBA-B3899F9A467A}" type="pres">
      <dgm:prSet presAssocID="{65352701-9431-4277-BC53-9065AC928312}" presName="nodeFollowingNodes" presStyleLbl="node1" presStyleIdx="2" presStyleCnt="5" custRadScaleRad="109584" custRadScaleInc="-17024">
        <dgm:presLayoutVars>
          <dgm:bulletEnabled val="1"/>
        </dgm:presLayoutVars>
      </dgm:prSet>
      <dgm:spPr/>
    </dgm:pt>
    <dgm:pt modelId="{727CB40D-EFDA-40EF-8FC2-1AFB1955CAA4}" type="pres">
      <dgm:prSet presAssocID="{62FE5F16-68A4-49E0-A417-70E019DE6B77}" presName="nodeFollowingNodes" presStyleLbl="node1" presStyleIdx="3" presStyleCnt="5" custRadScaleRad="101515" custRadScaleInc="9454">
        <dgm:presLayoutVars>
          <dgm:bulletEnabled val="1"/>
        </dgm:presLayoutVars>
      </dgm:prSet>
      <dgm:spPr/>
    </dgm:pt>
    <dgm:pt modelId="{BE6D47FA-D5A5-42EF-91EF-EC62707D69A4}" type="pres">
      <dgm:prSet presAssocID="{34CEFBF3-8C9D-421A-BA80-ACDCB066DF87}" presName="nodeFollowingNodes" presStyleLbl="node1" presStyleIdx="4" presStyleCnt="5" custScaleX="109674" custScaleY="132507">
        <dgm:presLayoutVars>
          <dgm:bulletEnabled val="1"/>
        </dgm:presLayoutVars>
      </dgm:prSet>
      <dgm:spPr/>
    </dgm:pt>
  </dgm:ptLst>
  <dgm:cxnLst>
    <dgm:cxn modelId="{F9BB6E11-F1DA-4C93-B37F-FD0578EA6323}" srcId="{95E2BA61-1368-46F7-A856-D9A07B3400E5}" destId="{62FE5F16-68A4-49E0-A417-70E019DE6B77}" srcOrd="3" destOrd="0" parTransId="{3EFD49D5-75E1-48B9-842D-FE78CD1CEA1A}" sibTransId="{5A013B7A-419C-4D54-A4A2-5C7DA95B973A}"/>
    <dgm:cxn modelId="{252FFE17-3A6A-434A-8F72-58E1D96CBD36}" type="presOf" srcId="{0D8DA9E8-044E-4ED7-9DC5-CBE201D67FB1}" destId="{4EAFADD6-DE7B-4634-B57C-447EB129E22E}" srcOrd="0" destOrd="0" presId="urn:microsoft.com/office/officeart/2005/8/layout/cycle3"/>
    <dgm:cxn modelId="{E7C41143-7C26-4F9C-9DEB-2BC311757DCE}" type="presOf" srcId="{62FE5F16-68A4-49E0-A417-70E019DE6B77}" destId="{727CB40D-EFDA-40EF-8FC2-1AFB1955CAA4}" srcOrd="0" destOrd="0" presId="urn:microsoft.com/office/officeart/2005/8/layout/cycle3"/>
    <dgm:cxn modelId="{F03CC271-8A77-4003-8CF6-3656E451274E}" srcId="{95E2BA61-1368-46F7-A856-D9A07B3400E5}" destId="{34CEFBF3-8C9D-421A-BA80-ACDCB066DF87}" srcOrd="4" destOrd="0" parTransId="{E4DC7422-D979-4DB8-BFDC-554EEFA74C89}" sibTransId="{41CE9E56-CE1E-42E7-872D-A2A7E5F49943}"/>
    <dgm:cxn modelId="{91348698-5595-4273-B8B6-56692C7783C2}" srcId="{95E2BA61-1368-46F7-A856-D9A07B3400E5}" destId="{65352701-9431-4277-BC53-9065AC928312}" srcOrd="2" destOrd="0" parTransId="{4CA26FEF-ED6E-49B2-9E40-0B66D1087E99}" sibTransId="{D9811C6B-4C48-44C9-ABF1-8336371971DF}"/>
    <dgm:cxn modelId="{32DC0A9F-686E-46AA-A5FE-ED29411F3E67}" srcId="{95E2BA61-1368-46F7-A856-D9A07B3400E5}" destId="{FC0141BD-4151-4488-A2BD-04E35C4F72FD}" srcOrd="1" destOrd="0" parTransId="{BD634557-3D21-4204-8FAF-BED85FEE96DC}" sibTransId="{0A927337-2C20-44A7-9CCA-325C4105834C}"/>
    <dgm:cxn modelId="{135419B3-34DE-4D32-A1C1-6D20C2177CC9}" type="presOf" srcId="{95E2BA61-1368-46F7-A856-D9A07B3400E5}" destId="{5375E23F-92AC-4E67-A861-84B1BF552D23}" srcOrd="0" destOrd="0" presId="urn:microsoft.com/office/officeart/2005/8/layout/cycle3"/>
    <dgm:cxn modelId="{7483C4B4-4B7B-4C3A-8A5E-930D613F42E2}" type="presOf" srcId="{FC0141BD-4151-4488-A2BD-04E35C4F72FD}" destId="{67EE2E8D-5DD1-4481-A3F6-9E95FF4735FC}" srcOrd="0" destOrd="0" presId="urn:microsoft.com/office/officeart/2005/8/layout/cycle3"/>
    <dgm:cxn modelId="{CC446CE0-D81F-4621-AC78-D3BD3663D330}" type="presOf" srcId="{34CEFBF3-8C9D-421A-BA80-ACDCB066DF87}" destId="{BE6D47FA-D5A5-42EF-91EF-EC62707D69A4}" srcOrd="0" destOrd="0" presId="urn:microsoft.com/office/officeart/2005/8/layout/cycle3"/>
    <dgm:cxn modelId="{F8F06CE7-DC81-4C22-86C7-6D27B415A7CC}" srcId="{95E2BA61-1368-46F7-A856-D9A07B3400E5}" destId="{0D8DA9E8-044E-4ED7-9DC5-CBE201D67FB1}" srcOrd="0" destOrd="0" parTransId="{74823936-9CB9-46A2-9CB0-2A5FE3A8EBFC}" sibTransId="{EB846532-42AE-492A-B146-4041B091A181}"/>
    <dgm:cxn modelId="{918126FC-FB9C-4E56-9F6C-165D7024B202}" type="presOf" srcId="{EB846532-42AE-492A-B146-4041B091A181}" destId="{220F83CE-7E1C-4DED-AC53-5E272EFD866B}" srcOrd="0" destOrd="0" presId="urn:microsoft.com/office/officeart/2005/8/layout/cycle3"/>
    <dgm:cxn modelId="{968962FC-5817-4F9A-AEE7-F1B6DADF4CB3}" type="presOf" srcId="{65352701-9431-4277-BC53-9065AC928312}" destId="{BBC385A2-248D-4C3E-9CBA-B3899F9A467A}" srcOrd="0" destOrd="0" presId="urn:microsoft.com/office/officeart/2005/8/layout/cycle3"/>
    <dgm:cxn modelId="{67E555FE-35EB-4DCC-9C55-E79B70518F4C}" type="presParOf" srcId="{5375E23F-92AC-4E67-A861-84B1BF552D23}" destId="{25B604D6-98E5-4697-A882-E8F26459FF42}" srcOrd="0" destOrd="0" presId="urn:microsoft.com/office/officeart/2005/8/layout/cycle3"/>
    <dgm:cxn modelId="{ABBFFBCE-30AF-47D9-B1C7-64AF990AE70B}" type="presParOf" srcId="{25B604D6-98E5-4697-A882-E8F26459FF42}" destId="{4EAFADD6-DE7B-4634-B57C-447EB129E22E}" srcOrd="0" destOrd="0" presId="urn:microsoft.com/office/officeart/2005/8/layout/cycle3"/>
    <dgm:cxn modelId="{A32246FA-F48D-4396-A4BF-78FB4262EA14}" type="presParOf" srcId="{25B604D6-98E5-4697-A882-E8F26459FF42}" destId="{220F83CE-7E1C-4DED-AC53-5E272EFD866B}" srcOrd="1" destOrd="0" presId="urn:microsoft.com/office/officeart/2005/8/layout/cycle3"/>
    <dgm:cxn modelId="{9168737E-C158-41C1-85B5-5B0B7C972D5E}" type="presParOf" srcId="{25B604D6-98E5-4697-A882-E8F26459FF42}" destId="{67EE2E8D-5DD1-4481-A3F6-9E95FF4735FC}" srcOrd="2" destOrd="0" presId="urn:microsoft.com/office/officeart/2005/8/layout/cycle3"/>
    <dgm:cxn modelId="{B75FC6C6-0FC6-4783-A78B-9FE13343D385}" type="presParOf" srcId="{25B604D6-98E5-4697-A882-E8F26459FF42}" destId="{BBC385A2-248D-4C3E-9CBA-B3899F9A467A}" srcOrd="3" destOrd="0" presId="urn:microsoft.com/office/officeart/2005/8/layout/cycle3"/>
    <dgm:cxn modelId="{1FD89DCB-5EAA-4481-85B2-32B21C6D5648}" type="presParOf" srcId="{25B604D6-98E5-4697-A882-E8F26459FF42}" destId="{727CB40D-EFDA-40EF-8FC2-1AFB1955CAA4}" srcOrd="4" destOrd="0" presId="urn:microsoft.com/office/officeart/2005/8/layout/cycle3"/>
    <dgm:cxn modelId="{8109939E-A89E-41D4-A51A-02EE04EA4B74}" type="presParOf" srcId="{25B604D6-98E5-4697-A882-E8F26459FF42}" destId="{BE6D47FA-D5A5-42EF-91EF-EC62707D69A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FFFFDD-1B27-4E08-A8B5-07746D314B69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F3977BD-C20C-46CB-B5B2-98DD453F9A2A}">
      <dgm:prSet phldrT="[Texto]" custT="1"/>
      <dgm:spPr>
        <a:solidFill>
          <a:srgbClr val="00B0F0"/>
        </a:solidFill>
        <a:ln>
          <a:solidFill>
            <a:srgbClr val="92D050"/>
          </a:solidFill>
        </a:ln>
      </dgm:spPr>
      <dgm:t>
        <a:bodyPr/>
        <a:lstStyle/>
        <a:p>
          <a:r>
            <a:rPr lang="es-E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Puntos Coincidentes</a:t>
          </a:r>
        </a:p>
      </dgm:t>
    </dgm:pt>
    <dgm:pt modelId="{B3C1CCAA-9190-40AD-B4B5-8EF81292182D}" type="parTrans" cxnId="{31EF38C7-A256-48E1-B372-041360C681AC}">
      <dgm:prSet/>
      <dgm:spPr/>
      <dgm:t>
        <a:bodyPr/>
        <a:lstStyle/>
        <a:p>
          <a:endParaRPr lang="es-ES"/>
        </a:p>
      </dgm:t>
    </dgm:pt>
    <dgm:pt modelId="{3A2F79B5-3591-4A0A-B38A-C063E1D273C6}" type="sibTrans" cxnId="{31EF38C7-A256-48E1-B372-041360C681AC}">
      <dgm:prSet/>
      <dgm:spPr/>
      <dgm:t>
        <a:bodyPr/>
        <a:lstStyle/>
        <a:p>
          <a:endParaRPr lang="es-ES"/>
        </a:p>
      </dgm:t>
    </dgm:pt>
    <dgm:pt modelId="{C657D2E3-F18B-4F75-8BC6-0DDA289B4522}">
      <dgm:prSet phldrT="[Texto]"/>
      <dgm:spPr>
        <a:solidFill>
          <a:srgbClr val="00B0F0"/>
        </a:solidFill>
        <a:ln>
          <a:solidFill>
            <a:srgbClr val="92D050"/>
          </a:solidFill>
        </a:ln>
      </dgm:spPr>
      <dgm:t>
        <a:bodyPr/>
        <a:lstStyle/>
        <a:p>
          <a:r>
            <a:rPr lang="es-E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Santidad de la vida humana</a:t>
          </a:r>
        </a:p>
      </dgm:t>
    </dgm:pt>
    <dgm:pt modelId="{BB750987-A43B-4B79-BADF-761B5327CB52}" type="parTrans" cxnId="{D7DA25D2-839D-4DD4-B0E5-77E90012D83A}">
      <dgm:prSet/>
      <dgm:spPr/>
      <dgm:t>
        <a:bodyPr/>
        <a:lstStyle/>
        <a:p>
          <a:endParaRPr lang="es-ES"/>
        </a:p>
      </dgm:t>
    </dgm:pt>
    <dgm:pt modelId="{4C15FD7E-874F-46AB-AE2C-4F5CFBA9733C}" type="sibTrans" cxnId="{D7DA25D2-839D-4DD4-B0E5-77E90012D83A}">
      <dgm:prSet/>
      <dgm:spPr/>
      <dgm:t>
        <a:bodyPr/>
        <a:lstStyle/>
        <a:p>
          <a:endParaRPr lang="es-ES"/>
        </a:p>
      </dgm:t>
    </dgm:pt>
    <dgm:pt modelId="{6383FADD-55D3-47BB-BB50-0206416BFE43}">
      <dgm:prSet phldrT="[Texto]" custT="1"/>
      <dgm:spPr>
        <a:solidFill>
          <a:srgbClr val="00B0F0"/>
        </a:solidFill>
        <a:ln>
          <a:solidFill>
            <a:srgbClr val="92D050"/>
          </a:solidFill>
        </a:ln>
      </dgm:spPr>
      <dgm:t>
        <a:bodyPr/>
        <a:lstStyle/>
        <a:p>
          <a:r>
            <a: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Ante todo, no hacer daño</a:t>
          </a:r>
        </a:p>
      </dgm:t>
    </dgm:pt>
    <dgm:pt modelId="{26AAB0F6-5084-438A-956D-E3E27A03413F}" type="parTrans" cxnId="{E8FF7DBE-720B-455B-B6A2-59F95943A1CA}">
      <dgm:prSet/>
      <dgm:spPr/>
      <dgm:t>
        <a:bodyPr/>
        <a:lstStyle/>
        <a:p>
          <a:endParaRPr lang="es-ES"/>
        </a:p>
      </dgm:t>
    </dgm:pt>
    <dgm:pt modelId="{86029FB7-C0A1-4E31-9E15-A4DE74CD2F0E}" type="sibTrans" cxnId="{E8FF7DBE-720B-455B-B6A2-59F95943A1CA}">
      <dgm:prSet/>
      <dgm:spPr/>
      <dgm:t>
        <a:bodyPr/>
        <a:lstStyle/>
        <a:p>
          <a:endParaRPr lang="es-ES"/>
        </a:p>
      </dgm:t>
    </dgm:pt>
    <dgm:pt modelId="{93B30B79-B36F-4A1F-A006-3AB7807E3E2E}">
      <dgm:prSet phldrT="[Texto]" custT="1"/>
      <dgm:spPr>
        <a:solidFill>
          <a:srgbClr val="00B0F0"/>
        </a:solidFill>
        <a:ln>
          <a:solidFill>
            <a:srgbClr val="92D050"/>
          </a:solidFill>
        </a:ln>
      </dgm:spPr>
      <dgm:t>
        <a:bodyPr/>
        <a:lstStyle/>
        <a:p>
          <a:r>
            <a:rPr lang="es-E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Santidad</a:t>
          </a:r>
        </a:p>
        <a:p>
          <a:r>
            <a:rPr lang="es-E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 la relación entre el médico y el enfermo</a:t>
          </a:r>
          <a:r>
            <a:rPr lang="es-ES" sz="2400" b="1" dirty="0">
              <a:latin typeface="Times New Roman" pitchFamily="18" charset="0"/>
              <a:cs typeface="Times New Roman" pitchFamily="18" charset="0"/>
            </a:rPr>
            <a:t> </a:t>
          </a:r>
          <a:endParaRPr lang="es-ES" sz="1800" dirty="0"/>
        </a:p>
      </dgm:t>
    </dgm:pt>
    <dgm:pt modelId="{FBFAA9DC-7642-423F-B555-8AAEB032FB4C}" type="parTrans" cxnId="{365D920F-39B3-46ED-83FF-358C918A26B1}">
      <dgm:prSet/>
      <dgm:spPr/>
      <dgm:t>
        <a:bodyPr/>
        <a:lstStyle/>
        <a:p>
          <a:endParaRPr lang="es-ES"/>
        </a:p>
      </dgm:t>
    </dgm:pt>
    <dgm:pt modelId="{3E90BEF5-7E09-4246-82C5-ADAF50A85A77}" type="sibTrans" cxnId="{365D920F-39B3-46ED-83FF-358C918A26B1}">
      <dgm:prSet/>
      <dgm:spPr/>
      <dgm:t>
        <a:bodyPr/>
        <a:lstStyle/>
        <a:p>
          <a:endParaRPr lang="es-ES"/>
        </a:p>
      </dgm:t>
    </dgm:pt>
    <dgm:pt modelId="{3E00E254-B8B7-4EAE-8981-B3E488E0DFA0}">
      <dgm:prSet custT="1"/>
      <dgm:spPr>
        <a:solidFill>
          <a:srgbClr val="00B0F0"/>
        </a:solidFill>
        <a:ln>
          <a:solidFill>
            <a:srgbClr val="92D050"/>
          </a:solidFill>
        </a:ln>
      </dgm:spPr>
      <dgm:t>
        <a:bodyPr/>
        <a:lstStyle/>
        <a:p>
          <a:r>
            <a:rPr lang="es-E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 médico alivie el sufrimiento</a:t>
          </a:r>
        </a:p>
      </dgm:t>
    </dgm:pt>
    <dgm:pt modelId="{85DF32A0-9218-41D9-8C23-948F8AC059B9}" type="parTrans" cxnId="{1F094336-E0F9-4FEA-837A-0770E2746801}">
      <dgm:prSet/>
      <dgm:spPr/>
      <dgm:t>
        <a:bodyPr/>
        <a:lstStyle/>
        <a:p>
          <a:endParaRPr lang="es-ES"/>
        </a:p>
      </dgm:t>
    </dgm:pt>
    <dgm:pt modelId="{1F644B31-A0B7-461E-AC15-C8A9B40E92D6}" type="sibTrans" cxnId="{1F094336-E0F9-4FEA-837A-0770E2746801}">
      <dgm:prSet/>
      <dgm:spPr/>
      <dgm:t>
        <a:bodyPr/>
        <a:lstStyle/>
        <a:p>
          <a:endParaRPr lang="es-ES"/>
        </a:p>
      </dgm:t>
    </dgm:pt>
    <dgm:pt modelId="{51E8FFC9-9201-4243-ACD2-744C6C291204}" type="pres">
      <dgm:prSet presAssocID="{7AFFFFDD-1B27-4E08-A8B5-07746D314B6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D5F4D95-975E-4037-97CC-A78B2EEF2B1A}" type="pres">
      <dgm:prSet presAssocID="{1F3977BD-C20C-46CB-B5B2-98DD453F9A2A}" presName="centerShape" presStyleLbl="node0" presStyleIdx="0" presStyleCnt="1" custScaleX="171253" custScaleY="143640"/>
      <dgm:spPr/>
    </dgm:pt>
    <dgm:pt modelId="{4DD01353-58CF-4B0A-AC9D-E436F73B206C}" type="pres">
      <dgm:prSet presAssocID="{BB750987-A43B-4B79-BADF-761B5327CB52}" presName="Name9" presStyleLbl="parChTrans1D2" presStyleIdx="0" presStyleCnt="4"/>
      <dgm:spPr/>
    </dgm:pt>
    <dgm:pt modelId="{D6560B6A-AD68-4993-B9FE-79EE00C712D5}" type="pres">
      <dgm:prSet presAssocID="{BB750987-A43B-4B79-BADF-761B5327CB52}" presName="connTx" presStyleLbl="parChTrans1D2" presStyleIdx="0" presStyleCnt="4"/>
      <dgm:spPr/>
    </dgm:pt>
    <dgm:pt modelId="{0A7F9D7A-961E-4592-909A-D011F77DC54F}" type="pres">
      <dgm:prSet presAssocID="{C657D2E3-F18B-4F75-8BC6-0DDA289B4522}" presName="node" presStyleLbl="node1" presStyleIdx="0" presStyleCnt="4" custScaleX="147283">
        <dgm:presLayoutVars>
          <dgm:bulletEnabled val="1"/>
        </dgm:presLayoutVars>
      </dgm:prSet>
      <dgm:spPr/>
    </dgm:pt>
    <dgm:pt modelId="{0981B402-3498-4F3A-BC05-6BC44186F215}" type="pres">
      <dgm:prSet presAssocID="{26AAB0F6-5084-438A-956D-E3E27A03413F}" presName="Name9" presStyleLbl="parChTrans1D2" presStyleIdx="1" presStyleCnt="4"/>
      <dgm:spPr/>
    </dgm:pt>
    <dgm:pt modelId="{598472CC-2DC9-49DA-AE7D-F27D98AAC216}" type="pres">
      <dgm:prSet presAssocID="{26AAB0F6-5084-438A-956D-E3E27A03413F}" presName="connTx" presStyleLbl="parChTrans1D2" presStyleIdx="1" presStyleCnt="4"/>
      <dgm:spPr/>
    </dgm:pt>
    <dgm:pt modelId="{58F32509-2A0C-4F56-B41F-AA130674C68C}" type="pres">
      <dgm:prSet presAssocID="{6383FADD-55D3-47BB-BB50-0206416BFE43}" presName="node" presStyleLbl="node1" presStyleIdx="1" presStyleCnt="4" custScaleX="145614" custRadScaleRad="135126" custRadScaleInc="-9691">
        <dgm:presLayoutVars>
          <dgm:bulletEnabled val="1"/>
        </dgm:presLayoutVars>
      </dgm:prSet>
      <dgm:spPr/>
    </dgm:pt>
    <dgm:pt modelId="{75142412-D63A-4DEC-BFE5-5E8A69CBC4E1}" type="pres">
      <dgm:prSet presAssocID="{FBFAA9DC-7642-423F-B555-8AAEB032FB4C}" presName="Name9" presStyleLbl="parChTrans1D2" presStyleIdx="2" presStyleCnt="4"/>
      <dgm:spPr/>
    </dgm:pt>
    <dgm:pt modelId="{F8FAAEFC-E444-4CD7-8231-39056296F547}" type="pres">
      <dgm:prSet presAssocID="{FBFAA9DC-7642-423F-B555-8AAEB032FB4C}" presName="connTx" presStyleLbl="parChTrans1D2" presStyleIdx="2" presStyleCnt="4"/>
      <dgm:spPr/>
    </dgm:pt>
    <dgm:pt modelId="{0D00A229-946E-484B-8FC9-EB3E74770C28}" type="pres">
      <dgm:prSet presAssocID="{93B30B79-B36F-4A1F-A006-3AB7807E3E2E}" presName="node" presStyleLbl="node1" presStyleIdx="2" presStyleCnt="4" custScaleX="173213">
        <dgm:presLayoutVars>
          <dgm:bulletEnabled val="1"/>
        </dgm:presLayoutVars>
      </dgm:prSet>
      <dgm:spPr/>
    </dgm:pt>
    <dgm:pt modelId="{EF26D265-4A67-4047-96EA-7AA850AD86D5}" type="pres">
      <dgm:prSet presAssocID="{85DF32A0-9218-41D9-8C23-948F8AC059B9}" presName="Name9" presStyleLbl="parChTrans1D2" presStyleIdx="3" presStyleCnt="4"/>
      <dgm:spPr/>
    </dgm:pt>
    <dgm:pt modelId="{0FC64B1A-DB7A-4220-B15A-9AAC944066F9}" type="pres">
      <dgm:prSet presAssocID="{85DF32A0-9218-41D9-8C23-948F8AC059B9}" presName="connTx" presStyleLbl="parChTrans1D2" presStyleIdx="3" presStyleCnt="4"/>
      <dgm:spPr/>
    </dgm:pt>
    <dgm:pt modelId="{50ECB5FD-7F5A-4A29-9031-85FF06A038E8}" type="pres">
      <dgm:prSet presAssocID="{3E00E254-B8B7-4EAE-8981-B3E488E0DFA0}" presName="node" presStyleLbl="node1" presStyleIdx="3" presStyleCnt="4" custScaleX="149533" custRadScaleRad="139762" custRadScaleInc="3446">
        <dgm:presLayoutVars>
          <dgm:bulletEnabled val="1"/>
        </dgm:presLayoutVars>
      </dgm:prSet>
      <dgm:spPr/>
    </dgm:pt>
  </dgm:ptLst>
  <dgm:cxnLst>
    <dgm:cxn modelId="{347A470A-5292-44F4-B71B-06F0DB5268F0}" type="presOf" srcId="{93B30B79-B36F-4A1F-A006-3AB7807E3E2E}" destId="{0D00A229-946E-484B-8FC9-EB3E74770C28}" srcOrd="0" destOrd="0" presId="urn:microsoft.com/office/officeart/2005/8/layout/radial1"/>
    <dgm:cxn modelId="{D153380C-28F4-49B0-933B-11EA8A82180C}" type="presOf" srcId="{C657D2E3-F18B-4F75-8BC6-0DDA289B4522}" destId="{0A7F9D7A-961E-4592-909A-D011F77DC54F}" srcOrd="0" destOrd="0" presId="urn:microsoft.com/office/officeart/2005/8/layout/radial1"/>
    <dgm:cxn modelId="{98AA3E0E-BAE6-46E6-AC7A-B8D7E2E439CB}" type="presOf" srcId="{FBFAA9DC-7642-423F-B555-8AAEB032FB4C}" destId="{75142412-D63A-4DEC-BFE5-5E8A69CBC4E1}" srcOrd="0" destOrd="0" presId="urn:microsoft.com/office/officeart/2005/8/layout/radial1"/>
    <dgm:cxn modelId="{365D920F-39B3-46ED-83FF-358C918A26B1}" srcId="{1F3977BD-C20C-46CB-B5B2-98DD453F9A2A}" destId="{93B30B79-B36F-4A1F-A006-3AB7807E3E2E}" srcOrd="2" destOrd="0" parTransId="{FBFAA9DC-7642-423F-B555-8AAEB032FB4C}" sibTransId="{3E90BEF5-7E09-4246-82C5-ADAF50A85A77}"/>
    <dgm:cxn modelId="{92CC2225-9AAB-4565-AED5-92B86CF312CC}" type="presOf" srcId="{BB750987-A43B-4B79-BADF-761B5327CB52}" destId="{D6560B6A-AD68-4993-B9FE-79EE00C712D5}" srcOrd="1" destOrd="0" presId="urn:microsoft.com/office/officeart/2005/8/layout/radial1"/>
    <dgm:cxn modelId="{1F094336-E0F9-4FEA-837A-0770E2746801}" srcId="{1F3977BD-C20C-46CB-B5B2-98DD453F9A2A}" destId="{3E00E254-B8B7-4EAE-8981-B3E488E0DFA0}" srcOrd="3" destOrd="0" parTransId="{85DF32A0-9218-41D9-8C23-948F8AC059B9}" sibTransId="{1F644B31-A0B7-461E-AC15-C8A9B40E92D6}"/>
    <dgm:cxn modelId="{D3DF4865-E571-43B2-A439-E3B313C4E92C}" type="presOf" srcId="{3E00E254-B8B7-4EAE-8981-B3E488E0DFA0}" destId="{50ECB5FD-7F5A-4A29-9031-85FF06A038E8}" srcOrd="0" destOrd="0" presId="urn:microsoft.com/office/officeart/2005/8/layout/radial1"/>
    <dgm:cxn modelId="{E9EF2168-1A3E-49AF-99B7-9067C71B9309}" type="presOf" srcId="{26AAB0F6-5084-438A-956D-E3E27A03413F}" destId="{598472CC-2DC9-49DA-AE7D-F27D98AAC216}" srcOrd="1" destOrd="0" presId="urn:microsoft.com/office/officeart/2005/8/layout/radial1"/>
    <dgm:cxn modelId="{4F9AD485-9BC2-4A54-B64D-88A718AF8DE4}" type="presOf" srcId="{1F3977BD-C20C-46CB-B5B2-98DD453F9A2A}" destId="{3D5F4D95-975E-4037-97CC-A78B2EEF2B1A}" srcOrd="0" destOrd="0" presId="urn:microsoft.com/office/officeart/2005/8/layout/radial1"/>
    <dgm:cxn modelId="{939A0298-C55A-4FBD-ACD9-8D9ED852FF09}" type="presOf" srcId="{7AFFFFDD-1B27-4E08-A8B5-07746D314B69}" destId="{51E8FFC9-9201-4243-ACD2-744C6C291204}" srcOrd="0" destOrd="0" presId="urn:microsoft.com/office/officeart/2005/8/layout/radial1"/>
    <dgm:cxn modelId="{979C80A1-F278-4E30-9104-282D2835E034}" type="presOf" srcId="{85DF32A0-9218-41D9-8C23-948F8AC059B9}" destId="{0FC64B1A-DB7A-4220-B15A-9AAC944066F9}" srcOrd="1" destOrd="0" presId="urn:microsoft.com/office/officeart/2005/8/layout/radial1"/>
    <dgm:cxn modelId="{E41202A7-D73A-4F06-9868-E365391786FF}" type="presOf" srcId="{BB750987-A43B-4B79-BADF-761B5327CB52}" destId="{4DD01353-58CF-4B0A-AC9D-E436F73B206C}" srcOrd="0" destOrd="0" presId="urn:microsoft.com/office/officeart/2005/8/layout/radial1"/>
    <dgm:cxn modelId="{E8FF7DBE-720B-455B-B6A2-59F95943A1CA}" srcId="{1F3977BD-C20C-46CB-B5B2-98DD453F9A2A}" destId="{6383FADD-55D3-47BB-BB50-0206416BFE43}" srcOrd="1" destOrd="0" parTransId="{26AAB0F6-5084-438A-956D-E3E27A03413F}" sibTransId="{86029FB7-C0A1-4E31-9E15-A4DE74CD2F0E}"/>
    <dgm:cxn modelId="{31EF38C7-A256-48E1-B372-041360C681AC}" srcId="{7AFFFFDD-1B27-4E08-A8B5-07746D314B69}" destId="{1F3977BD-C20C-46CB-B5B2-98DD453F9A2A}" srcOrd="0" destOrd="0" parTransId="{B3C1CCAA-9190-40AD-B4B5-8EF81292182D}" sibTransId="{3A2F79B5-3591-4A0A-B38A-C063E1D273C6}"/>
    <dgm:cxn modelId="{D53595CF-D1BD-44B6-A924-B46A0279EC85}" type="presOf" srcId="{FBFAA9DC-7642-423F-B555-8AAEB032FB4C}" destId="{F8FAAEFC-E444-4CD7-8231-39056296F547}" srcOrd="1" destOrd="0" presId="urn:microsoft.com/office/officeart/2005/8/layout/radial1"/>
    <dgm:cxn modelId="{D7DA25D2-839D-4DD4-B0E5-77E90012D83A}" srcId="{1F3977BD-C20C-46CB-B5B2-98DD453F9A2A}" destId="{C657D2E3-F18B-4F75-8BC6-0DDA289B4522}" srcOrd="0" destOrd="0" parTransId="{BB750987-A43B-4B79-BADF-761B5327CB52}" sibTransId="{4C15FD7E-874F-46AB-AE2C-4F5CFBA9733C}"/>
    <dgm:cxn modelId="{19F911DB-F02E-4AAC-AB3E-6D6A291331B7}" type="presOf" srcId="{85DF32A0-9218-41D9-8C23-948F8AC059B9}" destId="{EF26D265-4A67-4047-96EA-7AA850AD86D5}" srcOrd="0" destOrd="0" presId="urn:microsoft.com/office/officeart/2005/8/layout/radial1"/>
    <dgm:cxn modelId="{31C3BCF4-C32E-468D-BC4B-34F2F1DE2CAF}" type="presOf" srcId="{6383FADD-55D3-47BB-BB50-0206416BFE43}" destId="{58F32509-2A0C-4F56-B41F-AA130674C68C}" srcOrd="0" destOrd="0" presId="urn:microsoft.com/office/officeart/2005/8/layout/radial1"/>
    <dgm:cxn modelId="{3B85C1F7-8816-4FF5-AC7B-F1CB52AB0C6C}" type="presOf" srcId="{26AAB0F6-5084-438A-956D-E3E27A03413F}" destId="{0981B402-3498-4F3A-BC05-6BC44186F215}" srcOrd="0" destOrd="0" presId="urn:microsoft.com/office/officeart/2005/8/layout/radial1"/>
    <dgm:cxn modelId="{0E5E3A2D-BFBB-4FB7-9CE5-8650F32016C6}" type="presParOf" srcId="{51E8FFC9-9201-4243-ACD2-744C6C291204}" destId="{3D5F4D95-975E-4037-97CC-A78B2EEF2B1A}" srcOrd="0" destOrd="0" presId="urn:microsoft.com/office/officeart/2005/8/layout/radial1"/>
    <dgm:cxn modelId="{B8175353-62EC-4B9F-80BE-EE1E3CBF134C}" type="presParOf" srcId="{51E8FFC9-9201-4243-ACD2-744C6C291204}" destId="{4DD01353-58CF-4B0A-AC9D-E436F73B206C}" srcOrd="1" destOrd="0" presId="urn:microsoft.com/office/officeart/2005/8/layout/radial1"/>
    <dgm:cxn modelId="{ACAA6122-18CA-4B73-AD4A-95EC8EC9F7DF}" type="presParOf" srcId="{4DD01353-58CF-4B0A-AC9D-E436F73B206C}" destId="{D6560B6A-AD68-4993-B9FE-79EE00C712D5}" srcOrd="0" destOrd="0" presId="urn:microsoft.com/office/officeart/2005/8/layout/radial1"/>
    <dgm:cxn modelId="{0BCD09F5-1D15-4D2B-84D6-4216D91B2BF8}" type="presParOf" srcId="{51E8FFC9-9201-4243-ACD2-744C6C291204}" destId="{0A7F9D7A-961E-4592-909A-D011F77DC54F}" srcOrd="2" destOrd="0" presId="urn:microsoft.com/office/officeart/2005/8/layout/radial1"/>
    <dgm:cxn modelId="{B8DA0AFF-4A7D-4CBE-90B9-82DD1063CD5E}" type="presParOf" srcId="{51E8FFC9-9201-4243-ACD2-744C6C291204}" destId="{0981B402-3498-4F3A-BC05-6BC44186F215}" srcOrd="3" destOrd="0" presId="urn:microsoft.com/office/officeart/2005/8/layout/radial1"/>
    <dgm:cxn modelId="{E96B8F50-1E68-4100-A2C0-7C3F7E77EFEC}" type="presParOf" srcId="{0981B402-3498-4F3A-BC05-6BC44186F215}" destId="{598472CC-2DC9-49DA-AE7D-F27D98AAC216}" srcOrd="0" destOrd="0" presId="urn:microsoft.com/office/officeart/2005/8/layout/radial1"/>
    <dgm:cxn modelId="{4D955F1C-E9BC-4087-8160-9C859EEA0FD4}" type="presParOf" srcId="{51E8FFC9-9201-4243-ACD2-744C6C291204}" destId="{58F32509-2A0C-4F56-B41F-AA130674C68C}" srcOrd="4" destOrd="0" presId="urn:microsoft.com/office/officeart/2005/8/layout/radial1"/>
    <dgm:cxn modelId="{72367114-B4B7-4CAD-BD90-85768DE36D69}" type="presParOf" srcId="{51E8FFC9-9201-4243-ACD2-744C6C291204}" destId="{75142412-D63A-4DEC-BFE5-5E8A69CBC4E1}" srcOrd="5" destOrd="0" presId="urn:microsoft.com/office/officeart/2005/8/layout/radial1"/>
    <dgm:cxn modelId="{4503B6C5-A49C-4A24-B905-CF635E7E3EDE}" type="presParOf" srcId="{75142412-D63A-4DEC-BFE5-5E8A69CBC4E1}" destId="{F8FAAEFC-E444-4CD7-8231-39056296F547}" srcOrd="0" destOrd="0" presId="urn:microsoft.com/office/officeart/2005/8/layout/radial1"/>
    <dgm:cxn modelId="{31261E7E-1530-4702-89A2-F116CBA5A578}" type="presParOf" srcId="{51E8FFC9-9201-4243-ACD2-744C6C291204}" destId="{0D00A229-946E-484B-8FC9-EB3E74770C28}" srcOrd="6" destOrd="0" presId="urn:microsoft.com/office/officeart/2005/8/layout/radial1"/>
    <dgm:cxn modelId="{A34F125B-1AF8-4E2C-B263-D6C1046CC166}" type="presParOf" srcId="{51E8FFC9-9201-4243-ACD2-744C6C291204}" destId="{EF26D265-4A67-4047-96EA-7AA850AD86D5}" srcOrd="7" destOrd="0" presId="urn:microsoft.com/office/officeart/2005/8/layout/radial1"/>
    <dgm:cxn modelId="{FBE77338-D574-4924-A2D7-94AF5759AF66}" type="presParOf" srcId="{EF26D265-4A67-4047-96EA-7AA850AD86D5}" destId="{0FC64B1A-DB7A-4220-B15A-9AAC944066F9}" srcOrd="0" destOrd="0" presId="urn:microsoft.com/office/officeart/2005/8/layout/radial1"/>
    <dgm:cxn modelId="{87A93FA6-BF27-417C-8173-3BD1097134B5}" type="presParOf" srcId="{51E8FFC9-9201-4243-ACD2-744C6C291204}" destId="{50ECB5FD-7F5A-4A29-9031-85FF06A038E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87FA87-7F51-4623-BA1D-AAB46EB8430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E9102D12-51E9-4877-A67C-976F4FC32A16}">
      <dgm:prSet phldrT="[Texto]"/>
      <dgm:spPr/>
      <dgm:t>
        <a:bodyPr/>
        <a:lstStyle/>
        <a:p>
          <a:r>
            <a:rPr lang="es-ES" b="1" dirty="0">
              <a:latin typeface="Times New Roman" pitchFamily="18" charset="0"/>
              <a:cs typeface="Times New Roman" pitchFamily="18" charset="0"/>
            </a:rPr>
            <a:t>Época de los nazis</a:t>
          </a:r>
        </a:p>
      </dgm:t>
    </dgm:pt>
    <dgm:pt modelId="{8581E336-9AE0-46CA-B0A4-D877534186F9}" type="parTrans" cxnId="{17EC3524-D80F-4356-9384-D3C554C9EB3B}">
      <dgm:prSet/>
      <dgm:spPr/>
      <dgm:t>
        <a:bodyPr/>
        <a:lstStyle/>
        <a:p>
          <a:endParaRPr lang="es-ES"/>
        </a:p>
      </dgm:t>
    </dgm:pt>
    <dgm:pt modelId="{9A5D4EE2-7A20-4528-8F3F-7BBF235AB82A}" type="sibTrans" cxnId="{17EC3524-D80F-4356-9384-D3C554C9EB3B}">
      <dgm:prSet/>
      <dgm:spPr/>
      <dgm:t>
        <a:bodyPr/>
        <a:lstStyle/>
        <a:p>
          <a:endParaRPr lang="es-ES"/>
        </a:p>
      </dgm:t>
    </dgm:pt>
    <dgm:pt modelId="{AF7A5FAA-FB82-4C67-85F4-B089BB7FB030}">
      <dgm:prSet phldrT="[Texto]"/>
      <dgm:spPr/>
      <dgm:t>
        <a:bodyPr/>
        <a:lstStyle/>
        <a:p>
          <a:r>
            <a:rPr lang="es-ES" b="1" dirty="0">
              <a:latin typeface="Times New Roman" pitchFamily="18" charset="0"/>
              <a:cs typeface="Times New Roman" pitchFamily="18" charset="0"/>
            </a:rPr>
            <a:t>Declaración de Ginebra (1948), en la </a:t>
          </a:r>
          <a:r>
            <a:rPr lang="es-ES" b="1" i="1" dirty="0">
              <a:latin typeface="Times New Roman" pitchFamily="18" charset="0"/>
              <a:cs typeface="Times New Roman" pitchFamily="18" charset="0"/>
            </a:rPr>
            <a:t>Asamblea de la Asociación Médica Mundial</a:t>
          </a:r>
          <a:r>
            <a:rPr lang="es-ES" b="1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DB31CC51-9918-43E8-A292-4D7D7982C717}" type="parTrans" cxnId="{E31F9B5C-F91F-49F9-B9F2-AAF99FAAE25D}">
      <dgm:prSet/>
      <dgm:spPr/>
      <dgm:t>
        <a:bodyPr/>
        <a:lstStyle/>
        <a:p>
          <a:endParaRPr lang="es-ES"/>
        </a:p>
      </dgm:t>
    </dgm:pt>
    <dgm:pt modelId="{22F92B8E-563C-4A69-9F40-73DD3746117B}" type="sibTrans" cxnId="{E31F9B5C-F91F-49F9-B9F2-AAF99FAAE25D}">
      <dgm:prSet/>
      <dgm:spPr/>
      <dgm:t>
        <a:bodyPr/>
        <a:lstStyle/>
        <a:p>
          <a:endParaRPr lang="es-ES"/>
        </a:p>
      </dgm:t>
    </dgm:pt>
    <dgm:pt modelId="{6BA389DE-5C33-4946-B53A-C0580079314F}">
      <dgm:prSet phldrT="[Texto]"/>
      <dgm:spPr/>
      <dgm:t>
        <a:bodyPr/>
        <a:lstStyle/>
        <a:p>
          <a:r>
            <a:rPr lang="es-ES" b="1" dirty="0">
              <a:latin typeface="Times New Roman" pitchFamily="18" charset="0"/>
              <a:cs typeface="Times New Roman" pitchFamily="18" charset="0"/>
            </a:rPr>
            <a:t>2ª Asamblea Mundial (1949) se adoptó un </a:t>
          </a:r>
          <a:r>
            <a:rPr lang="es-ES" b="1" i="1" dirty="0">
              <a:latin typeface="Times New Roman" pitchFamily="18" charset="0"/>
              <a:cs typeface="Times New Roman" pitchFamily="18" charset="0"/>
            </a:rPr>
            <a:t>Código Internacional de Ética Médica</a:t>
          </a:r>
          <a:endParaRPr lang="es-ES" b="1" dirty="0">
            <a:latin typeface="Times New Roman" pitchFamily="18" charset="0"/>
            <a:cs typeface="Times New Roman" pitchFamily="18" charset="0"/>
          </a:endParaRPr>
        </a:p>
      </dgm:t>
    </dgm:pt>
    <dgm:pt modelId="{FFB3DF5A-B1FD-4A20-9298-B85F8513F61D}" type="parTrans" cxnId="{CFA1CA3E-054A-44DD-83BC-88DB79238DD7}">
      <dgm:prSet/>
      <dgm:spPr/>
      <dgm:t>
        <a:bodyPr/>
        <a:lstStyle/>
        <a:p>
          <a:endParaRPr lang="es-ES"/>
        </a:p>
      </dgm:t>
    </dgm:pt>
    <dgm:pt modelId="{C23B0C1B-E485-4780-8D40-AE343CAED542}" type="sibTrans" cxnId="{CFA1CA3E-054A-44DD-83BC-88DB79238DD7}">
      <dgm:prSet/>
      <dgm:spPr/>
      <dgm:t>
        <a:bodyPr/>
        <a:lstStyle/>
        <a:p>
          <a:endParaRPr lang="es-ES"/>
        </a:p>
      </dgm:t>
    </dgm:pt>
    <dgm:pt modelId="{D9203FF5-D8F9-49B4-893D-DF7F9AC6241C}" type="pres">
      <dgm:prSet presAssocID="{9587FA87-7F51-4623-BA1D-AAB46EB8430D}" presName="arrowDiagram" presStyleCnt="0">
        <dgm:presLayoutVars>
          <dgm:chMax val="5"/>
          <dgm:dir/>
          <dgm:resizeHandles val="exact"/>
        </dgm:presLayoutVars>
      </dgm:prSet>
      <dgm:spPr/>
    </dgm:pt>
    <dgm:pt modelId="{3EAB4A61-8CCB-4C61-92E0-0FCF49E07028}" type="pres">
      <dgm:prSet presAssocID="{9587FA87-7F51-4623-BA1D-AAB46EB8430D}" presName="arrow" presStyleLbl="bgShp" presStyleIdx="0" presStyleCnt="1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</dgm:pt>
    <dgm:pt modelId="{F993A871-0F9C-4890-B6F9-B5320B23D946}" type="pres">
      <dgm:prSet presAssocID="{9587FA87-7F51-4623-BA1D-AAB46EB8430D}" presName="arrowDiagram3" presStyleCnt="0"/>
      <dgm:spPr/>
    </dgm:pt>
    <dgm:pt modelId="{8D9DF579-76CB-43D7-B11D-528732BCFB1A}" type="pres">
      <dgm:prSet presAssocID="{E9102D12-51E9-4877-A67C-976F4FC32A16}" presName="bullet3a" presStyleLbl="node1" presStyleIdx="0" presStyleCnt="3"/>
      <dgm:spPr>
        <a:solidFill>
          <a:schemeClr val="bg2">
            <a:lumMod val="10000"/>
          </a:schemeClr>
        </a:solidFill>
        <a:ln>
          <a:solidFill>
            <a:srgbClr val="FFFF00"/>
          </a:solidFill>
        </a:ln>
      </dgm:spPr>
    </dgm:pt>
    <dgm:pt modelId="{61A6C77A-591C-4633-A366-CBA792CCA502}" type="pres">
      <dgm:prSet presAssocID="{E9102D12-51E9-4877-A67C-976F4FC32A16}" presName="textBox3a" presStyleLbl="revTx" presStyleIdx="0" presStyleCnt="3" custScaleX="138037">
        <dgm:presLayoutVars>
          <dgm:bulletEnabled val="1"/>
        </dgm:presLayoutVars>
      </dgm:prSet>
      <dgm:spPr/>
    </dgm:pt>
    <dgm:pt modelId="{42EED8BA-8073-4127-8FF8-705C45133A38}" type="pres">
      <dgm:prSet presAssocID="{AF7A5FAA-FB82-4C67-85F4-B089BB7FB030}" presName="bullet3b" presStyleLbl="node1" presStyleIdx="1" presStyleCnt="3"/>
      <dgm:spPr>
        <a:solidFill>
          <a:schemeClr val="bg2">
            <a:lumMod val="10000"/>
          </a:schemeClr>
        </a:solidFill>
        <a:ln>
          <a:solidFill>
            <a:srgbClr val="FFFF00"/>
          </a:solidFill>
        </a:ln>
      </dgm:spPr>
    </dgm:pt>
    <dgm:pt modelId="{157CEC2E-AA44-49F2-A809-50ACDE6265F5}" type="pres">
      <dgm:prSet presAssocID="{AF7A5FAA-FB82-4C67-85F4-B089BB7FB030}" presName="textBox3b" presStyleLbl="revTx" presStyleIdx="1" presStyleCnt="3" custLinFactNeighborX="7976" custLinFactNeighborY="-1595">
        <dgm:presLayoutVars>
          <dgm:bulletEnabled val="1"/>
        </dgm:presLayoutVars>
      </dgm:prSet>
      <dgm:spPr/>
    </dgm:pt>
    <dgm:pt modelId="{55FFB1B2-0378-45B1-B58D-60C90D421656}" type="pres">
      <dgm:prSet presAssocID="{6BA389DE-5C33-4946-B53A-C0580079314F}" presName="bullet3c" presStyleLbl="node1" presStyleIdx="2" presStyleCnt="3"/>
      <dgm:spPr>
        <a:solidFill>
          <a:schemeClr val="bg2">
            <a:lumMod val="10000"/>
          </a:schemeClr>
        </a:solidFill>
        <a:ln>
          <a:solidFill>
            <a:srgbClr val="FFFF00"/>
          </a:solidFill>
        </a:ln>
      </dgm:spPr>
    </dgm:pt>
    <dgm:pt modelId="{DD5D74F5-9EC9-422A-9B4F-B65728025AD7}" type="pres">
      <dgm:prSet presAssocID="{6BA389DE-5C33-4946-B53A-C0580079314F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D5AAA40B-43A9-45A3-A2E7-E34C81B3420B}" type="presOf" srcId="{AF7A5FAA-FB82-4C67-85F4-B089BB7FB030}" destId="{157CEC2E-AA44-49F2-A809-50ACDE6265F5}" srcOrd="0" destOrd="0" presId="urn:microsoft.com/office/officeart/2005/8/layout/arrow2"/>
    <dgm:cxn modelId="{64BB5322-D023-49F8-95AB-0D11ABE6A19D}" type="presOf" srcId="{9587FA87-7F51-4623-BA1D-AAB46EB8430D}" destId="{D9203FF5-D8F9-49B4-893D-DF7F9AC6241C}" srcOrd="0" destOrd="0" presId="urn:microsoft.com/office/officeart/2005/8/layout/arrow2"/>
    <dgm:cxn modelId="{17EC3524-D80F-4356-9384-D3C554C9EB3B}" srcId="{9587FA87-7F51-4623-BA1D-AAB46EB8430D}" destId="{E9102D12-51E9-4877-A67C-976F4FC32A16}" srcOrd="0" destOrd="0" parTransId="{8581E336-9AE0-46CA-B0A4-D877534186F9}" sibTransId="{9A5D4EE2-7A20-4528-8F3F-7BBF235AB82A}"/>
    <dgm:cxn modelId="{FEA43527-8C24-4D29-9AE7-A0571250162C}" type="presOf" srcId="{6BA389DE-5C33-4946-B53A-C0580079314F}" destId="{DD5D74F5-9EC9-422A-9B4F-B65728025AD7}" srcOrd="0" destOrd="0" presId="urn:microsoft.com/office/officeart/2005/8/layout/arrow2"/>
    <dgm:cxn modelId="{CFA1CA3E-054A-44DD-83BC-88DB79238DD7}" srcId="{9587FA87-7F51-4623-BA1D-AAB46EB8430D}" destId="{6BA389DE-5C33-4946-B53A-C0580079314F}" srcOrd="2" destOrd="0" parTransId="{FFB3DF5A-B1FD-4A20-9298-B85F8513F61D}" sibTransId="{C23B0C1B-E485-4780-8D40-AE343CAED542}"/>
    <dgm:cxn modelId="{E31F9B5C-F91F-49F9-B9F2-AAF99FAAE25D}" srcId="{9587FA87-7F51-4623-BA1D-AAB46EB8430D}" destId="{AF7A5FAA-FB82-4C67-85F4-B089BB7FB030}" srcOrd="1" destOrd="0" parTransId="{DB31CC51-9918-43E8-A292-4D7D7982C717}" sibTransId="{22F92B8E-563C-4A69-9F40-73DD3746117B}"/>
    <dgm:cxn modelId="{721AFF72-0DA5-443D-8717-A15070FCD66E}" type="presOf" srcId="{E9102D12-51E9-4877-A67C-976F4FC32A16}" destId="{61A6C77A-591C-4633-A366-CBA792CCA502}" srcOrd="0" destOrd="0" presId="urn:microsoft.com/office/officeart/2005/8/layout/arrow2"/>
    <dgm:cxn modelId="{81965584-DC8E-4D24-944B-B84B8789CD91}" type="presParOf" srcId="{D9203FF5-D8F9-49B4-893D-DF7F9AC6241C}" destId="{3EAB4A61-8CCB-4C61-92E0-0FCF49E07028}" srcOrd="0" destOrd="0" presId="urn:microsoft.com/office/officeart/2005/8/layout/arrow2"/>
    <dgm:cxn modelId="{55C13BF9-20F2-4A80-92E4-CA3D37C31BA1}" type="presParOf" srcId="{D9203FF5-D8F9-49B4-893D-DF7F9AC6241C}" destId="{F993A871-0F9C-4890-B6F9-B5320B23D946}" srcOrd="1" destOrd="0" presId="urn:microsoft.com/office/officeart/2005/8/layout/arrow2"/>
    <dgm:cxn modelId="{C65E3986-5A1B-458F-852E-15A32C264D9D}" type="presParOf" srcId="{F993A871-0F9C-4890-B6F9-B5320B23D946}" destId="{8D9DF579-76CB-43D7-B11D-528732BCFB1A}" srcOrd="0" destOrd="0" presId="urn:microsoft.com/office/officeart/2005/8/layout/arrow2"/>
    <dgm:cxn modelId="{B1EB9212-0C8A-4524-BAAB-63BF4EA39DDD}" type="presParOf" srcId="{F993A871-0F9C-4890-B6F9-B5320B23D946}" destId="{61A6C77A-591C-4633-A366-CBA792CCA502}" srcOrd="1" destOrd="0" presId="urn:microsoft.com/office/officeart/2005/8/layout/arrow2"/>
    <dgm:cxn modelId="{71022836-967D-42A0-B450-A05360FA0174}" type="presParOf" srcId="{F993A871-0F9C-4890-B6F9-B5320B23D946}" destId="{42EED8BA-8073-4127-8FF8-705C45133A38}" srcOrd="2" destOrd="0" presId="urn:microsoft.com/office/officeart/2005/8/layout/arrow2"/>
    <dgm:cxn modelId="{91F8B8BF-BEE4-40D6-A94E-529B66422DC6}" type="presParOf" srcId="{F993A871-0F9C-4890-B6F9-B5320B23D946}" destId="{157CEC2E-AA44-49F2-A809-50ACDE6265F5}" srcOrd="3" destOrd="0" presId="urn:microsoft.com/office/officeart/2005/8/layout/arrow2"/>
    <dgm:cxn modelId="{71979B72-2DE9-4828-9E84-AB560850414E}" type="presParOf" srcId="{F993A871-0F9C-4890-B6F9-B5320B23D946}" destId="{55FFB1B2-0378-45B1-B58D-60C90D421656}" srcOrd="4" destOrd="0" presId="urn:microsoft.com/office/officeart/2005/8/layout/arrow2"/>
    <dgm:cxn modelId="{3BE90C63-40D1-4455-95B8-8FEF40C548B2}" type="presParOf" srcId="{F993A871-0F9C-4890-B6F9-B5320B23D946}" destId="{DD5D74F5-9EC9-422A-9B4F-B65728025AD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7A1124-80FF-4469-BBF2-9BA011330B8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39AE8FE-FCCB-4259-9EB4-CB0B830DD953}">
      <dgm:prSet phldrT="[Texto]"/>
      <dgm:spPr>
        <a:solidFill>
          <a:schemeClr val="accent3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Anglosajona</a:t>
          </a:r>
        </a:p>
      </dgm:t>
    </dgm:pt>
    <dgm:pt modelId="{3D25E30E-EB41-47CA-A640-5DB43B2A5C00}" type="parTrans" cxnId="{41DB88A7-D16F-4983-B0B2-38A9AFB0F14D}">
      <dgm:prSet/>
      <dgm:spPr/>
      <dgm:t>
        <a:bodyPr/>
        <a:lstStyle/>
        <a:p>
          <a:endParaRPr lang="es-ES"/>
        </a:p>
      </dgm:t>
    </dgm:pt>
    <dgm:pt modelId="{55398715-3727-4655-878D-9C5C1FEDD682}" type="sibTrans" cxnId="{41DB88A7-D16F-4983-B0B2-38A9AFB0F14D}">
      <dgm:prSet/>
      <dgm:spPr/>
      <dgm:t>
        <a:bodyPr/>
        <a:lstStyle/>
        <a:p>
          <a:endParaRPr lang="es-ES"/>
        </a:p>
      </dgm:t>
    </dgm:pt>
    <dgm:pt modelId="{312FC70D-062E-429D-B56C-15D190A614B9}">
      <dgm:prSet phldrT="[Texto]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dirty="0"/>
            <a:t>Códigos de enfermería.</a:t>
          </a:r>
        </a:p>
      </dgm:t>
    </dgm:pt>
    <dgm:pt modelId="{31540A00-0DC2-4933-B6DD-9FA2F61F9044}" type="parTrans" cxnId="{E8C96EFE-37A2-4737-AD3A-ED95380FB5EE}">
      <dgm:prSet/>
      <dgm:spPr/>
      <dgm:t>
        <a:bodyPr/>
        <a:lstStyle/>
        <a:p>
          <a:endParaRPr lang="es-ES"/>
        </a:p>
      </dgm:t>
    </dgm:pt>
    <dgm:pt modelId="{73EAC084-43AB-4708-AB8C-3D48B64552BC}" type="sibTrans" cxnId="{E8C96EFE-37A2-4737-AD3A-ED95380FB5EE}">
      <dgm:prSet/>
      <dgm:spPr/>
      <dgm:t>
        <a:bodyPr/>
        <a:lstStyle/>
        <a:p>
          <a:endParaRPr lang="es-ES"/>
        </a:p>
      </dgm:t>
    </dgm:pt>
    <dgm:pt modelId="{7325F9B5-2D95-4669-A31C-CFC8F2088E4B}">
      <dgm:prSet phldrT="[Texto]"/>
      <dgm:spPr>
        <a:solidFill>
          <a:schemeClr val="accent3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Código de </a:t>
          </a:r>
          <a:r>
            <a:rPr lang="es-ES" dirty="0" err="1">
              <a:solidFill>
                <a:schemeClr val="tx1"/>
              </a:solidFill>
            </a:rPr>
            <a:t>Nuremberg</a:t>
          </a:r>
          <a:endParaRPr lang="es-ES" dirty="0">
            <a:solidFill>
              <a:schemeClr val="tx1"/>
            </a:solidFill>
          </a:endParaRPr>
        </a:p>
      </dgm:t>
    </dgm:pt>
    <dgm:pt modelId="{5E4E2686-3969-43FC-9BE7-60CD325CB52B}" type="parTrans" cxnId="{37411AA1-580B-4B98-BDD3-241F0DE324EC}">
      <dgm:prSet/>
      <dgm:spPr/>
      <dgm:t>
        <a:bodyPr/>
        <a:lstStyle/>
        <a:p>
          <a:endParaRPr lang="es-ES"/>
        </a:p>
      </dgm:t>
    </dgm:pt>
    <dgm:pt modelId="{5B3C0584-6DC7-4E51-BCCC-A1BCEF6C906D}" type="sibTrans" cxnId="{37411AA1-580B-4B98-BDD3-241F0DE324EC}">
      <dgm:prSet/>
      <dgm:spPr/>
      <dgm:t>
        <a:bodyPr/>
        <a:lstStyle/>
        <a:p>
          <a:endParaRPr lang="es-ES"/>
        </a:p>
      </dgm:t>
    </dgm:pt>
    <dgm:pt modelId="{615274EE-9E24-4913-A944-82C819E4874A}">
      <dgm:prSet phldrT="[Texto]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dirty="0"/>
            <a:t>Muerte cerebral ante los primeros trasplantes cardíacos.</a:t>
          </a:r>
        </a:p>
      </dgm:t>
    </dgm:pt>
    <dgm:pt modelId="{A1368E8B-6820-4FDC-A799-8795F5EC84EA}" type="parTrans" cxnId="{C6AA68B7-7351-4AC1-B367-D7B8F23C5C3C}">
      <dgm:prSet/>
      <dgm:spPr/>
      <dgm:t>
        <a:bodyPr/>
        <a:lstStyle/>
        <a:p>
          <a:endParaRPr lang="es-ES"/>
        </a:p>
      </dgm:t>
    </dgm:pt>
    <dgm:pt modelId="{3A4CF875-2F35-4381-A8D2-A884D535B9E8}" type="sibTrans" cxnId="{C6AA68B7-7351-4AC1-B367-D7B8F23C5C3C}">
      <dgm:prSet/>
      <dgm:spPr/>
      <dgm:t>
        <a:bodyPr/>
        <a:lstStyle/>
        <a:p>
          <a:endParaRPr lang="es-ES"/>
        </a:p>
      </dgm:t>
    </dgm:pt>
    <dgm:pt modelId="{8E2BEF64-0355-48BD-8BEB-9DA79F4DDB2D}">
      <dgm:prSet phldrT="[Texto]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dirty="0"/>
            <a:t>Moral médica.</a:t>
          </a:r>
        </a:p>
      </dgm:t>
    </dgm:pt>
    <dgm:pt modelId="{28A20BCA-CAD6-4A58-AE44-79DE281C34AE}" type="parTrans" cxnId="{E1334D88-01C0-4A77-9BBE-0CF5B36C259E}">
      <dgm:prSet/>
      <dgm:spPr/>
      <dgm:t>
        <a:bodyPr/>
        <a:lstStyle/>
        <a:p>
          <a:endParaRPr lang="es-ES"/>
        </a:p>
      </dgm:t>
    </dgm:pt>
    <dgm:pt modelId="{4452A899-7BB3-4393-88FC-A94A738CDC12}" type="sibTrans" cxnId="{E1334D88-01C0-4A77-9BBE-0CF5B36C259E}">
      <dgm:prSet/>
      <dgm:spPr/>
      <dgm:t>
        <a:bodyPr/>
        <a:lstStyle/>
        <a:p>
          <a:endParaRPr lang="es-ES"/>
        </a:p>
      </dgm:t>
    </dgm:pt>
    <dgm:pt modelId="{09AE1E9B-A0E7-4DE3-889B-2F83402CE4D7}" type="pres">
      <dgm:prSet presAssocID="{7F7A1124-80FF-4469-BBF2-9BA011330B8E}" presName="Name0" presStyleCnt="0">
        <dgm:presLayoutVars>
          <dgm:dir/>
          <dgm:animLvl val="lvl"/>
          <dgm:resizeHandles/>
        </dgm:presLayoutVars>
      </dgm:prSet>
      <dgm:spPr/>
    </dgm:pt>
    <dgm:pt modelId="{A8871301-CAA6-4E92-8C68-52D9A45735CE}" type="pres">
      <dgm:prSet presAssocID="{539AE8FE-FCCB-4259-9EB4-CB0B830DD953}" presName="linNode" presStyleCnt="0"/>
      <dgm:spPr/>
    </dgm:pt>
    <dgm:pt modelId="{44DEFEA8-AD00-40FC-8449-B2A2AC72573F}" type="pres">
      <dgm:prSet presAssocID="{539AE8FE-FCCB-4259-9EB4-CB0B830DD953}" presName="parentShp" presStyleLbl="node1" presStyleIdx="0" presStyleCnt="2">
        <dgm:presLayoutVars>
          <dgm:bulletEnabled val="1"/>
        </dgm:presLayoutVars>
      </dgm:prSet>
      <dgm:spPr/>
    </dgm:pt>
    <dgm:pt modelId="{D516DE85-77A2-415F-AC34-99FDAAD8B872}" type="pres">
      <dgm:prSet presAssocID="{539AE8FE-FCCB-4259-9EB4-CB0B830DD953}" presName="childShp" presStyleLbl="bgAccFollowNode1" presStyleIdx="0" presStyleCnt="2" custLinFactNeighborX="-241" custLinFactNeighborY="-2847">
        <dgm:presLayoutVars>
          <dgm:bulletEnabled val="1"/>
        </dgm:presLayoutVars>
      </dgm:prSet>
      <dgm:spPr/>
    </dgm:pt>
    <dgm:pt modelId="{F314D8BB-7248-437D-B160-05CD5FBAA54D}" type="pres">
      <dgm:prSet presAssocID="{55398715-3727-4655-878D-9C5C1FEDD682}" presName="spacing" presStyleCnt="0"/>
      <dgm:spPr/>
    </dgm:pt>
    <dgm:pt modelId="{FD7433A6-A258-4FD6-BD19-84901EDA4530}" type="pres">
      <dgm:prSet presAssocID="{7325F9B5-2D95-4669-A31C-CFC8F2088E4B}" presName="linNode" presStyleCnt="0"/>
      <dgm:spPr/>
    </dgm:pt>
    <dgm:pt modelId="{8B787AD9-E1CF-40DE-8CA5-DF8FE079547C}" type="pres">
      <dgm:prSet presAssocID="{7325F9B5-2D95-4669-A31C-CFC8F2088E4B}" presName="parentShp" presStyleLbl="node1" presStyleIdx="1" presStyleCnt="2">
        <dgm:presLayoutVars>
          <dgm:bulletEnabled val="1"/>
        </dgm:presLayoutVars>
      </dgm:prSet>
      <dgm:spPr/>
    </dgm:pt>
    <dgm:pt modelId="{CB9BD4F5-B4DD-4E6C-9EB1-867AFA50C501}" type="pres">
      <dgm:prSet presAssocID="{7325F9B5-2D95-4669-A31C-CFC8F2088E4B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0F32F300-77A5-481F-AFBB-C6C44B562BFE}" type="presOf" srcId="{539AE8FE-FCCB-4259-9EB4-CB0B830DD953}" destId="{44DEFEA8-AD00-40FC-8449-B2A2AC72573F}" srcOrd="0" destOrd="0" presId="urn:microsoft.com/office/officeart/2005/8/layout/vList6"/>
    <dgm:cxn modelId="{B01D481B-92F1-49C0-A85F-B9DACE5C6771}" type="presOf" srcId="{7F7A1124-80FF-4469-BBF2-9BA011330B8E}" destId="{09AE1E9B-A0E7-4DE3-889B-2F83402CE4D7}" srcOrd="0" destOrd="0" presId="urn:microsoft.com/office/officeart/2005/8/layout/vList6"/>
    <dgm:cxn modelId="{0295A664-4CDE-4E97-9B08-508C1CC6CE80}" type="presOf" srcId="{312FC70D-062E-429D-B56C-15D190A614B9}" destId="{D516DE85-77A2-415F-AC34-99FDAAD8B872}" srcOrd="0" destOrd="0" presId="urn:microsoft.com/office/officeart/2005/8/layout/vList6"/>
    <dgm:cxn modelId="{E1334D88-01C0-4A77-9BBE-0CF5B36C259E}" srcId="{7325F9B5-2D95-4669-A31C-CFC8F2088E4B}" destId="{8E2BEF64-0355-48BD-8BEB-9DA79F4DDB2D}" srcOrd="1" destOrd="0" parTransId="{28A20BCA-CAD6-4A58-AE44-79DE281C34AE}" sibTransId="{4452A899-7BB3-4393-88FC-A94A738CDC12}"/>
    <dgm:cxn modelId="{37411AA1-580B-4B98-BDD3-241F0DE324EC}" srcId="{7F7A1124-80FF-4469-BBF2-9BA011330B8E}" destId="{7325F9B5-2D95-4669-A31C-CFC8F2088E4B}" srcOrd="1" destOrd="0" parTransId="{5E4E2686-3969-43FC-9BE7-60CD325CB52B}" sibTransId="{5B3C0584-6DC7-4E51-BCCC-A1BCEF6C906D}"/>
    <dgm:cxn modelId="{41DB88A7-D16F-4983-B0B2-38A9AFB0F14D}" srcId="{7F7A1124-80FF-4469-BBF2-9BA011330B8E}" destId="{539AE8FE-FCCB-4259-9EB4-CB0B830DD953}" srcOrd="0" destOrd="0" parTransId="{3D25E30E-EB41-47CA-A640-5DB43B2A5C00}" sibTransId="{55398715-3727-4655-878D-9C5C1FEDD682}"/>
    <dgm:cxn modelId="{C6AA68B7-7351-4AC1-B367-D7B8F23C5C3C}" srcId="{7325F9B5-2D95-4669-A31C-CFC8F2088E4B}" destId="{615274EE-9E24-4913-A944-82C819E4874A}" srcOrd="0" destOrd="0" parTransId="{A1368E8B-6820-4FDC-A799-8795F5EC84EA}" sibTransId="{3A4CF875-2F35-4381-A8D2-A884D535B9E8}"/>
    <dgm:cxn modelId="{9350ABC4-FE2A-4CA7-A2CE-46FE02179976}" type="presOf" srcId="{615274EE-9E24-4913-A944-82C819E4874A}" destId="{CB9BD4F5-B4DD-4E6C-9EB1-867AFA50C501}" srcOrd="0" destOrd="0" presId="urn:microsoft.com/office/officeart/2005/8/layout/vList6"/>
    <dgm:cxn modelId="{015249ED-FC90-467A-8E7A-BADFE49C3D89}" type="presOf" srcId="{8E2BEF64-0355-48BD-8BEB-9DA79F4DDB2D}" destId="{CB9BD4F5-B4DD-4E6C-9EB1-867AFA50C501}" srcOrd="0" destOrd="1" presId="urn:microsoft.com/office/officeart/2005/8/layout/vList6"/>
    <dgm:cxn modelId="{482CDDEE-55A0-446C-8719-03D2CA18D9D6}" type="presOf" srcId="{7325F9B5-2D95-4669-A31C-CFC8F2088E4B}" destId="{8B787AD9-E1CF-40DE-8CA5-DF8FE079547C}" srcOrd="0" destOrd="0" presId="urn:microsoft.com/office/officeart/2005/8/layout/vList6"/>
    <dgm:cxn modelId="{E8C96EFE-37A2-4737-AD3A-ED95380FB5EE}" srcId="{539AE8FE-FCCB-4259-9EB4-CB0B830DD953}" destId="{312FC70D-062E-429D-B56C-15D190A614B9}" srcOrd="0" destOrd="0" parTransId="{31540A00-0DC2-4933-B6DD-9FA2F61F9044}" sibTransId="{73EAC084-43AB-4708-AB8C-3D48B64552BC}"/>
    <dgm:cxn modelId="{B67ED45C-34BB-4183-8BF6-C83EA959E143}" type="presParOf" srcId="{09AE1E9B-A0E7-4DE3-889B-2F83402CE4D7}" destId="{A8871301-CAA6-4E92-8C68-52D9A45735CE}" srcOrd="0" destOrd="0" presId="urn:microsoft.com/office/officeart/2005/8/layout/vList6"/>
    <dgm:cxn modelId="{F1FB49E1-2F7F-4994-BBF8-BFF9289346DE}" type="presParOf" srcId="{A8871301-CAA6-4E92-8C68-52D9A45735CE}" destId="{44DEFEA8-AD00-40FC-8449-B2A2AC72573F}" srcOrd="0" destOrd="0" presId="urn:microsoft.com/office/officeart/2005/8/layout/vList6"/>
    <dgm:cxn modelId="{22DAF439-D0C4-41D7-98ED-DBBF14B59DE7}" type="presParOf" srcId="{A8871301-CAA6-4E92-8C68-52D9A45735CE}" destId="{D516DE85-77A2-415F-AC34-99FDAAD8B872}" srcOrd="1" destOrd="0" presId="urn:microsoft.com/office/officeart/2005/8/layout/vList6"/>
    <dgm:cxn modelId="{CFCE83C2-662D-4E78-8C18-A06C8D8B1755}" type="presParOf" srcId="{09AE1E9B-A0E7-4DE3-889B-2F83402CE4D7}" destId="{F314D8BB-7248-437D-B160-05CD5FBAA54D}" srcOrd="1" destOrd="0" presId="urn:microsoft.com/office/officeart/2005/8/layout/vList6"/>
    <dgm:cxn modelId="{BEBC140D-6C0C-4A6E-8012-AE87BF1CA2F8}" type="presParOf" srcId="{09AE1E9B-A0E7-4DE3-889B-2F83402CE4D7}" destId="{FD7433A6-A258-4FD6-BD19-84901EDA4530}" srcOrd="2" destOrd="0" presId="urn:microsoft.com/office/officeart/2005/8/layout/vList6"/>
    <dgm:cxn modelId="{5263510C-A8DB-49FA-B58A-45C1B3AEA15C}" type="presParOf" srcId="{FD7433A6-A258-4FD6-BD19-84901EDA4530}" destId="{8B787AD9-E1CF-40DE-8CA5-DF8FE079547C}" srcOrd="0" destOrd="0" presId="urn:microsoft.com/office/officeart/2005/8/layout/vList6"/>
    <dgm:cxn modelId="{729315A0-8213-4095-A994-908AEC4DF3D0}" type="presParOf" srcId="{FD7433A6-A258-4FD6-BD19-84901EDA4530}" destId="{CB9BD4F5-B4DD-4E6C-9EB1-867AFA50C50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F83CE-7E1C-4DED-AC53-5E272EFD866B}">
      <dsp:nvSpPr>
        <dsp:cNvPr id="0" name=""/>
        <dsp:cNvSpPr/>
      </dsp:nvSpPr>
      <dsp:spPr>
        <a:xfrm>
          <a:off x="937038" y="-37813"/>
          <a:ext cx="6334849" cy="6334849"/>
        </a:xfrm>
        <a:prstGeom prst="circularArrow">
          <a:avLst>
            <a:gd name="adj1" fmla="val 5544"/>
            <a:gd name="adj2" fmla="val 330680"/>
            <a:gd name="adj3" fmla="val 13766729"/>
            <a:gd name="adj4" fmla="val 17391564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FADD6-DE7B-4634-B57C-447EB129E22E}">
      <dsp:nvSpPr>
        <dsp:cNvPr id="0" name=""/>
        <dsp:cNvSpPr/>
      </dsp:nvSpPr>
      <dsp:spPr>
        <a:xfrm>
          <a:off x="2615395" y="2665"/>
          <a:ext cx="2978135" cy="1489067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Juramento de Hipócrates</a:t>
          </a: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(siglos VII </a:t>
          </a:r>
          <a:r>
            <a:rPr lang="es-ES" sz="28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a.c.</a:t>
          </a: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s-ES" sz="2800" kern="1200" dirty="0">
            <a:solidFill>
              <a:schemeClr val="tx1"/>
            </a:solidFill>
          </a:endParaRPr>
        </a:p>
      </dsp:txBody>
      <dsp:txXfrm>
        <a:off x="2688085" y="75355"/>
        <a:ext cx="2832755" cy="1343687"/>
      </dsp:txXfrm>
    </dsp:sp>
    <dsp:sp modelId="{67EE2E8D-5DD1-4481-A3F6-9E95FF4735FC}">
      <dsp:nvSpPr>
        <dsp:cNvPr id="0" name=""/>
        <dsp:cNvSpPr/>
      </dsp:nvSpPr>
      <dsp:spPr>
        <a:xfrm>
          <a:off x="5040569" y="1728194"/>
          <a:ext cx="3266210" cy="177129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Juramento de Iniciación</a:t>
          </a: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», </a:t>
          </a:r>
          <a:r>
            <a:rPr lang="es-ES" sz="28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Caraka</a:t>
          </a: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sz="28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Samhita</a:t>
          </a: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del siglo I a.C. India</a:t>
          </a:r>
          <a:endParaRPr lang="es-ES" sz="2800" kern="1200" dirty="0"/>
        </a:p>
      </dsp:txBody>
      <dsp:txXfrm>
        <a:off x="5127036" y="1814661"/>
        <a:ext cx="3093276" cy="1598356"/>
      </dsp:txXfrm>
    </dsp:sp>
    <dsp:sp modelId="{BBC385A2-248D-4C3E-9CBA-B3899F9A467A}">
      <dsp:nvSpPr>
        <dsp:cNvPr id="0" name=""/>
        <dsp:cNvSpPr/>
      </dsp:nvSpPr>
      <dsp:spPr>
        <a:xfrm>
          <a:off x="4752561" y="4752530"/>
          <a:ext cx="2978135" cy="1489067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Juramento de </a:t>
          </a:r>
          <a:r>
            <a:rPr lang="es-ES" sz="2800" b="1" i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Asaph</a:t>
          </a: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Judío, del siglo III-IV d.C</a:t>
          </a:r>
          <a:r>
            <a:rPr lang="es-ES" sz="2000" kern="1200" dirty="0"/>
            <a:t>.</a:t>
          </a:r>
        </a:p>
      </dsp:txBody>
      <dsp:txXfrm>
        <a:off x="4825251" y="4825220"/>
        <a:ext cx="2832755" cy="1343687"/>
      </dsp:txXfrm>
    </dsp:sp>
    <dsp:sp modelId="{727CB40D-EFDA-40EF-8FC2-1AFB1955CAA4}">
      <dsp:nvSpPr>
        <dsp:cNvPr id="0" name=""/>
        <dsp:cNvSpPr/>
      </dsp:nvSpPr>
      <dsp:spPr>
        <a:xfrm>
          <a:off x="792084" y="4752519"/>
          <a:ext cx="2978135" cy="1489067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Consejo de un médico</a:t>
          </a: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del siglo X d.C., Árabe</a:t>
          </a:r>
        </a:p>
      </dsp:txBody>
      <dsp:txXfrm>
        <a:off x="864774" y="4825209"/>
        <a:ext cx="2832755" cy="1343687"/>
      </dsp:txXfrm>
    </dsp:sp>
    <dsp:sp modelId="{BE6D47FA-D5A5-42EF-91EF-EC62707D69A4}">
      <dsp:nvSpPr>
        <dsp:cNvPr id="0" name=""/>
        <dsp:cNvSpPr/>
      </dsp:nvSpPr>
      <dsp:spPr>
        <a:xfrm>
          <a:off x="-97867" y="1627280"/>
          <a:ext cx="3266240" cy="1973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Los cinco mandamientos y las </a:t>
          </a:r>
          <a:r>
            <a:rPr lang="es-ES" sz="2400" b="1" i="1" kern="1200" dirty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diez</a:t>
          </a:r>
          <a:r>
            <a:rPr lang="es-ES" sz="24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exigencias</a:t>
          </a:r>
          <a:r>
            <a:rPr lang="es-ES" sz="2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chino de comienzos del siglo XVII</a:t>
          </a:r>
          <a:r>
            <a:rPr lang="es-ES" sz="24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-1547" y="1723600"/>
        <a:ext cx="3073600" cy="17804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F4D95-975E-4037-97CC-A78B2EEF2B1A}">
      <dsp:nvSpPr>
        <dsp:cNvPr id="0" name=""/>
        <dsp:cNvSpPr/>
      </dsp:nvSpPr>
      <dsp:spPr>
        <a:xfrm>
          <a:off x="3561793" y="1872206"/>
          <a:ext cx="2918924" cy="244827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Puntos Coincidentes</a:t>
          </a:r>
        </a:p>
      </dsp:txBody>
      <dsp:txXfrm>
        <a:off x="3989260" y="2230747"/>
        <a:ext cx="2063990" cy="1731192"/>
      </dsp:txXfrm>
    </dsp:sp>
    <dsp:sp modelId="{4DD01353-58CF-4B0A-AC9D-E436F73B206C}">
      <dsp:nvSpPr>
        <dsp:cNvPr id="0" name=""/>
        <dsp:cNvSpPr/>
      </dsp:nvSpPr>
      <dsp:spPr>
        <a:xfrm rot="16200000">
          <a:off x="4950421" y="1786047"/>
          <a:ext cx="141667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141667" y="153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017713" y="1797831"/>
        <a:ext cx="7083" cy="7083"/>
      </dsp:txXfrm>
    </dsp:sp>
    <dsp:sp modelId="{0A7F9D7A-961E-4592-909A-D011F77DC54F}">
      <dsp:nvSpPr>
        <dsp:cNvPr id="0" name=""/>
        <dsp:cNvSpPr/>
      </dsp:nvSpPr>
      <dsp:spPr>
        <a:xfrm>
          <a:off x="3766071" y="26087"/>
          <a:ext cx="2510367" cy="1704451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Santidad de la vida humana</a:t>
          </a:r>
        </a:p>
      </dsp:txBody>
      <dsp:txXfrm>
        <a:off x="4133706" y="275698"/>
        <a:ext cx="1775097" cy="1205229"/>
      </dsp:txXfrm>
    </dsp:sp>
    <dsp:sp modelId="{0981B402-3498-4F3A-BC05-6BC44186F215}">
      <dsp:nvSpPr>
        <dsp:cNvPr id="0" name=""/>
        <dsp:cNvSpPr/>
      </dsp:nvSpPr>
      <dsp:spPr>
        <a:xfrm rot="21338343">
          <a:off x="6474284" y="2958675"/>
          <a:ext cx="302488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302488" y="153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6617966" y="2966439"/>
        <a:ext cx="15124" cy="15124"/>
      </dsp:txXfrm>
    </dsp:sp>
    <dsp:sp modelId="{58F32509-2A0C-4F56-B41F-AA130674C68C}">
      <dsp:nvSpPr>
        <dsp:cNvPr id="0" name=""/>
        <dsp:cNvSpPr/>
      </dsp:nvSpPr>
      <dsp:spPr>
        <a:xfrm>
          <a:off x="6768753" y="2016217"/>
          <a:ext cx="2481920" cy="1704451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Ante todo, no hacer daño</a:t>
          </a:r>
        </a:p>
      </dsp:txBody>
      <dsp:txXfrm>
        <a:off x="7132222" y="2265828"/>
        <a:ext cx="1754982" cy="1205229"/>
      </dsp:txXfrm>
    </dsp:sp>
    <dsp:sp modelId="{75142412-D63A-4DEC-BFE5-5E8A69CBC4E1}">
      <dsp:nvSpPr>
        <dsp:cNvPr id="0" name=""/>
        <dsp:cNvSpPr/>
      </dsp:nvSpPr>
      <dsp:spPr>
        <a:xfrm rot="5400000">
          <a:off x="4950421" y="4375988"/>
          <a:ext cx="141667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141667" y="153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017713" y="4387773"/>
        <a:ext cx="7083" cy="7083"/>
      </dsp:txXfrm>
    </dsp:sp>
    <dsp:sp modelId="{0D00A229-946E-484B-8FC9-EB3E74770C28}">
      <dsp:nvSpPr>
        <dsp:cNvPr id="0" name=""/>
        <dsp:cNvSpPr/>
      </dsp:nvSpPr>
      <dsp:spPr>
        <a:xfrm>
          <a:off x="3545089" y="4462148"/>
          <a:ext cx="2952331" cy="1704451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Santidad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 la relación entre el médico y el enfermo</a:t>
          </a:r>
          <a:r>
            <a:rPr lang="es-ES" sz="2400" b="1" kern="1200" dirty="0">
              <a:latin typeface="Times New Roman" pitchFamily="18" charset="0"/>
              <a:cs typeface="Times New Roman" pitchFamily="18" charset="0"/>
            </a:rPr>
            <a:t> </a:t>
          </a:r>
          <a:endParaRPr lang="es-ES" sz="1800" kern="1200" dirty="0"/>
        </a:p>
      </dsp:txBody>
      <dsp:txXfrm>
        <a:off x="3977448" y="4711759"/>
        <a:ext cx="2087613" cy="1205229"/>
      </dsp:txXfrm>
    </dsp:sp>
    <dsp:sp modelId="{EF26D265-4A67-4047-96EA-7AA850AD86D5}">
      <dsp:nvSpPr>
        <dsp:cNvPr id="0" name=""/>
        <dsp:cNvSpPr/>
      </dsp:nvSpPr>
      <dsp:spPr>
        <a:xfrm rot="10893042">
          <a:off x="3195675" y="3036563"/>
          <a:ext cx="366944" cy="30652"/>
        </a:xfrm>
        <a:custGeom>
          <a:avLst/>
          <a:gdLst/>
          <a:ahLst/>
          <a:cxnLst/>
          <a:rect l="0" t="0" r="0" b="0"/>
          <a:pathLst>
            <a:path>
              <a:moveTo>
                <a:pt x="0" y="15326"/>
              </a:moveTo>
              <a:lnTo>
                <a:pt x="366944" y="153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 rot="10800000">
        <a:off x="3369974" y="3042716"/>
        <a:ext cx="18347" cy="18347"/>
      </dsp:txXfrm>
    </dsp:sp>
    <dsp:sp modelId="{50ECB5FD-7F5A-4A29-9031-85FF06A038E8}">
      <dsp:nvSpPr>
        <dsp:cNvPr id="0" name=""/>
        <dsp:cNvSpPr/>
      </dsp:nvSpPr>
      <dsp:spPr>
        <a:xfrm>
          <a:off x="648068" y="2160228"/>
          <a:ext cx="2548717" cy="1704451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 médico alivie el sufrimiento</a:t>
          </a:r>
        </a:p>
      </dsp:txBody>
      <dsp:txXfrm>
        <a:off x="1021319" y="2409839"/>
        <a:ext cx="1802215" cy="12052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B4A61-8CCB-4C61-92E0-0FCF49E07028}">
      <dsp:nvSpPr>
        <dsp:cNvPr id="0" name=""/>
        <dsp:cNvSpPr/>
      </dsp:nvSpPr>
      <dsp:spPr>
        <a:xfrm>
          <a:off x="0" y="344446"/>
          <a:ext cx="9036496" cy="5647810"/>
        </a:xfrm>
        <a:prstGeom prst="swooshArrow">
          <a:avLst>
            <a:gd name="adj1" fmla="val 25000"/>
            <a:gd name="adj2" fmla="val 25000"/>
          </a:avLst>
        </a:prstGeom>
        <a:solidFill>
          <a:schemeClr val="bg2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DF579-76CB-43D7-B11D-528732BCFB1A}">
      <dsp:nvSpPr>
        <dsp:cNvPr id="0" name=""/>
        <dsp:cNvSpPr/>
      </dsp:nvSpPr>
      <dsp:spPr>
        <a:xfrm>
          <a:off x="1147634" y="4242565"/>
          <a:ext cx="234948" cy="234948"/>
        </a:xfrm>
        <a:prstGeom prst="ellipse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6C77A-591C-4633-A366-CBA792CCA502}">
      <dsp:nvSpPr>
        <dsp:cNvPr id="0" name=""/>
        <dsp:cNvSpPr/>
      </dsp:nvSpPr>
      <dsp:spPr>
        <a:xfrm>
          <a:off x="864674" y="4360039"/>
          <a:ext cx="2906373" cy="1632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95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>
              <a:latin typeface="Times New Roman" pitchFamily="18" charset="0"/>
              <a:cs typeface="Times New Roman" pitchFamily="18" charset="0"/>
            </a:rPr>
            <a:t>Época de los nazis</a:t>
          </a:r>
        </a:p>
      </dsp:txBody>
      <dsp:txXfrm>
        <a:off x="864674" y="4360039"/>
        <a:ext cx="2906373" cy="1632217"/>
      </dsp:txXfrm>
    </dsp:sp>
    <dsp:sp modelId="{42EED8BA-8073-4127-8FF8-705C45133A38}">
      <dsp:nvSpPr>
        <dsp:cNvPr id="0" name=""/>
        <dsp:cNvSpPr/>
      </dsp:nvSpPr>
      <dsp:spPr>
        <a:xfrm>
          <a:off x="3221510" y="2707490"/>
          <a:ext cx="424715" cy="424715"/>
        </a:xfrm>
        <a:prstGeom prst="ellipse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CEC2E-AA44-49F2-A809-50ACDE6265F5}">
      <dsp:nvSpPr>
        <dsp:cNvPr id="0" name=""/>
        <dsp:cNvSpPr/>
      </dsp:nvSpPr>
      <dsp:spPr>
        <a:xfrm>
          <a:off x="3606848" y="2870843"/>
          <a:ext cx="2168759" cy="3072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48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>
              <a:latin typeface="Times New Roman" pitchFamily="18" charset="0"/>
              <a:cs typeface="Times New Roman" pitchFamily="18" charset="0"/>
            </a:rPr>
            <a:t>Declaración de Ginebra (1948), en la </a:t>
          </a:r>
          <a:r>
            <a:rPr lang="es-ES" sz="2500" b="1" i="1" kern="1200" dirty="0">
              <a:latin typeface="Times New Roman" pitchFamily="18" charset="0"/>
              <a:cs typeface="Times New Roman" pitchFamily="18" charset="0"/>
            </a:rPr>
            <a:t>Asamblea de la Asociación Médica Mundial</a:t>
          </a:r>
          <a:r>
            <a:rPr lang="es-ES" sz="2500" b="1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606848" y="2870843"/>
        <a:ext cx="2168759" cy="3072408"/>
      </dsp:txXfrm>
    </dsp:sp>
    <dsp:sp modelId="{55FFB1B2-0378-45B1-B58D-60C90D421656}">
      <dsp:nvSpPr>
        <dsp:cNvPr id="0" name=""/>
        <dsp:cNvSpPr/>
      </dsp:nvSpPr>
      <dsp:spPr>
        <a:xfrm>
          <a:off x="5715583" y="1773342"/>
          <a:ext cx="587372" cy="587372"/>
        </a:xfrm>
        <a:prstGeom prst="ellipse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D74F5-9EC9-422A-9B4F-B65728025AD7}">
      <dsp:nvSpPr>
        <dsp:cNvPr id="0" name=""/>
        <dsp:cNvSpPr/>
      </dsp:nvSpPr>
      <dsp:spPr>
        <a:xfrm>
          <a:off x="6009269" y="2067029"/>
          <a:ext cx="2168759" cy="39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1236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>
              <a:latin typeface="Times New Roman" pitchFamily="18" charset="0"/>
              <a:cs typeface="Times New Roman" pitchFamily="18" charset="0"/>
            </a:rPr>
            <a:t>2ª Asamblea Mundial (1949) se adoptó un </a:t>
          </a:r>
          <a:r>
            <a:rPr lang="es-ES" sz="2500" b="1" i="1" kern="1200" dirty="0">
              <a:latin typeface="Times New Roman" pitchFamily="18" charset="0"/>
              <a:cs typeface="Times New Roman" pitchFamily="18" charset="0"/>
            </a:rPr>
            <a:t>Código Internacional de Ética Médica</a:t>
          </a:r>
          <a:endParaRPr lang="es-ES" sz="2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09269" y="2067029"/>
        <a:ext cx="2168759" cy="39252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6DE85-77A2-415F-AC34-99FDAAD8B872}">
      <dsp:nvSpPr>
        <dsp:cNvPr id="0" name=""/>
        <dsp:cNvSpPr/>
      </dsp:nvSpPr>
      <dsp:spPr>
        <a:xfrm>
          <a:off x="3394714" y="0"/>
          <a:ext cx="5104372" cy="25524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200" kern="1200" dirty="0"/>
            <a:t>Códigos de enfermería.</a:t>
          </a:r>
        </a:p>
      </dsp:txBody>
      <dsp:txXfrm>
        <a:off x="3394714" y="319057"/>
        <a:ext cx="4147203" cy="1914339"/>
      </dsp:txXfrm>
    </dsp:sp>
    <dsp:sp modelId="{44DEFEA8-AD00-40FC-8449-B2A2AC72573F}">
      <dsp:nvSpPr>
        <dsp:cNvPr id="0" name=""/>
        <dsp:cNvSpPr/>
      </dsp:nvSpPr>
      <dsp:spPr>
        <a:xfrm>
          <a:off x="0" y="654"/>
          <a:ext cx="3402915" cy="255245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kern="1200" dirty="0">
              <a:solidFill>
                <a:schemeClr val="tx1"/>
              </a:solidFill>
            </a:rPr>
            <a:t>Anglosajona</a:t>
          </a:r>
        </a:p>
      </dsp:txBody>
      <dsp:txXfrm>
        <a:off x="124600" y="125254"/>
        <a:ext cx="3153715" cy="2303252"/>
      </dsp:txXfrm>
    </dsp:sp>
    <dsp:sp modelId="{CB9BD4F5-B4DD-4E6C-9EB1-867AFA50C501}">
      <dsp:nvSpPr>
        <dsp:cNvPr id="0" name=""/>
        <dsp:cNvSpPr/>
      </dsp:nvSpPr>
      <dsp:spPr>
        <a:xfrm>
          <a:off x="3402915" y="2808352"/>
          <a:ext cx="5104372" cy="25524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200" kern="1200" dirty="0"/>
            <a:t>Muerte cerebral ante los primeros trasplantes cardíacos.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200" kern="1200" dirty="0"/>
            <a:t>Moral médica.</a:t>
          </a:r>
        </a:p>
      </dsp:txBody>
      <dsp:txXfrm>
        <a:off x="3402915" y="3127409"/>
        <a:ext cx="4147203" cy="1914339"/>
      </dsp:txXfrm>
    </dsp:sp>
    <dsp:sp modelId="{8B787AD9-E1CF-40DE-8CA5-DF8FE079547C}">
      <dsp:nvSpPr>
        <dsp:cNvPr id="0" name=""/>
        <dsp:cNvSpPr/>
      </dsp:nvSpPr>
      <dsp:spPr>
        <a:xfrm>
          <a:off x="0" y="2808352"/>
          <a:ext cx="3402915" cy="255245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kern="1200" dirty="0">
              <a:solidFill>
                <a:schemeClr val="tx1"/>
              </a:solidFill>
            </a:rPr>
            <a:t>Código de </a:t>
          </a:r>
          <a:r>
            <a:rPr lang="es-ES" sz="4300" kern="1200" dirty="0" err="1">
              <a:solidFill>
                <a:schemeClr val="tx1"/>
              </a:solidFill>
            </a:rPr>
            <a:t>Nuremberg</a:t>
          </a:r>
          <a:endParaRPr lang="es-ES" sz="4300" kern="1200" dirty="0">
            <a:solidFill>
              <a:schemeClr val="tx1"/>
            </a:solidFill>
          </a:endParaRPr>
        </a:p>
      </dsp:txBody>
      <dsp:txXfrm>
        <a:off x="124600" y="2932952"/>
        <a:ext cx="3153715" cy="2303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84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92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83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09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26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913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2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77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86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30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969F-2604-411D-A327-99FA4004CAEA}" type="datetimeFigureOut">
              <a:rPr lang="es-ES" smtClean="0"/>
              <a:pPr/>
              <a:t>24/12/2024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58CBF-8890-4E01-A109-602BD88A41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89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ciclopedia.us.es/index.php/Salud" TargetMode="External"/><Relationship Id="rId2" Type="http://schemas.openxmlformats.org/officeDocument/2006/relationships/hyperlink" Target="http://enciclopedia.us.es/index.php/Cienci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ciclopedia.us.es/index.php?title=Carlo_Caffara&amp;action=edit" TargetMode="External"/><Relationship Id="rId2" Type="http://schemas.openxmlformats.org/officeDocument/2006/relationships/hyperlink" Target="http://enciclopedia.us.es/index.php/%E9t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142286" y="1916832"/>
            <a:ext cx="931056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 Bioética para el profesional de ciencias médicas</a:t>
            </a:r>
          </a:p>
        </p:txBody>
      </p:sp>
    </p:spTree>
    <p:extLst>
      <p:ext uri="{BB962C8B-B14F-4D97-AF65-F5344CB8AC3E}">
        <p14:creationId xmlns:p14="http://schemas.microsoft.com/office/powerpoint/2010/main" val="115479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El nacimiento de la </a:t>
            </a:r>
            <a:r>
              <a:rPr lang="es-ES" sz="3600" b="1" dirty="0">
                <a:latin typeface="Times New Roman" pitchFamily="18" charset="0"/>
                <a:cs typeface="Times New Roman" pitchFamily="18" charset="0"/>
              </a:rPr>
              <a:t>bioética</a:t>
            </a:r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 se le debe a Van </a:t>
            </a:r>
            <a:r>
              <a:rPr lang="es-ES" sz="3600" dirty="0" err="1">
                <a:latin typeface="Times New Roman" pitchFamily="18" charset="0"/>
                <a:cs typeface="Times New Roman" pitchFamily="18" charset="0"/>
              </a:rPr>
              <a:t>Rensselaer</a:t>
            </a:r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 Potter, un bioquímico norteamericano investigador de cáncer, quien en 1971 escribió su libro </a:t>
            </a:r>
            <a:r>
              <a:rPr lang="es-ES" sz="3600" b="1" dirty="0">
                <a:latin typeface="Times New Roman" pitchFamily="18" charset="0"/>
                <a:cs typeface="Times New Roman" pitchFamily="18" charset="0"/>
              </a:rPr>
              <a:t>"Un Puente Hacia el Futuro"</a:t>
            </a:r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, como un intento de integrar las ciencias biológicas con las ciencias humanas, específicamente con la ética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es-E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22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03331" y="5096941"/>
            <a:ext cx="7499176" cy="1761059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b="1" dirty="0">
                <a:latin typeface="Arial Black" pitchFamily="34" charset="0"/>
                <a:cs typeface="Times New Roman" pitchFamily="18" charset="0"/>
              </a:rPr>
              <a:t>Van </a:t>
            </a:r>
            <a:r>
              <a:rPr lang="es-ES_tradnl" b="1" dirty="0" err="1">
                <a:latin typeface="Arial Black" pitchFamily="34" charset="0"/>
                <a:cs typeface="Times New Roman" pitchFamily="18" charset="0"/>
              </a:rPr>
              <a:t>Rensselaer</a:t>
            </a:r>
            <a:r>
              <a:rPr lang="es-ES_tradnl" b="1" dirty="0">
                <a:latin typeface="Arial Black" pitchFamily="34" charset="0"/>
                <a:cs typeface="Times New Roman" pitchFamily="18" charset="0"/>
              </a:rPr>
              <a:t> Potter, </a:t>
            </a:r>
            <a:endParaRPr lang="es-ES" b="1" dirty="0"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888" y="332656"/>
            <a:ext cx="3698062" cy="452567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94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59632" y="1700808"/>
            <a:ext cx="6768751" cy="186204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i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Conceptos</a:t>
            </a:r>
            <a:r>
              <a:rPr lang="es-ES" sz="6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023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s-ES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a </a:t>
            </a:r>
            <a:r>
              <a:rPr lang="es-ES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bioética</a:t>
            </a:r>
            <a:r>
              <a:rPr lang="es-ES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es el "estudio sistemático de las </a:t>
            </a:r>
            <a:r>
              <a:rPr lang="es-ES" u="sng" dirty="0">
                <a:solidFill>
                  <a:srgbClr val="000000"/>
                </a:solidFill>
                <a:effectLst/>
                <a:latin typeface="Times New Roman"/>
                <a:ea typeface="Times New Roman"/>
                <a:hlinkClick r:id="rId2" tooltip="Ciencia"/>
              </a:rPr>
              <a:t>ciencias</a:t>
            </a:r>
            <a:r>
              <a:rPr lang="es-ES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de la vida y del cuidado de la </a:t>
            </a:r>
            <a:r>
              <a:rPr lang="es-ES" u="sng" dirty="0">
                <a:solidFill>
                  <a:srgbClr val="000000"/>
                </a:solidFill>
                <a:effectLst/>
                <a:latin typeface="Times New Roman"/>
                <a:ea typeface="Times New Roman"/>
                <a:hlinkClick r:id="rId3" tooltip="Salud"/>
              </a:rPr>
              <a:t>salud</a:t>
            </a:r>
            <a:r>
              <a:rPr lang="es-ES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, examinada a la luz de los valores y de los principios morales".</a:t>
            </a:r>
          </a:p>
          <a:p>
            <a:pPr marL="0" indent="0">
              <a:buNone/>
            </a:pPr>
            <a:endParaRPr lang="es-ES" dirty="0">
              <a:effectLst/>
              <a:latin typeface="Times New Roman"/>
              <a:ea typeface="Times New Roman"/>
            </a:endParaRPr>
          </a:p>
          <a:p>
            <a:pPr marL="0" indent="0" algn="r">
              <a:buNone/>
            </a:pPr>
            <a:r>
              <a:rPr lang="es-ES" sz="2400" b="1" dirty="0">
                <a:latin typeface="Times New Roman" pitchFamily="18" charset="0"/>
                <a:cs typeface="Times New Roman" pitchFamily="18" charset="0"/>
              </a:rPr>
              <a:t>Warren T. Reich . </a:t>
            </a:r>
            <a:r>
              <a:rPr lang="es-ES_tradnl" sz="2400" b="1" i="1" dirty="0" err="1">
                <a:latin typeface="Times New Roman" pitchFamily="18" charset="0"/>
                <a:cs typeface="Times New Roman" pitchFamily="18" charset="0"/>
              </a:rPr>
              <a:t>Encyclopedia</a:t>
            </a:r>
            <a:r>
              <a:rPr lang="es-ES_tradnl" sz="2400" b="1" i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_tradnl" sz="2400" b="1" i="1" dirty="0" err="1">
                <a:latin typeface="Times New Roman" pitchFamily="18" charset="0"/>
                <a:cs typeface="Times New Roman" pitchFamily="18" charset="0"/>
              </a:rPr>
              <a:t>Bioethics</a:t>
            </a:r>
            <a:r>
              <a:rPr lang="es-ES_tradnl" sz="2400" b="1" dirty="0">
                <a:latin typeface="Times New Roman" pitchFamily="18" charset="0"/>
                <a:cs typeface="Times New Roman" pitchFamily="18" charset="0"/>
              </a:rPr>
              <a:t> (Nueva York 1978, vol. I, p. XIX</a:t>
            </a:r>
            <a:r>
              <a:rPr lang="es-ES_tradnl" sz="2400" b="1" dirty="0"/>
              <a:t>)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75159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672" y="2636912"/>
            <a:ext cx="7067128" cy="38884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/>
              <a:t>La bioética es una nueva </a:t>
            </a:r>
            <a:r>
              <a:rPr lang="es-ES_tradnl" u="sng" dirty="0">
                <a:hlinkClick r:id="rId2" tooltip="ética"/>
              </a:rPr>
              <a:t>ética</a:t>
            </a:r>
            <a:r>
              <a:rPr lang="es-ES_tradnl" dirty="0"/>
              <a:t> especial que no debe elaborar nuevos principios éticos generales, sino aplicar los principios generales a los nuevos problemas que se ofrecen a la consideración humana en el reino de la vida.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sz="2600" b="1" u="sng" dirty="0">
                <a:latin typeface="Times New Roman" pitchFamily="18" charset="0"/>
                <a:cs typeface="Times New Roman" pitchFamily="18" charset="0"/>
                <a:hlinkClick r:id="rId3" tooltip="Carlo Caffara"/>
              </a:rPr>
              <a:t>Carlo </a:t>
            </a:r>
            <a:r>
              <a:rPr lang="es-ES_tradnl" sz="2600" b="1" u="sng" dirty="0" err="1">
                <a:latin typeface="Times New Roman" pitchFamily="18" charset="0"/>
                <a:cs typeface="Times New Roman" pitchFamily="18" charset="0"/>
                <a:hlinkClick r:id="rId3" tooltip="Carlo Caffara"/>
              </a:rPr>
              <a:t>Caffara</a:t>
            </a:r>
            <a:r>
              <a:rPr lang="es-ES_tradnl" sz="26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_tradnl" sz="2600" b="1" i="1" dirty="0">
                <a:latin typeface="Times New Roman" pitchFamily="18" charset="0"/>
                <a:cs typeface="Times New Roman" pitchFamily="18" charset="0"/>
              </a:rPr>
              <a:t>Manual de Bioética General</a:t>
            </a:r>
            <a:r>
              <a:rPr lang="es-ES_tradnl" sz="2600" b="1" dirty="0">
                <a:latin typeface="Times New Roman" pitchFamily="18" charset="0"/>
                <a:cs typeface="Times New Roman" pitchFamily="18" charset="0"/>
              </a:rPr>
              <a:t>, Ed. </a:t>
            </a:r>
            <a:r>
              <a:rPr lang="es-ES_tradnl" sz="2600" b="1" dirty="0" err="1">
                <a:latin typeface="Times New Roman" pitchFamily="18" charset="0"/>
                <a:cs typeface="Times New Roman" pitchFamily="18" charset="0"/>
              </a:rPr>
              <a:t>Rialp</a:t>
            </a:r>
            <a:r>
              <a:rPr lang="es-ES_tradnl" sz="2600" b="1" dirty="0">
                <a:latin typeface="Times New Roman" pitchFamily="18" charset="0"/>
                <a:cs typeface="Times New Roman" pitchFamily="18" charset="0"/>
              </a:rPr>
              <a:t>, Madrid 1994, p.23</a:t>
            </a:r>
            <a:endParaRPr lang="es-ES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5280"/>
            <a:ext cx="23431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157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“Estudio sistemático de la conducta humana en el ámbito de las ciencias de la vida y de la atención a la salud, examinando esta conducta a la luz de los valores y de los principios morales”</a:t>
            </a:r>
          </a:p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</a:t>
            </a:r>
          </a:p>
          <a:p>
            <a:pPr marL="0" indent="0" algn="r">
              <a:buNone/>
            </a:pPr>
            <a:r>
              <a:rPr lang="es-ES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Enciclopedia of </a:t>
            </a:r>
            <a:r>
              <a:rPr lang="es-ES" sz="2400" b="1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Bioethics</a:t>
            </a:r>
            <a:r>
              <a:rPr lang="es-ES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es-ES" sz="2400" b="1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Revised</a:t>
            </a:r>
            <a:r>
              <a:rPr lang="es-ES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s-ES" sz="2400" b="1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edition</a:t>
            </a:r>
            <a:r>
              <a:rPr lang="es-ES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s-ES" sz="2400" b="1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vol</a:t>
            </a:r>
            <a:r>
              <a:rPr lang="es-ES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5 Nueva Cork: Mac-</a:t>
            </a:r>
            <a:r>
              <a:rPr lang="es-ES" sz="2400" b="1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Millan</a:t>
            </a:r>
            <a:r>
              <a:rPr lang="es-ES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; 1995</a:t>
            </a:r>
            <a:endParaRPr lang="es-ES" sz="2400" b="1" dirty="0">
              <a:effectLst/>
              <a:latin typeface="Times New Roman"/>
              <a:ea typeface="Times New Roman"/>
            </a:endParaRPr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451962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La rama de la ética aplicada que reflexiona, delibera y hace planteamientos normativos y de políticas públicas para regular y resolver conflictos en la vida social, especialmente en las ciencias de la vida, así como en la práctica y en la investigación médica que afectan la vida en el planeta, tanto en la actualidad como en futuras generaciones. </a:t>
            </a:r>
          </a:p>
          <a:p>
            <a:pPr marL="0" indent="0" algn="r">
              <a:buNone/>
            </a:pPr>
            <a:r>
              <a:rPr lang="es-ES" sz="2400" b="1" dirty="0">
                <a:latin typeface="Times New Roman" pitchFamily="18" charset="0"/>
                <a:cs typeface="Times New Roman" pitchFamily="18" charset="0"/>
              </a:rPr>
              <a:t>Consejo CONBIOÉTICA 2014 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57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63688" y="2420888"/>
            <a:ext cx="56166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i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Principios</a:t>
            </a:r>
            <a:endParaRPr lang="es-ES" sz="80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0467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50" y="404664"/>
            <a:ext cx="400372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70076"/>
            <a:ext cx="331236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516216" y="6165304"/>
            <a:ext cx="2405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effectLst/>
                <a:latin typeface="Times New Roman" pitchFamily="18" charset="0"/>
                <a:cs typeface="Times New Roman" pitchFamily="18" charset="0"/>
              </a:rPr>
              <a:t>Tom </a:t>
            </a:r>
            <a:r>
              <a:rPr lang="es-ES" sz="2400" b="1" dirty="0" err="1">
                <a:effectLst/>
                <a:latin typeface="Times New Roman" pitchFamily="18" charset="0"/>
                <a:cs typeface="Times New Roman" pitchFamily="18" charset="0"/>
              </a:rPr>
              <a:t>Beauchamp</a:t>
            </a:r>
            <a:endParaRPr lang="es-ES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860032" y="1268760"/>
            <a:ext cx="2631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latin typeface="Times New Roman" pitchFamily="18" charset="0"/>
                <a:ea typeface="Calibri"/>
                <a:cs typeface="Times New Roman" pitchFamily="18" charset="0"/>
              </a:rPr>
              <a:t>James F. </a:t>
            </a:r>
            <a:r>
              <a:rPr lang="es-E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Childress</a:t>
            </a:r>
            <a:endParaRPr lang="es-E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30950" y="3429000"/>
            <a:ext cx="478912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Times New Roman" pitchFamily="18" charset="0"/>
                <a:ea typeface="Calibri"/>
                <a:cs typeface="Times New Roman" pitchFamily="18" charset="0"/>
              </a:rPr>
              <a:t>Principios</a:t>
            </a:r>
            <a:r>
              <a:rPr lang="es-ES" sz="2800" dirty="0">
                <a:latin typeface="Times New Roman" pitchFamily="18" charset="0"/>
                <a:ea typeface="Calibri"/>
                <a:cs typeface="Times New Roman" pitchFamily="18" charset="0"/>
              </a:rPr>
              <a:t> :</a:t>
            </a:r>
          </a:p>
          <a:p>
            <a:pPr algn="ctr"/>
            <a:r>
              <a:rPr lang="es-ES" sz="2800" b="1" dirty="0">
                <a:latin typeface="Times New Roman" pitchFamily="18" charset="0"/>
                <a:ea typeface="Calibri"/>
                <a:cs typeface="Times New Roman" pitchFamily="18" charset="0"/>
              </a:rPr>
              <a:t>No maleficencia </a:t>
            </a:r>
          </a:p>
          <a:p>
            <a:pPr algn="ctr"/>
            <a:r>
              <a:rPr lang="es-ES" sz="2800" b="1" dirty="0">
                <a:latin typeface="Times New Roman" pitchFamily="18" charset="0"/>
                <a:ea typeface="Calibri"/>
                <a:cs typeface="Times New Roman" pitchFamily="18" charset="0"/>
              </a:rPr>
              <a:t>Beneficencia </a:t>
            </a:r>
          </a:p>
          <a:p>
            <a:pPr algn="ctr"/>
            <a:r>
              <a:rPr lang="es-ES" sz="2800" b="1" dirty="0">
                <a:latin typeface="Times New Roman" pitchFamily="18" charset="0"/>
                <a:ea typeface="Calibri"/>
                <a:cs typeface="Times New Roman" pitchFamily="18" charset="0"/>
              </a:rPr>
              <a:t>Autonomía </a:t>
            </a:r>
          </a:p>
          <a:p>
            <a:pPr algn="ctr"/>
            <a:r>
              <a:rPr lang="es-ES" sz="2800" b="1" dirty="0">
                <a:latin typeface="Times New Roman" pitchFamily="18" charset="0"/>
                <a:ea typeface="Calibri"/>
                <a:cs typeface="Times New Roman" pitchFamily="18" charset="0"/>
              </a:rPr>
              <a:t> Justicia </a:t>
            </a:r>
          </a:p>
          <a:p>
            <a:pPr algn="ctr"/>
            <a:endParaRPr lang="es-ES" dirty="0">
              <a:ea typeface="Calibri"/>
              <a:cs typeface="Times New Roman"/>
            </a:endParaRPr>
          </a:p>
          <a:p>
            <a:pPr algn="ctr"/>
            <a:endParaRPr lang="es-ES" dirty="0">
              <a:ea typeface="Calibri"/>
              <a:cs typeface="Times New Roman"/>
            </a:endParaRPr>
          </a:p>
          <a:p>
            <a:pPr algn="ctr"/>
            <a:r>
              <a:rPr lang="es-ES" b="1" dirty="0">
                <a:ea typeface="Calibri"/>
                <a:cs typeface="Times New Roman"/>
              </a:rPr>
              <a:t>James F. </a:t>
            </a:r>
            <a:r>
              <a:rPr lang="es-ES" b="1" dirty="0" err="1">
                <a:ea typeface="Calibri"/>
                <a:cs typeface="Times New Roman"/>
              </a:rPr>
              <a:t>Childress</a:t>
            </a:r>
            <a:r>
              <a:rPr lang="es-ES" b="1" dirty="0">
                <a:ea typeface="Calibri"/>
                <a:cs typeface="Times New Roman"/>
              </a:rPr>
              <a:t>,</a:t>
            </a:r>
            <a:r>
              <a:rPr lang="es-ES" b="1" dirty="0">
                <a:effectLst/>
              </a:rPr>
              <a:t> Tom </a:t>
            </a:r>
            <a:r>
              <a:rPr lang="es-ES" b="1" dirty="0" err="1">
                <a:effectLst/>
              </a:rPr>
              <a:t>Beauchamp</a:t>
            </a:r>
            <a:r>
              <a:rPr lang="es-ES" b="1" dirty="0">
                <a:effectLst/>
              </a:rPr>
              <a:t>.</a:t>
            </a:r>
            <a:endParaRPr lang="es-ES" b="1" dirty="0"/>
          </a:p>
          <a:p>
            <a:pPr algn="ctr"/>
            <a:r>
              <a:rPr lang="es-ES" b="1" i="1" dirty="0">
                <a:ea typeface="Calibri"/>
                <a:cs typeface="Times New Roman"/>
              </a:rPr>
              <a:t>Principios de ética biomédica.1979</a:t>
            </a:r>
            <a:endParaRPr lang="es-ES" b="1" i="1" dirty="0"/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8973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75856" y="1052736"/>
            <a:ext cx="5868144" cy="1143000"/>
          </a:xfrm>
        </p:spPr>
        <p:txBody>
          <a:bodyPr/>
          <a:lstStyle/>
          <a:p>
            <a:r>
              <a:rPr lang="es-ES" dirty="0"/>
              <a:t>Escuela europea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3212976"/>
            <a:ext cx="8229600" cy="34589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000" b="1" dirty="0">
                <a:latin typeface="Times New Roman" pitchFamily="18" charset="0"/>
                <a:cs typeface="Times New Roman" pitchFamily="18" charset="0"/>
              </a:rPr>
              <a:t>Vulnerabilidad</a:t>
            </a:r>
          </a:p>
          <a:p>
            <a:pPr marL="0" indent="0" algn="ctr">
              <a:buNone/>
            </a:pPr>
            <a:r>
              <a:rPr lang="es-ES" sz="4000" b="1" dirty="0">
                <a:latin typeface="Times New Roman" pitchFamily="18" charset="0"/>
                <a:cs typeface="Times New Roman" pitchFamily="18" charset="0"/>
              </a:rPr>
              <a:t>Dignidad </a:t>
            </a:r>
          </a:p>
          <a:p>
            <a:pPr marL="0" indent="0" algn="ctr">
              <a:buNone/>
            </a:pPr>
            <a:r>
              <a:rPr lang="es-ES" sz="4000" b="1" dirty="0">
                <a:latin typeface="Times New Roman" pitchFamily="18" charset="0"/>
                <a:cs typeface="Times New Roman" pitchFamily="18" charset="0"/>
              </a:rPr>
              <a:t>Integridad </a:t>
            </a:r>
          </a:p>
          <a:p>
            <a:pPr marL="0" indent="0" algn="ctr">
              <a:buNone/>
            </a:pPr>
            <a:r>
              <a:rPr lang="es-ES" sz="4000" b="1" dirty="0">
                <a:latin typeface="Times New Roman" pitchFamily="18" charset="0"/>
                <a:cs typeface="Times New Roman" pitchFamily="18" charset="0"/>
              </a:rPr>
              <a:t> Autonomía</a:t>
            </a:r>
            <a:endParaRPr lang="es-E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833517" cy="2851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79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b="1" i="1" dirty="0">
                <a:latin typeface="Arial" pitchFamily="34" charset="0"/>
                <a:cs typeface="Arial" pitchFamily="34" charset="0"/>
              </a:rPr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5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7157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Escuela latinoamericana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  <a:latin typeface="Arial Black" pitchFamily="34" charset="0"/>
              </a:rPr>
              <a:t>El respeto a la dignidad</a:t>
            </a:r>
            <a:r>
              <a:rPr lang="es-ES" b="1" dirty="0">
                <a:latin typeface="Arial Black" pitchFamily="34" charset="0"/>
              </a:rPr>
              <a:t>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  <a:latin typeface="Arial Black" pitchFamily="34" charset="0"/>
              </a:rPr>
              <a:t>La salvaguarda de los derechos de las personas y su autonomía</a:t>
            </a:r>
            <a:endParaRPr lang="es-ES" b="1" dirty="0">
              <a:latin typeface="Arial Black" pitchFamily="34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  <a:latin typeface="Arial Black" pitchFamily="34" charset="0"/>
              </a:rPr>
              <a:t>La tolerancia</a:t>
            </a:r>
            <a:r>
              <a:rPr lang="es-ES" b="1" dirty="0">
                <a:latin typeface="Arial Black" pitchFamily="34" charset="0"/>
              </a:rPr>
              <a:t>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  <a:latin typeface="Arial Black" pitchFamily="34" charset="0"/>
              </a:rPr>
              <a:t>La inclusión</a:t>
            </a:r>
            <a:r>
              <a:rPr lang="es-ES" b="1" dirty="0">
                <a:latin typeface="Arial Black" pitchFamily="34" charset="0"/>
              </a:rPr>
              <a:t>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  <a:latin typeface="Arial Black" pitchFamily="34" charset="0"/>
              </a:rPr>
              <a:t>La solidaridad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  <a:latin typeface="Arial Black" pitchFamily="34" charset="0"/>
              </a:rPr>
              <a:t>La no discriminación</a:t>
            </a:r>
            <a:endParaRPr lang="es-ES" b="1" dirty="0">
              <a:latin typeface="Arial Black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4157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60648"/>
            <a:ext cx="8579296" cy="6264696"/>
          </a:xfrm>
        </p:spPr>
        <p:txBody>
          <a:bodyPr>
            <a:normAutofit fontScale="70000" lnSpcReduction="20000"/>
          </a:bodyPr>
          <a:lstStyle/>
          <a:p>
            <a:endParaRPr lang="es-ES" sz="2000" b="1" i="1" dirty="0"/>
          </a:p>
          <a:p>
            <a:endParaRPr lang="es-ES" sz="2000" b="1" i="1" dirty="0"/>
          </a:p>
          <a:p>
            <a:endParaRPr lang="es-ES" sz="2000" b="1" i="1" dirty="0"/>
          </a:p>
          <a:p>
            <a:pPr lvl="0"/>
            <a:r>
              <a:rPr lang="es-ES" sz="2600" b="1" dirty="0"/>
              <a:t>La bioética clínica, referida a las decisiones éticas que se toman en la práctica profesional, vinculada a la deontología médica clásica y que se focaliza en los casos individuales de los pacientes que plantean la resolución de un problema ético.</a:t>
            </a:r>
          </a:p>
          <a:p>
            <a:pPr lvl="0"/>
            <a:endParaRPr lang="es-ES" sz="2000" b="1" dirty="0"/>
          </a:p>
          <a:p>
            <a:pPr lvl="0"/>
            <a:endParaRPr lang="es-ES" sz="2000" b="1" dirty="0"/>
          </a:p>
          <a:p>
            <a:pPr lvl="0"/>
            <a:endParaRPr lang="es-ES" sz="2000" dirty="0"/>
          </a:p>
          <a:p>
            <a:pPr lvl="0"/>
            <a:endParaRPr lang="es-ES" sz="2000" dirty="0"/>
          </a:p>
          <a:p>
            <a:pPr lvl="0"/>
            <a:endParaRPr lang="es-ES" sz="2000" dirty="0"/>
          </a:p>
          <a:p>
            <a:pPr lvl="0"/>
            <a:endParaRPr lang="es-ES" sz="2000" dirty="0"/>
          </a:p>
          <a:p>
            <a:pPr lvl="0"/>
            <a:r>
              <a:rPr lang="es-ES" sz="2800" b="1" dirty="0"/>
              <a:t>La bioética cultural, que trata del esfuerzo sistemático en relacionar los nuevos dilemas bioéticos con el contexto histórico y sociocultural en el que se dan. Trata de evitar la imposición de determinadas visiones de la bioética en sociedades que tienen valores distintos.</a:t>
            </a:r>
          </a:p>
          <a:p>
            <a:endParaRPr lang="es-ES" sz="2000" b="1" i="1" dirty="0"/>
          </a:p>
          <a:p>
            <a:endParaRPr lang="es-ES" sz="2000" b="1" i="1" dirty="0"/>
          </a:p>
          <a:p>
            <a:endParaRPr lang="es-ES" sz="2000" b="1" i="1" dirty="0"/>
          </a:p>
          <a:p>
            <a:endParaRPr lang="es-ES" sz="2000" b="1" i="1" dirty="0"/>
          </a:p>
          <a:p>
            <a:endParaRPr lang="es-ES" sz="2000" b="1" i="1" dirty="0"/>
          </a:p>
          <a:p>
            <a:endParaRPr lang="es-ES" sz="2000" b="1" i="1" dirty="0"/>
          </a:p>
          <a:p>
            <a:pPr marL="0" indent="0">
              <a:buNone/>
            </a:pPr>
            <a:endParaRPr lang="es-ES" sz="2000" b="1" i="1" dirty="0"/>
          </a:p>
          <a:p>
            <a:pPr marL="0" indent="0">
              <a:buNone/>
            </a:pPr>
            <a:r>
              <a:rPr lang="es-ES" sz="2000" b="1" i="1" dirty="0"/>
              <a:t>La Dra. María Dolores Vila-Coro </a:t>
            </a:r>
            <a:r>
              <a:rPr lang="es-ES" sz="2000" b="1" i="1" dirty="0" err="1"/>
              <a:t>Barrachina</a:t>
            </a:r>
            <a:r>
              <a:rPr lang="es-ES" sz="2000" b="1" i="1" dirty="0"/>
              <a:t>, en su libro La vida humana en la encrucijada, establece una clasificación de la bioética en cuatro aspectos: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323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043687"/>
              </p:ext>
            </p:extLst>
          </p:nvPr>
        </p:nvGraphicFramePr>
        <p:xfrm>
          <a:off x="162739" y="188640"/>
          <a:ext cx="8974830" cy="6362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1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1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269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Aborto inducido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Calidad de vida y sanidad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Clonación humana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Circuncisión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Contaminación genética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Derechos de los animales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Donación de órganos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Drogas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Ética medio ambiental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Eutanasia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Genética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Investigación médica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Investigación farmacológica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Ingeniería genética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Ingeniería genética humana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Inseminación artificial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Investigación con células madre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Investigación y ensayos clínicos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Métodos anticonceptivos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Nanotecnologías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Reproducción asistida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Sexualidad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Sida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Suicidio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Trasplante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Tratamiento del dolor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Vida artificial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079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dirty="0">
                <a:latin typeface="Times New Roman" pitchFamily="18" charset="0"/>
                <a:cs typeface="Times New Roman" pitchFamily="18" charset="0"/>
              </a:rPr>
              <a:t>En suma, se acepta que la bioética emerge como resultado de tres aspectos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s-ES" dirty="0">
                <a:latin typeface="Times New Roman" pitchFamily="18" charset="0"/>
                <a:cs typeface="Times New Roman" pitchFamily="18" charset="0"/>
              </a:rPr>
              <a:t>1. La aparición del paradigma de los derechos humanos, en el ámbito de la posguerra mundial y el movimiento de derechos civiles en Estados Unidos, ambos en su relación con la medicina y la salud. </a:t>
            </a:r>
          </a:p>
          <a:p>
            <a:r>
              <a:rPr lang="es-ES" dirty="0">
                <a:latin typeface="Times New Roman" pitchFamily="18" charset="0"/>
                <a:cs typeface="Times New Roman" pitchFamily="18" charset="0"/>
              </a:rPr>
              <a:t>2. El poderío y ambigüedad moral del desarrollo científico y tecnológico, sus implicaciones para la supervivencia de la especie humana y el bienestar de las personas, así como el cuidado del medio ambiente; y</a:t>
            </a:r>
          </a:p>
          <a:p>
            <a:r>
              <a:rPr lang="es-ES" dirty="0">
                <a:latin typeface="Times New Roman" pitchFamily="18" charset="0"/>
                <a:cs typeface="Times New Roman" pitchFamily="18" charset="0"/>
              </a:rPr>
              <a:t> 3. Los problemas de justicia en el derecho a la protección universal y acceso a los servicios de salud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533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6" y="3284984"/>
            <a:ext cx="6851104" cy="28411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"</a:t>
            </a:r>
            <a:r>
              <a:rPr lang="es-ES" i="1" dirty="0"/>
              <a:t>el respeto por la vida, como resultado de la contemplación en la propia voluntad consciente de vivir, no nos lleve a buscar nuestro propio beneficio, sino a vivir al servicio de los que dependen de nosotros"</a:t>
            </a:r>
            <a:endParaRPr lang="es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37" y="188640"/>
            <a:ext cx="2437547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771800" y="2452826"/>
            <a:ext cx="21563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latin typeface="Times New Roman" pitchFamily="18" charset="0"/>
                <a:ea typeface="Calibri"/>
                <a:cs typeface="Times New Roman" pitchFamily="18" charset="0"/>
              </a:rPr>
              <a:t>Albert </a:t>
            </a:r>
            <a:r>
              <a:rPr lang="es-ES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Schweitzer</a:t>
            </a:r>
            <a:endParaRPr lang="es-E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8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dirty="0">
                <a:latin typeface="Arial" pitchFamily="34" charset="0"/>
                <a:cs typeface="Arial" pitchFamily="34" charset="0"/>
              </a:rPr>
              <a:t>Sistema de conocimientos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9"/>
            <a:ext cx="8229600" cy="2448272"/>
          </a:xfrm>
        </p:spPr>
        <p:txBody>
          <a:bodyPr/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Antecedentes del surgimiento de la Bioética. </a:t>
            </a:r>
          </a:p>
          <a:p>
            <a:r>
              <a:rPr lang="es-ES" b="1" dirty="0">
                <a:latin typeface="Arial" pitchFamily="34" charset="0"/>
                <a:cs typeface="Arial" pitchFamily="34" charset="0"/>
              </a:rPr>
              <a:t>Diferentes conceptos de Bioética.</a:t>
            </a:r>
          </a:p>
          <a:p>
            <a:r>
              <a:rPr lang="es-ES" b="1" dirty="0">
                <a:latin typeface="Arial" pitchFamily="34" charset="0"/>
                <a:cs typeface="Arial" pitchFamily="34" charset="0"/>
              </a:rPr>
              <a:t>Principios de la Bioética.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785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2132856"/>
            <a:ext cx="87849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¿ Cuales son los primeros antecedentes de la Bioética</a:t>
            </a:r>
            <a:r>
              <a:rPr lang="es-E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?</a:t>
            </a:r>
            <a:r>
              <a:rPr lang="es-E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592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990500230"/>
              </p:ext>
            </p:extLst>
          </p:nvPr>
        </p:nvGraphicFramePr>
        <p:xfrm>
          <a:off x="539552" y="332656"/>
          <a:ext cx="8208912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925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753743"/>
              </p:ext>
            </p:extLst>
          </p:nvPr>
        </p:nvGraphicFramePr>
        <p:xfrm>
          <a:off x="-396552" y="260648"/>
          <a:ext cx="1000911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880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535123345"/>
              </p:ext>
            </p:extLst>
          </p:nvPr>
        </p:nvGraphicFramePr>
        <p:xfrm>
          <a:off x="0" y="188640"/>
          <a:ext cx="903649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535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35693"/>
              </p:ext>
            </p:extLst>
          </p:nvPr>
        </p:nvGraphicFramePr>
        <p:xfrm>
          <a:off x="457200" y="764704"/>
          <a:ext cx="8507288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317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s-E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Conoces que es la bioética?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9715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874</Words>
  <Application>Microsoft Office PowerPoint</Application>
  <PresentationFormat>Presentación en pantalla (4:3)</PresentationFormat>
  <Paragraphs>119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Symbol</vt:lpstr>
      <vt:lpstr>Times New Roman</vt:lpstr>
      <vt:lpstr>Tema de Office</vt:lpstr>
      <vt:lpstr>Presentación de PowerPoint</vt:lpstr>
      <vt:lpstr>Objetivo</vt:lpstr>
      <vt:lpstr>Sistema de conocimientos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Escuela europea</vt:lpstr>
      <vt:lpstr>Escuela latinoamericana</vt:lpstr>
      <vt:lpstr>Presentación de PowerPoint</vt:lpstr>
      <vt:lpstr>Presentación de PowerPoint</vt:lpstr>
      <vt:lpstr>Conclusión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jpmtzl@infomed.sld.cu</cp:lastModifiedBy>
  <cp:revision>47</cp:revision>
  <dcterms:created xsi:type="dcterms:W3CDTF">2019-09-29T19:21:18Z</dcterms:created>
  <dcterms:modified xsi:type="dcterms:W3CDTF">2024-12-24T18:07:21Z</dcterms:modified>
</cp:coreProperties>
</file>