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6" r:id="rId2"/>
    <p:sldId id="277" r:id="rId3"/>
    <p:sldId id="278" r:id="rId4"/>
    <p:sldId id="279" r:id="rId5"/>
    <p:sldId id="28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4">
  <dgm:title val=""/>
  <dgm:desc val=""/>
  <dgm:catLst>
    <dgm:cat type="accent6" pri="11400"/>
  </dgm:catLst>
  <dgm:styleLbl name="node0">
    <dgm:fillClrLst meth="cycle">
      <a:schemeClr val="accent6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6">
        <a:shade val="50000"/>
      </a:schemeClr>
      <a:schemeClr val="accent6">
        <a:tint val="55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/>
    <dgm:txEffectClrLst/>
  </dgm:styleLbl>
  <dgm:styleLbl name="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6">
        <a:shade val="80000"/>
        <a:alpha val="5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55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6_4">
  <dgm:title val=""/>
  <dgm:desc val=""/>
  <dgm:catLst>
    <dgm:cat type="accent6" pri="11400"/>
  </dgm:catLst>
  <dgm:styleLbl name="node0">
    <dgm:fillClrLst meth="cycle">
      <a:schemeClr val="accent6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6">
        <a:shade val="50000"/>
      </a:schemeClr>
      <a:schemeClr val="accent6">
        <a:tint val="55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/>
    <dgm:txEffectClrLst/>
  </dgm:styleLbl>
  <dgm:styleLbl name="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6">
        <a:shade val="80000"/>
        <a:alpha val="5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55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A3EC92B-5C12-43F5-BF0B-8297671D57CB}" type="doc">
      <dgm:prSet loTypeId="urn:microsoft.com/office/officeart/2005/8/layout/process2" loCatId="process" qsTypeId="urn:microsoft.com/office/officeart/2005/8/quickstyle/3d3" qsCatId="3D" csTypeId="urn:microsoft.com/office/officeart/2005/8/colors/accent6_4" csCatId="accent6" phldr="1"/>
      <dgm:spPr/>
    </dgm:pt>
    <dgm:pt modelId="{7788E64B-BC32-42B7-BCB3-5C5D917FF3B3}">
      <dgm:prSet phldrT="[Texto]" custT="1"/>
      <dgm:spPr/>
      <dgm:t>
        <a:bodyPr/>
        <a:lstStyle/>
        <a:p>
          <a:r>
            <a:rPr lang="es-MX" sz="2400" dirty="0" smtClean="0">
              <a:latin typeface="Arial" panose="020B0604020202020204" pitchFamily="34" charset="0"/>
              <a:cs typeface="Arial" panose="020B0604020202020204" pitchFamily="34" charset="0"/>
            </a:rPr>
            <a:t>Zonas reflejas</a:t>
          </a:r>
        </a:p>
        <a:p>
          <a:r>
            <a:rPr lang="es-MX" sz="2400" dirty="0" smtClean="0">
              <a:latin typeface="Arial" panose="020B0604020202020204" pitchFamily="34" charset="0"/>
              <a:cs typeface="Arial" panose="020B0604020202020204" pitchFamily="34" charset="0"/>
            </a:rPr>
            <a:t>(Terminaciones del SN en partes del cuerpo)</a:t>
          </a:r>
          <a:endParaRPr lang="en-US" sz="2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85B3DB6-5CCB-4201-8718-78019B41291F}" type="parTrans" cxnId="{2A37F9F0-B331-45FC-A5BF-B12FF5081378}">
      <dgm:prSet/>
      <dgm:spPr/>
      <dgm:t>
        <a:bodyPr/>
        <a:lstStyle/>
        <a:p>
          <a:endParaRPr lang="en-US"/>
        </a:p>
      </dgm:t>
    </dgm:pt>
    <dgm:pt modelId="{3117E651-89ED-46C3-9B78-ADE104724CCF}" type="sibTrans" cxnId="{2A37F9F0-B331-45FC-A5BF-B12FF5081378}">
      <dgm:prSet/>
      <dgm:spPr/>
      <dgm:t>
        <a:bodyPr/>
        <a:lstStyle/>
        <a:p>
          <a:endParaRPr lang="en-US"/>
        </a:p>
      </dgm:t>
    </dgm:pt>
    <dgm:pt modelId="{B392A4B4-4C01-4E06-B038-9BBDA1C61606}">
      <dgm:prSet phldrT="[Texto]"/>
      <dgm:spPr/>
      <dgm:t>
        <a:bodyPr/>
        <a:lstStyle/>
        <a:p>
          <a:r>
            <a:rPr lang="es-MX" dirty="0" smtClean="0"/>
            <a:t>Estimuladas tienen efecto sobre la salud general</a:t>
          </a:r>
          <a:endParaRPr lang="en-US" dirty="0"/>
        </a:p>
      </dgm:t>
    </dgm:pt>
    <dgm:pt modelId="{1491EB22-0AC0-4E29-946A-71AEC2A90864}" type="parTrans" cxnId="{3E8C5B22-E458-4716-A197-4F7D3835FD4A}">
      <dgm:prSet/>
      <dgm:spPr/>
      <dgm:t>
        <a:bodyPr/>
        <a:lstStyle/>
        <a:p>
          <a:endParaRPr lang="en-US"/>
        </a:p>
      </dgm:t>
    </dgm:pt>
    <dgm:pt modelId="{9A2C4692-93C8-4D84-9B90-52693618D7A1}" type="sibTrans" cxnId="{3E8C5B22-E458-4716-A197-4F7D3835FD4A}">
      <dgm:prSet/>
      <dgm:spPr/>
      <dgm:t>
        <a:bodyPr/>
        <a:lstStyle/>
        <a:p>
          <a:endParaRPr lang="en-US"/>
        </a:p>
      </dgm:t>
    </dgm:pt>
    <dgm:pt modelId="{3E969A77-3799-4856-877C-AC9FFC090FE6}">
      <dgm:prSet phldrT="[Texto]"/>
      <dgm:spPr/>
      <dgm:t>
        <a:bodyPr/>
        <a:lstStyle/>
        <a:p>
          <a:r>
            <a:rPr lang="es-MX" dirty="0" smtClean="0"/>
            <a:t>Modulación del SNS</a:t>
          </a:r>
          <a:endParaRPr lang="en-US" dirty="0"/>
        </a:p>
      </dgm:t>
    </dgm:pt>
    <dgm:pt modelId="{43BBD4C4-01FB-42CB-9164-0024F586DB13}" type="parTrans" cxnId="{EBC6B611-E2D2-4D45-9A29-5994FDC53374}">
      <dgm:prSet/>
      <dgm:spPr/>
      <dgm:t>
        <a:bodyPr/>
        <a:lstStyle/>
        <a:p>
          <a:endParaRPr lang="en-US"/>
        </a:p>
      </dgm:t>
    </dgm:pt>
    <dgm:pt modelId="{F0F3D046-C42D-48D2-871A-54C0FA696858}" type="sibTrans" cxnId="{EBC6B611-E2D2-4D45-9A29-5994FDC53374}">
      <dgm:prSet/>
      <dgm:spPr/>
      <dgm:t>
        <a:bodyPr/>
        <a:lstStyle/>
        <a:p>
          <a:endParaRPr lang="en-US"/>
        </a:p>
      </dgm:t>
    </dgm:pt>
    <dgm:pt modelId="{B68E796D-04A6-4D1B-B0FC-2685D53CCE85}" type="pres">
      <dgm:prSet presAssocID="{BA3EC92B-5C12-43F5-BF0B-8297671D57CB}" presName="linearFlow" presStyleCnt="0">
        <dgm:presLayoutVars>
          <dgm:resizeHandles val="exact"/>
        </dgm:presLayoutVars>
      </dgm:prSet>
      <dgm:spPr/>
    </dgm:pt>
    <dgm:pt modelId="{798506BD-B571-4612-8BC0-9D56EB0C518E}" type="pres">
      <dgm:prSet presAssocID="{7788E64B-BC32-42B7-BCB3-5C5D917FF3B3}" presName="node" presStyleLbl="node1" presStyleIdx="0" presStyleCnt="3" custScaleX="22794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6B19AF4-90E7-4D34-9A45-CA9F56550C4E}" type="pres">
      <dgm:prSet presAssocID="{3117E651-89ED-46C3-9B78-ADE104724CCF}" presName="sibTrans" presStyleLbl="sibTrans2D1" presStyleIdx="0" presStyleCnt="2"/>
      <dgm:spPr/>
      <dgm:t>
        <a:bodyPr/>
        <a:lstStyle/>
        <a:p>
          <a:endParaRPr lang="en-US"/>
        </a:p>
      </dgm:t>
    </dgm:pt>
    <dgm:pt modelId="{4A039EE3-F3C7-4743-8BA7-2A0B1B547482}" type="pres">
      <dgm:prSet presAssocID="{3117E651-89ED-46C3-9B78-ADE104724CCF}" presName="connectorText" presStyleLbl="sibTrans2D1" presStyleIdx="0" presStyleCnt="2"/>
      <dgm:spPr/>
      <dgm:t>
        <a:bodyPr/>
        <a:lstStyle/>
        <a:p>
          <a:endParaRPr lang="en-US"/>
        </a:p>
      </dgm:t>
    </dgm:pt>
    <dgm:pt modelId="{A551768F-632F-4202-8ED4-80A2CEE521AE}" type="pres">
      <dgm:prSet presAssocID="{B392A4B4-4C01-4E06-B038-9BBDA1C61606}" presName="node" presStyleLbl="node1" presStyleIdx="1" presStyleCnt="3" custScaleX="25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78A60A4-5D34-4785-9175-598E2E336F9B}" type="pres">
      <dgm:prSet presAssocID="{9A2C4692-93C8-4D84-9B90-52693618D7A1}" presName="sibTrans" presStyleLbl="sibTrans2D1" presStyleIdx="1" presStyleCnt="2"/>
      <dgm:spPr/>
      <dgm:t>
        <a:bodyPr/>
        <a:lstStyle/>
        <a:p>
          <a:endParaRPr lang="en-US"/>
        </a:p>
      </dgm:t>
    </dgm:pt>
    <dgm:pt modelId="{72872811-0935-47A0-86C9-A54111F2CC1D}" type="pres">
      <dgm:prSet presAssocID="{9A2C4692-93C8-4D84-9B90-52693618D7A1}" presName="connectorText" presStyleLbl="sibTrans2D1" presStyleIdx="1" presStyleCnt="2"/>
      <dgm:spPr/>
      <dgm:t>
        <a:bodyPr/>
        <a:lstStyle/>
        <a:p>
          <a:endParaRPr lang="en-US"/>
        </a:p>
      </dgm:t>
    </dgm:pt>
    <dgm:pt modelId="{4BA3C67F-6A0B-4C40-87EE-884519704457}" type="pres">
      <dgm:prSet presAssocID="{3E969A77-3799-4856-877C-AC9FFC090FE6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E8C5B22-E458-4716-A197-4F7D3835FD4A}" srcId="{BA3EC92B-5C12-43F5-BF0B-8297671D57CB}" destId="{B392A4B4-4C01-4E06-B038-9BBDA1C61606}" srcOrd="1" destOrd="0" parTransId="{1491EB22-0AC0-4E29-946A-71AEC2A90864}" sibTransId="{9A2C4692-93C8-4D84-9B90-52693618D7A1}"/>
    <dgm:cxn modelId="{BB3E9280-B35A-4A63-98F9-ED695E755604}" type="presOf" srcId="{9A2C4692-93C8-4D84-9B90-52693618D7A1}" destId="{72872811-0935-47A0-86C9-A54111F2CC1D}" srcOrd="1" destOrd="0" presId="urn:microsoft.com/office/officeart/2005/8/layout/process2"/>
    <dgm:cxn modelId="{2A37F9F0-B331-45FC-A5BF-B12FF5081378}" srcId="{BA3EC92B-5C12-43F5-BF0B-8297671D57CB}" destId="{7788E64B-BC32-42B7-BCB3-5C5D917FF3B3}" srcOrd="0" destOrd="0" parTransId="{185B3DB6-5CCB-4201-8718-78019B41291F}" sibTransId="{3117E651-89ED-46C3-9B78-ADE104724CCF}"/>
    <dgm:cxn modelId="{B63763FD-0268-4F23-AFCE-01D54827BDE8}" type="presOf" srcId="{B392A4B4-4C01-4E06-B038-9BBDA1C61606}" destId="{A551768F-632F-4202-8ED4-80A2CEE521AE}" srcOrd="0" destOrd="0" presId="urn:microsoft.com/office/officeart/2005/8/layout/process2"/>
    <dgm:cxn modelId="{EBC6B611-E2D2-4D45-9A29-5994FDC53374}" srcId="{BA3EC92B-5C12-43F5-BF0B-8297671D57CB}" destId="{3E969A77-3799-4856-877C-AC9FFC090FE6}" srcOrd="2" destOrd="0" parTransId="{43BBD4C4-01FB-42CB-9164-0024F586DB13}" sibTransId="{F0F3D046-C42D-48D2-871A-54C0FA696858}"/>
    <dgm:cxn modelId="{57BA3B37-D0B5-4A25-A33B-F956FA566272}" type="presOf" srcId="{3117E651-89ED-46C3-9B78-ADE104724CCF}" destId="{B6B19AF4-90E7-4D34-9A45-CA9F56550C4E}" srcOrd="0" destOrd="0" presId="urn:microsoft.com/office/officeart/2005/8/layout/process2"/>
    <dgm:cxn modelId="{A2FD377D-F6AD-447E-93BD-9E104AFB4F37}" type="presOf" srcId="{7788E64B-BC32-42B7-BCB3-5C5D917FF3B3}" destId="{798506BD-B571-4612-8BC0-9D56EB0C518E}" srcOrd="0" destOrd="0" presId="urn:microsoft.com/office/officeart/2005/8/layout/process2"/>
    <dgm:cxn modelId="{056D4D5D-F85B-40FA-A440-0B011702BA80}" type="presOf" srcId="{3E969A77-3799-4856-877C-AC9FFC090FE6}" destId="{4BA3C67F-6A0B-4C40-87EE-884519704457}" srcOrd="0" destOrd="0" presId="urn:microsoft.com/office/officeart/2005/8/layout/process2"/>
    <dgm:cxn modelId="{E697FD92-4C58-4AA9-9EEB-EEEAB0EB4ADE}" type="presOf" srcId="{BA3EC92B-5C12-43F5-BF0B-8297671D57CB}" destId="{B68E796D-04A6-4D1B-B0FC-2685D53CCE85}" srcOrd="0" destOrd="0" presId="urn:microsoft.com/office/officeart/2005/8/layout/process2"/>
    <dgm:cxn modelId="{757116DE-2831-4033-8F56-D8918744DF0E}" type="presOf" srcId="{9A2C4692-93C8-4D84-9B90-52693618D7A1}" destId="{D78A60A4-5D34-4785-9175-598E2E336F9B}" srcOrd="0" destOrd="0" presId="urn:microsoft.com/office/officeart/2005/8/layout/process2"/>
    <dgm:cxn modelId="{C120875A-E996-40F0-A313-7E724428AADE}" type="presOf" srcId="{3117E651-89ED-46C3-9B78-ADE104724CCF}" destId="{4A039EE3-F3C7-4743-8BA7-2A0B1B547482}" srcOrd="1" destOrd="0" presId="urn:microsoft.com/office/officeart/2005/8/layout/process2"/>
    <dgm:cxn modelId="{3D177B1D-9E5F-4C07-B074-B9EA844F1F86}" type="presParOf" srcId="{B68E796D-04A6-4D1B-B0FC-2685D53CCE85}" destId="{798506BD-B571-4612-8BC0-9D56EB0C518E}" srcOrd="0" destOrd="0" presId="urn:microsoft.com/office/officeart/2005/8/layout/process2"/>
    <dgm:cxn modelId="{8498C300-6735-49ED-B2C4-8488BE097344}" type="presParOf" srcId="{B68E796D-04A6-4D1B-B0FC-2685D53CCE85}" destId="{B6B19AF4-90E7-4D34-9A45-CA9F56550C4E}" srcOrd="1" destOrd="0" presId="urn:microsoft.com/office/officeart/2005/8/layout/process2"/>
    <dgm:cxn modelId="{1A8A47AF-6E43-450F-8170-4D28C19FBB44}" type="presParOf" srcId="{B6B19AF4-90E7-4D34-9A45-CA9F56550C4E}" destId="{4A039EE3-F3C7-4743-8BA7-2A0B1B547482}" srcOrd="0" destOrd="0" presId="urn:microsoft.com/office/officeart/2005/8/layout/process2"/>
    <dgm:cxn modelId="{9E0FE9C6-7E7B-48D6-8064-EF93789903F6}" type="presParOf" srcId="{B68E796D-04A6-4D1B-B0FC-2685D53CCE85}" destId="{A551768F-632F-4202-8ED4-80A2CEE521AE}" srcOrd="2" destOrd="0" presId="urn:microsoft.com/office/officeart/2005/8/layout/process2"/>
    <dgm:cxn modelId="{5958F240-F1BC-495A-A8FA-131E44E66FBB}" type="presParOf" srcId="{B68E796D-04A6-4D1B-B0FC-2685D53CCE85}" destId="{D78A60A4-5D34-4785-9175-598E2E336F9B}" srcOrd="3" destOrd="0" presId="urn:microsoft.com/office/officeart/2005/8/layout/process2"/>
    <dgm:cxn modelId="{A22E8C71-5A7F-4550-96EA-1F378183DBA1}" type="presParOf" srcId="{D78A60A4-5D34-4785-9175-598E2E336F9B}" destId="{72872811-0935-47A0-86C9-A54111F2CC1D}" srcOrd="0" destOrd="0" presId="urn:microsoft.com/office/officeart/2005/8/layout/process2"/>
    <dgm:cxn modelId="{1989BCF3-11B0-414A-8741-45D96E2C88BD}" type="presParOf" srcId="{B68E796D-04A6-4D1B-B0FC-2685D53CCE85}" destId="{4BA3C67F-6A0B-4C40-87EE-884519704457}" srcOrd="4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777FD02-0ADE-44E7-B9BA-36A3DF2F6B75}" type="doc">
      <dgm:prSet loTypeId="urn:microsoft.com/office/officeart/2005/8/layout/cycle7" loCatId="cycle" qsTypeId="urn:microsoft.com/office/officeart/2005/8/quickstyle/simple1" qsCatId="simple" csTypeId="urn:microsoft.com/office/officeart/2005/8/colors/accent6_4" csCatId="accent6" phldr="1"/>
      <dgm:spPr/>
      <dgm:t>
        <a:bodyPr/>
        <a:lstStyle/>
        <a:p>
          <a:endParaRPr lang="en-US"/>
        </a:p>
      </dgm:t>
    </dgm:pt>
    <dgm:pt modelId="{AC024B5A-BC78-4E4F-8398-3BB62291977D}">
      <dgm:prSet phldrT="[Texto]" custT="1"/>
      <dgm:spPr/>
      <dgm:t>
        <a:bodyPr/>
        <a:lstStyle/>
        <a:p>
          <a:r>
            <a:rPr lang="es-MX" sz="2400" dirty="0" smtClean="0">
              <a:latin typeface="Arial" panose="020B0604020202020204" pitchFamily="34" charset="0"/>
              <a:cs typeface="Arial" panose="020B0604020202020204" pitchFamily="34" charset="0"/>
            </a:rPr>
            <a:t>Pueden actuar</a:t>
          </a:r>
          <a:endParaRPr lang="en-US" sz="2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DDCBEF4-8C00-4CB4-A79A-159DFF4FEE70}" type="parTrans" cxnId="{C8D21696-E2A3-4D18-B6A7-A6B024E9B65C}">
      <dgm:prSet/>
      <dgm:spPr/>
      <dgm:t>
        <a:bodyPr/>
        <a:lstStyle/>
        <a:p>
          <a:endParaRPr lang="en-US"/>
        </a:p>
      </dgm:t>
    </dgm:pt>
    <dgm:pt modelId="{A3992EF1-BC57-47E4-9682-D8833CD6DE11}" type="sibTrans" cxnId="{C8D21696-E2A3-4D18-B6A7-A6B024E9B65C}">
      <dgm:prSet/>
      <dgm:spPr/>
      <dgm:t>
        <a:bodyPr/>
        <a:lstStyle/>
        <a:p>
          <a:endParaRPr lang="en-US"/>
        </a:p>
      </dgm:t>
    </dgm:pt>
    <dgm:pt modelId="{2EA4CC42-4CA4-43A3-AA6A-3059F2777CCB}">
      <dgm:prSet phldrT="[Texto]" custT="1"/>
      <dgm:spPr/>
      <dgm:t>
        <a:bodyPr/>
        <a:lstStyle/>
        <a:p>
          <a:r>
            <a:rPr lang="es-MX" sz="2200" dirty="0" smtClean="0">
              <a:latin typeface="Arial" panose="020B0604020202020204" pitchFamily="34" charset="0"/>
              <a:cs typeface="Arial" panose="020B0604020202020204" pitchFamily="34" charset="0"/>
            </a:rPr>
            <a:t>Por </a:t>
          </a:r>
          <a:r>
            <a:rPr lang="es-MX" sz="2200" b="1" dirty="0" smtClean="0">
              <a:latin typeface="Arial" panose="020B0604020202020204" pitchFamily="34" charset="0"/>
              <a:cs typeface="Arial" panose="020B0604020202020204" pitchFamily="34" charset="0"/>
            </a:rPr>
            <a:t>creación </a:t>
          </a:r>
          <a:r>
            <a:rPr lang="es-MX" sz="2200" dirty="0" smtClean="0">
              <a:latin typeface="Arial" panose="020B0604020202020204" pitchFamily="34" charset="0"/>
              <a:cs typeface="Arial" panose="020B0604020202020204" pitchFamily="34" charset="0"/>
            </a:rPr>
            <a:t>de acciones reflejas que actúan sobre el fenómeno anormal</a:t>
          </a:r>
          <a:endParaRPr lang="en-US" sz="22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FB67D7D-1618-4A79-9FAE-0C634444ACC3}" type="parTrans" cxnId="{09DE57C4-9572-4B29-984C-8FF867D89B21}">
      <dgm:prSet/>
      <dgm:spPr/>
      <dgm:t>
        <a:bodyPr/>
        <a:lstStyle/>
        <a:p>
          <a:endParaRPr lang="en-US"/>
        </a:p>
      </dgm:t>
    </dgm:pt>
    <dgm:pt modelId="{13B95933-0354-488E-973E-4435185756FB}" type="sibTrans" cxnId="{09DE57C4-9572-4B29-984C-8FF867D89B21}">
      <dgm:prSet/>
      <dgm:spPr/>
      <dgm:t>
        <a:bodyPr/>
        <a:lstStyle/>
        <a:p>
          <a:endParaRPr lang="en-US"/>
        </a:p>
      </dgm:t>
    </dgm:pt>
    <dgm:pt modelId="{A3373AAD-50E0-4DAC-B3E6-1D5D34B889F2}">
      <dgm:prSet phldrT="[Texto]" custT="1"/>
      <dgm:spPr/>
      <dgm:t>
        <a:bodyPr/>
        <a:lstStyle/>
        <a:p>
          <a:r>
            <a:rPr lang="es-MX" sz="2200" dirty="0" smtClean="0">
              <a:latin typeface="Arial" panose="020B0604020202020204" pitchFamily="34" charset="0"/>
              <a:cs typeface="Arial" panose="020B0604020202020204" pitchFamily="34" charset="0"/>
            </a:rPr>
            <a:t>Por </a:t>
          </a:r>
          <a:r>
            <a:rPr lang="es-MX" sz="2200" b="1" dirty="0" smtClean="0">
              <a:latin typeface="Arial" panose="020B0604020202020204" pitchFamily="34" charset="0"/>
              <a:cs typeface="Arial" panose="020B0604020202020204" pitchFamily="34" charset="0"/>
            </a:rPr>
            <a:t>detección</a:t>
          </a:r>
          <a:r>
            <a:rPr lang="es-MX" sz="2200" dirty="0" smtClean="0">
              <a:latin typeface="Arial" panose="020B0604020202020204" pitchFamily="34" charset="0"/>
              <a:cs typeface="Arial" panose="020B0604020202020204" pitchFamily="34" charset="0"/>
            </a:rPr>
            <a:t> de un circuito anormal, patógeno </a:t>
          </a:r>
          <a:r>
            <a:rPr lang="es-MX" sz="2200" dirty="0" err="1" smtClean="0">
              <a:latin typeface="Arial" panose="020B0604020202020204" pitchFamily="34" charset="0"/>
              <a:cs typeface="Arial" panose="020B0604020202020204" pitchFamily="34" charset="0"/>
            </a:rPr>
            <a:t>autopropagado</a:t>
          </a:r>
          <a:endParaRPr lang="en-US" sz="22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6BFC71D-3C2E-4B9D-969E-5E0FCFEED8ED}" type="parTrans" cxnId="{6CE1CD38-80DE-43F1-BF74-CFF750C4CCBD}">
      <dgm:prSet/>
      <dgm:spPr/>
      <dgm:t>
        <a:bodyPr/>
        <a:lstStyle/>
        <a:p>
          <a:endParaRPr lang="en-US"/>
        </a:p>
      </dgm:t>
    </dgm:pt>
    <dgm:pt modelId="{40E22AF3-8D11-49D5-A19A-716B98B65DFC}" type="sibTrans" cxnId="{6CE1CD38-80DE-43F1-BF74-CFF750C4CCBD}">
      <dgm:prSet/>
      <dgm:spPr/>
      <dgm:t>
        <a:bodyPr/>
        <a:lstStyle/>
        <a:p>
          <a:endParaRPr lang="en-US"/>
        </a:p>
      </dgm:t>
    </dgm:pt>
    <dgm:pt modelId="{741E2058-F7B9-4213-9C80-A912583DE920}" type="pres">
      <dgm:prSet presAssocID="{8777FD02-0ADE-44E7-B9BA-36A3DF2F6B75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BBBDEAE-F686-47F3-BBE8-6A8F2CF14E82}" type="pres">
      <dgm:prSet presAssocID="{AC024B5A-BC78-4E4F-8398-3BB62291977D}" presName="node" presStyleLbl="node1" presStyleIdx="0" presStyleCnt="3" custRadScaleRad="88426" custRadScaleInc="40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376FBC2-8F7A-47FC-9D15-24880A955A86}" type="pres">
      <dgm:prSet presAssocID="{A3992EF1-BC57-47E4-9682-D8833CD6DE11}" presName="sibTrans" presStyleLbl="sibTrans2D1" presStyleIdx="0" presStyleCnt="3" custLinFactNeighborX="8898" custLinFactNeighborY="10999"/>
      <dgm:spPr/>
      <dgm:t>
        <a:bodyPr/>
        <a:lstStyle/>
        <a:p>
          <a:endParaRPr lang="en-US"/>
        </a:p>
      </dgm:t>
    </dgm:pt>
    <dgm:pt modelId="{CD90491F-468E-43A8-87D5-7ED6F2C153DB}" type="pres">
      <dgm:prSet presAssocID="{A3992EF1-BC57-47E4-9682-D8833CD6DE11}" presName="connectorText" presStyleLbl="sibTrans2D1" presStyleIdx="0" presStyleCnt="3"/>
      <dgm:spPr/>
      <dgm:t>
        <a:bodyPr/>
        <a:lstStyle/>
        <a:p>
          <a:endParaRPr lang="en-US"/>
        </a:p>
      </dgm:t>
    </dgm:pt>
    <dgm:pt modelId="{1673293F-5EA0-4487-BDA5-EB7272733DF7}" type="pres">
      <dgm:prSet presAssocID="{2EA4CC42-4CA4-43A3-AA6A-3059F2777CCB}" presName="node" presStyleLbl="node1" presStyleIdx="1" presStyleCnt="3" custScaleX="191365" custScaleY="127849" custRadScaleRad="126112" custRadScaleInc="-4168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EE873E0-0076-4345-9364-C65D2A2096F8}" type="pres">
      <dgm:prSet presAssocID="{13B95933-0354-488E-973E-4435185756FB}" presName="sibTrans" presStyleLbl="sibTrans2D1" presStyleIdx="1" presStyleCnt="3"/>
      <dgm:spPr/>
      <dgm:t>
        <a:bodyPr/>
        <a:lstStyle/>
        <a:p>
          <a:endParaRPr lang="en-US"/>
        </a:p>
      </dgm:t>
    </dgm:pt>
    <dgm:pt modelId="{19D42D8B-0DCA-4802-973F-83E7F0ACC84D}" type="pres">
      <dgm:prSet presAssocID="{13B95933-0354-488E-973E-4435185756FB}" presName="connectorText" presStyleLbl="sibTrans2D1" presStyleIdx="1" presStyleCnt="3"/>
      <dgm:spPr/>
      <dgm:t>
        <a:bodyPr/>
        <a:lstStyle/>
        <a:p>
          <a:endParaRPr lang="en-US"/>
        </a:p>
      </dgm:t>
    </dgm:pt>
    <dgm:pt modelId="{31FDD3EA-6F0D-41EB-A52F-6D88E4AC3D34}" type="pres">
      <dgm:prSet presAssocID="{A3373AAD-50E0-4DAC-B3E6-1D5D34B889F2}" presName="node" presStyleLbl="node1" presStyleIdx="2" presStyleCnt="3" custScaleX="189932" custRadScaleRad="133545" custRadScaleInc="4166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C0B2C1F-3EB0-4FE0-921E-8DD77BC4A326}" type="pres">
      <dgm:prSet presAssocID="{40E22AF3-8D11-49D5-A19A-716B98B65DFC}" presName="sibTrans" presStyleLbl="sibTrans2D1" presStyleIdx="2" presStyleCnt="3" custLinFactNeighborX="9896" custLinFactNeighborY="-11000"/>
      <dgm:spPr/>
      <dgm:t>
        <a:bodyPr/>
        <a:lstStyle/>
        <a:p>
          <a:endParaRPr lang="en-US"/>
        </a:p>
      </dgm:t>
    </dgm:pt>
    <dgm:pt modelId="{960B7193-2C0A-42B2-BAE0-9419BFA029AB}" type="pres">
      <dgm:prSet presAssocID="{40E22AF3-8D11-49D5-A19A-716B98B65DFC}" presName="connectorText" presStyleLbl="sibTrans2D1" presStyleIdx="2" presStyleCnt="3"/>
      <dgm:spPr/>
      <dgm:t>
        <a:bodyPr/>
        <a:lstStyle/>
        <a:p>
          <a:endParaRPr lang="en-US"/>
        </a:p>
      </dgm:t>
    </dgm:pt>
  </dgm:ptLst>
  <dgm:cxnLst>
    <dgm:cxn modelId="{E473EC7D-9D26-48AA-9446-A50204796D4A}" type="presOf" srcId="{A3373AAD-50E0-4DAC-B3E6-1D5D34B889F2}" destId="{31FDD3EA-6F0D-41EB-A52F-6D88E4AC3D34}" srcOrd="0" destOrd="0" presId="urn:microsoft.com/office/officeart/2005/8/layout/cycle7"/>
    <dgm:cxn modelId="{DE7712D7-0296-410F-8630-012E3A6169F8}" type="presOf" srcId="{8777FD02-0ADE-44E7-B9BA-36A3DF2F6B75}" destId="{741E2058-F7B9-4213-9C80-A912583DE920}" srcOrd="0" destOrd="0" presId="urn:microsoft.com/office/officeart/2005/8/layout/cycle7"/>
    <dgm:cxn modelId="{6CE1CD38-80DE-43F1-BF74-CFF750C4CCBD}" srcId="{8777FD02-0ADE-44E7-B9BA-36A3DF2F6B75}" destId="{A3373AAD-50E0-4DAC-B3E6-1D5D34B889F2}" srcOrd="2" destOrd="0" parTransId="{76BFC71D-3C2E-4B9D-969E-5E0FCFEED8ED}" sibTransId="{40E22AF3-8D11-49D5-A19A-716B98B65DFC}"/>
    <dgm:cxn modelId="{52C2C768-CC0A-4951-986B-EA6CEE0062ED}" type="presOf" srcId="{A3992EF1-BC57-47E4-9682-D8833CD6DE11}" destId="{B376FBC2-8F7A-47FC-9D15-24880A955A86}" srcOrd="0" destOrd="0" presId="urn:microsoft.com/office/officeart/2005/8/layout/cycle7"/>
    <dgm:cxn modelId="{87F5FF39-B424-423C-9B82-2DC421CAA04E}" type="presOf" srcId="{A3992EF1-BC57-47E4-9682-D8833CD6DE11}" destId="{CD90491F-468E-43A8-87D5-7ED6F2C153DB}" srcOrd="1" destOrd="0" presId="urn:microsoft.com/office/officeart/2005/8/layout/cycle7"/>
    <dgm:cxn modelId="{D07A9DA8-80B6-4A2C-9FF0-D29559D486A1}" type="presOf" srcId="{40E22AF3-8D11-49D5-A19A-716B98B65DFC}" destId="{DC0B2C1F-3EB0-4FE0-921E-8DD77BC4A326}" srcOrd="0" destOrd="0" presId="urn:microsoft.com/office/officeart/2005/8/layout/cycle7"/>
    <dgm:cxn modelId="{AB9AB601-DDE4-42E6-9EE9-7BAA30147777}" type="presOf" srcId="{13B95933-0354-488E-973E-4435185756FB}" destId="{2EE873E0-0076-4345-9364-C65D2A2096F8}" srcOrd="0" destOrd="0" presId="urn:microsoft.com/office/officeart/2005/8/layout/cycle7"/>
    <dgm:cxn modelId="{C8D21696-E2A3-4D18-B6A7-A6B024E9B65C}" srcId="{8777FD02-0ADE-44E7-B9BA-36A3DF2F6B75}" destId="{AC024B5A-BC78-4E4F-8398-3BB62291977D}" srcOrd="0" destOrd="0" parTransId="{6DDCBEF4-8C00-4CB4-A79A-159DFF4FEE70}" sibTransId="{A3992EF1-BC57-47E4-9682-D8833CD6DE11}"/>
    <dgm:cxn modelId="{09DE57C4-9572-4B29-984C-8FF867D89B21}" srcId="{8777FD02-0ADE-44E7-B9BA-36A3DF2F6B75}" destId="{2EA4CC42-4CA4-43A3-AA6A-3059F2777CCB}" srcOrd="1" destOrd="0" parTransId="{9FB67D7D-1618-4A79-9FAE-0C634444ACC3}" sibTransId="{13B95933-0354-488E-973E-4435185756FB}"/>
    <dgm:cxn modelId="{BD1C8EB9-6468-4310-A4DF-EF9A1DA64EF0}" type="presOf" srcId="{40E22AF3-8D11-49D5-A19A-716B98B65DFC}" destId="{960B7193-2C0A-42B2-BAE0-9419BFA029AB}" srcOrd="1" destOrd="0" presId="urn:microsoft.com/office/officeart/2005/8/layout/cycle7"/>
    <dgm:cxn modelId="{B568F1BF-A123-483F-9D48-8D61CD7EE7D8}" type="presOf" srcId="{13B95933-0354-488E-973E-4435185756FB}" destId="{19D42D8B-0DCA-4802-973F-83E7F0ACC84D}" srcOrd="1" destOrd="0" presId="urn:microsoft.com/office/officeart/2005/8/layout/cycle7"/>
    <dgm:cxn modelId="{9FC900C2-B07B-4014-8479-1A6190F7BFAC}" type="presOf" srcId="{2EA4CC42-4CA4-43A3-AA6A-3059F2777CCB}" destId="{1673293F-5EA0-4487-BDA5-EB7272733DF7}" srcOrd="0" destOrd="0" presId="urn:microsoft.com/office/officeart/2005/8/layout/cycle7"/>
    <dgm:cxn modelId="{274C2B36-29B2-484E-85B0-6339A1E3C368}" type="presOf" srcId="{AC024B5A-BC78-4E4F-8398-3BB62291977D}" destId="{1BBBDEAE-F686-47F3-BBE8-6A8F2CF14E82}" srcOrd="0" destOrd="0" presId="urn:microsoft.com/office/officeart/2005/8/layout/cycle7"/>
    <dgm:cxn modelId="{B70AFF42-9F09-4575-A120-F17C40A9832F}" type="presParOf" srcId="{741E2058-F7B9-4213-9C80-A912583DE920}" destId="{1BBBDEAE-F686-47F3-BBE8-6A8F2CF14E82}" srcOrd="0" destOrd="0" presId="urn:microsoft.com/office/officeart/2005/8/layout/cycle7"/>
    <dgm:cxn modelId="{96B7EB70-F8F9-449A-A215-05F4B70535D8}" type="presParOf" srcId="{741E2058-F7B9-4213-9C80-A912583DE920}" destId="{B376FBC2-8F7A-47FC-9D15-24880A955A86}" srcOrd="1" destOrd="0" presId="urn:microsoft.com/office/officeart/2005/8/layout/cycle7"/>
    <dgm:cxn modelId="{277BB9ED-4BB2-4376-A30F-1D4C349AD179}" type="presParOf" srcId="{B376FBC2-8F7A-47FC-9D15-24880A955A86}" destId="{CD90491F-468E-43A8-87D5-7ED6F2C153DB}" srcOrd="0" destOrd="0" presId="urn:microsoft.com/office/officeart/2005/8/layout/cycle7"/>
    <dgm:cxn modelId="{CDA8C65E-1CB5-4FFB-8D09-0A53EF773BDA}" type="presParOf" srcId="{741E2058-F7B9-4213-9C80-A912583DE920}" destId="{1673293F-5EA0-4487-BDA5-EB7272733DF7}" srcOrd="2" destOrd="0" presId="urn:microsoft.com/office/officeart/2005/8/layout/cycle7"/>
    <dgm:cxn modelId="{A1A2A1EB-2898-4012-8839-4861C0767BB3}" type="presParOf" srcId="{741E2058-F7B9-4213-9C80-A912583DE920}" destId="{2EE873E0-0076-4345-9364-C65D2A2096F8}" srcOrd="3" destOrd="0" presId="urn:microsoft.com/office/officeart/2005/8/layout/cycle7"/>
    <dgm:cxn modelId="{FF648100-47AE-45E1-80DB-B8B889A62EE3}" type="presParOf" srcId="{2EE873E0-0076-4345-9364-C65D2A2096F8}" destId="{19D42D8B-0DCA-4802-973F-83E7F0ACC84D}" srcOrd="0" destOrd="0" presId="urn:microsoft.com/office/officeart/2005/8/layout/cycle7"/>
    <dgm:cxn modelId="{D0E58396-D5B1-46E6-95C7-BCC7051767D7}" type="presParOf" srcId="{741E2058-F7B9-4213-9C80-A912583DE920}" destId="{31FDD3EA-6F0D-41EB-A52F-6D88E4AC3D34}" srcOrd="4" destOrd="0" presId="urn:microsoft.com/office/officeart/2005/8/layout/cycle7"/>
    <dgm:cxn modelId="{85DFA0AA-8A54-49C6-B05D-28683013B5BB}" type="presParOf" srcId="{741E2058-F7B9-4213-9C80-A912583DE920}" destId="{DC0B2C1F-3EB0-4FE0-921E-8DD77BC4A326}" srcOrd="5" destOrd="0" presId="urn:microsoft.com/office/officeart/2005/8/layout/cycle7"/>
    <dgm:cxn modelId="{55493900-CACE-4B5C-B9B9-65A12F7DFB64}" type="presParOf" srcId="{DC0B2C1F-3EB0-4FE0-921E-8DD77BC4A326}" destId="{960B7193-2C0A-42B2-BAE0-9419BFA029AB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98506BD-B571-4612-8BC0-9D56EB0C518E}">
      <dsp:nvSpPr>
        <dsp:cNvPr id="0" name=""/>
        <dsp:cNvSpPr/>
      </dsp:nvSpPr>
      <dsp:spPr>
        <a:xfrm>
          <a:off x="358591" y="2148"/>
          <a:ext cx="7410817" cy="1098775"/>
        </a:xfrm>
        <a:prstGeom prst="roundRect">
          <a:avLst>
            <a:gd name="adj" fmla="val 10000"/>
          </a:avLst>
        </a:prstGeom>
        <a:solidFill>
          <a:schemeClr val="accent6">
            <a:shade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400" kern="1200" dirty="0" smtClean="0">
              <a:latin typeface="Arial" panose="020B0604020202020204" pitchFamily="34" charset="0"/>
              <a:cs typeface="Arial" panose="020B0604020202020204" pitchFamily="34" charset="0"/>
            </a:rPr>
            <a:t>Zonas reflejas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400" kern="1200" dirty="0" smtClean="0">
              <a:latin typeface="Arial" panose="020B0604020202020204" pitchFamily="34" charset="0"/>
              <a:cs typeface="Arial" panose="020B0604020202020204" pitchFamily="34" charset="0"/>
            </a:rPr>
            <a:t>(Terminaciones del SN en partes del cuerpo)</a:t>
          </a:r>
          <a:endParaRPr lang="en-US" sz="2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90773" y="34330"/>
        <a:ext cx="7346453" cy="1034411"/>
      </dsp:txXfrm>
    </dsp:sp>
    <dsp:sp modelId="{B6B19AF4-90E7-4D34-9A45-CA9F56550C4E}">
      <dsp:nvSpPr>
        <dsp:cNvPr id="0" name=""/>
        <dsp:cNvSpPr/>
      </dsp:nvSpPr>
      <dsp:spPr>
        <a:xfrm rot="5400000">
          <a:off x="3857979" y="1128393"/>
          <a:ext cx="412040" cy="494449"/>
        </a:xfrm>
        <a:prstGeom prst="rightArrow">
          <a:avLst>
            <a:gd name="adj1" fmla="val 60000"/>
            <a:gd name="adj2" fmla="val 50000"/>
          </a:avLst>
        </a:prstGeom>
        <a:solidFill>
          <a:schemeClr val="accent6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/>
        </a:p>
      </dsp:txBody>
      <dsp:txXfrm rot="-5400000">
        <a:off x="3915665" y="1169597"/>
        <a:ext cx="296669" cy="288428"/>
      </dsp:txXfrm>
    </dsp:sp>
    <dsp:sp modelId="{A551768F-632F-4202-8ED4-80A2CEE521AE}">
      <dsp:nvSpPr>
        <dsp:cNvPr id="0" name=""/>
        <dsp:cNvSpPr/>
      </dsp:nvSpPr>
      <dsp:spPr>
        <a:xfrm>
          <a:off x="0" y="1650311"/>
          <a:ext cx="8128000" cy="1098775"/>
        </a:xfrm>
        <a:prstGeom prst="roundRect">
          <a:avLst>
            <a:gd name="adj" fmla="val 10000"/>
          </a:avLst>
        </a:prstGeom>
        <a:solidFill>
          <a:schemeClr val="accent6">
            <a:shade val="50000"/>
            <a:hueOff val="245616"/>
            <a:satOff val="-10737"/>
            <a:lumOff val="29307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900" kern="1200" dirty="0" smtClean="0"/>
            <a:t>Estimuladas tienen efecto sobre la salud general</a:t>
          </a:r>
          <a:endParaRPr lang="en-US" sz="2900" kern="1200" dirty="0"/>
        </a:p>
      </dsp:txBody>
      <dsp:txXfrm>
        <a:off x="32182" y="1682493"/>
        <a:ext cx="8063636" cy="1034411"/>
      </dsp:txXfrm>
    </dsp:sp>
    <dsp:sp modelId="{D78A60A4-5D34-4785-9175-598E2E336F9B}">
      <dsp:nvSpPr>
        <dsp:cNvPr id="0" name=""/>
        <dsp:cNvSpPr/>
      </dsp:nvSpPr>
      <dsp:spPr>
        <a:xfrm rot="5400000">
          <a:off x="3857979" y="2776556"/>
          <a:ext cx="412040" cy="494449"/>
        </a:xfrm>
        <a:prstGeom prst="rightArrow">
          <a:avLst>
            <a:gd name="adj1" fmla="val 60000"/>
            <a:gd name="adj2" fmla="val 50000"/>
          </a:avLst>
        </a:prstGeom>
        <a:solidFill>
          <a:schemeClr val="accent6">
            <a:shade val="90000"/>
            <a:hueOff val="379870"/>
            <a:satOff val="-15173"/>
            <a:lumOff val="35191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/>
        </a:p>
      </dsp:txBody>
      <dsp:txXfrm rot="-5400000">
        <a:off x="3915665" y="2817760"/>
        <a:ext cx="296669" cy="288428"/>
      </dsp:txXfrm>
    </dsp:sp>
    <dsp:sp modelId="{4BA3C67F-6A0B-4C40-87EE-884519704457}">
      <dsp:nvSpPr>
        <dsp:cNvPr id="0" name=""/>
        <dsp:cNvSpPr/>
      </dsp:nvSpPr>
      <dsp:spPr>
        <a:xfrm>
          <a:off x="2438400" y="3298475"/>
          <a:ext cx="3251199" cy="1098775"/>
        </a:xfrm>
        <a:prstGeom prst="roundRect">
          <a:avLst>
            <a:gd name="adj" fmla="val 10000"/>
          </a:avLst>
        </a:prstGeom>
        <a:solidFill>
          <a:schemeClr val="accent6">
            <a:shade val="50000"/>
            <a:hueOff val="245616"/>
            <a:satOff val="-10737"/>
            <a:lumOff val="29307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900" kern="1200" dirty="0" smtClean="0"/>
            <a:t>Modulación del SNS</a:t>
          </a:r>
          <a:endParaRPr lang="en-US" sz="2900" kern="1200" dirty="0"/>
        </a:p>
      </dsp:txBody>
      <dsp:txXfrm>
        <a:off x="2470582" y="3330657"/>
        <a:ext cx="3186835" cy="103441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DB3BD-0A0A-45AA-8C22-A5DA9022CA9F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0E16E-06D1-4B17-B15C-A654E041B86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79994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DB3BD-0A0A-45AA-8C22-A5DA9022CA9F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0E16E-06D1-4B17-B15C-A654E041B86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33633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DB3BD-0A0A-45AA-8C22-A5DA9022CA9F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0E16E-06D1-4B17-B15C-A654E041B86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0843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DB3BD-0A0A-45AA-8C22-A5DA9022CA9F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0E16E-06D1-4B17-B15C-A654E041B86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6856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DB3BD-0A0A-45AA-8C22-A5DA9022CA9F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0E16E-06D1-4B17-B15C-A654E041B86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6598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DB3BD-0A0A-45AA-8C22-A5DA9022CA9F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0E16E-06D1-4B17-B15C-A654E041B86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79396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DB3BD-0A0A-45AA-8C22-A5DA9022CA9F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0E16E-06D1-4B17-B15C-A654E041B86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0139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DB3BD-0A0A-45AA-8C22-A5DA9022CA9F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0E16E-06D1-4B17-B15C-A654E041B86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6128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DB3BD-0A0A-45AA-8C22-A5DA9022CA9F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0E16E-06D1-4B17-B15C-A654E041B86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9640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DB3BD-0A0A-45AA-8C22-A5DA9022CA9F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0E16E-06D1-4B17-B15C-A654E041B86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7456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DB3BD-0A0A-45AA-8C22-A5DA9022CA9F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0E16E-06D1-4B17-B15C-A654E041B86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003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4DB3BD-0A0A-45AA-8C22-A5DA9022CA9F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00E16E-06D1-4B17-B15C-A654E041B86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4632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ítulo 1"/>
          <p:cNvSpPr>
            <a:spLocks noGrp="1"/>
          </p:cNvSpPr>
          <p:nvPr>
            <p:ph type="title"/>
          </p:nvPr>
        </p:nvSpPr>
        <p:spPr>
          <a:xfrm>
            <a:off x="4337049" y="340939"/>
            <a:ext cx="3517900" cy="549275"/>
          </a:xfrm>
        </p:spPr>
        <p:txBody>
          <a:bodyPr>
            <a:normAutofit/>
          </a:bodyPr>
          <a:lstStyle/>
          <a:p>
            <a:pPr eaLnBrk="1" hangingPunct="1"/>
            <a:r>
              <a:rPr lang="es-MX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Microsistemas</a:t>
            </a:r>
            <a:endParaRPr lang="en-US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747" name="Marcador de contenido 2"/>
          <p:cNvSpPr>
            <a:spLocks noGrp="1"/>
          </p:cNvSpPr>
          <p:nvPr>
            <p:ph idx="1"/>
          </p:nvPr>
        </p:nvSpPr>
        <p:spPr>
          <a:xfrm>
            <a:off x="704056" y="5580529"/>
            <a:ext cx="10783887" cy="1128713"/>
          </a:xfrm>
        </p:spPr>
        <p:txBody>
          <a:bodyPr>
            <a:normAutofit lnSpcReduction="10000"/>
          </a:bodyPr>
          <a:lstStyle/>
          <a:p>
            <a:pPr marL="0" indent="0" eaLnBrk="1" hangingPunct="1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Se plantea la teoría de que estos funcionan como </a:t>
            </a:r>
            <a:r>
              <a:rPr lang="es-E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antenas </a:t>
            </a:r>
            <a:r>
              <a:rPr 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que </a:t>
            </a:r>
            <a:r>
              <a:rPr lang="es-E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regulan la actividad bioenergética del cuerpo</a:t>
            </a:r>
            <a:endParaRPr lang="en-US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Diagrama 1"/>
          <p:cNvGraphicFramePr/>
          <p:nvPr>
            <p:extLst>
              <p:ext uri="{D42A27DB-BD31-4B8C-83A1-F6EECF244321}">
                <p14:modId xmlns:p14="http://schemas.microsoft.com/office/powerpoint/2010/main" val="3913495805"/>
              </p:ext>
            </p:extLst>
          </p:nvPr>
        </p:nvGraphicFramePr>
        <p:xfrm>
          <a:off x="2126130" y="1035672"/>
          <a:ext cx="8128000" cy="43993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25905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ítulo 1"/>
          <p:cNvSpPr>
            <a:spLocks noGrp="1"/>
          </p:cNvSpPr>
          <p:nvPr>
            <p:ph type="title"/>
          </p:nvPr>
        </p:nvSpPr>
        <p:spPr>
          <a:xfrm>
            <a:off x="3769658" y="607173"/>
            <a:ext cx="4982455" cy="818216"/>
          </a:xfrm>
        </p:spPr>
        <p:txBody>
          <a:bodyPr>
            <a:normAutofit/>
          </a:bodyPr>
          <a:lstStyle/>
          <a:p>
            <a:pPr eaLnBrk="1" hangingPunct="1"/>
            <a:r>
              <a:rPr lang="es-E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Imagen holográfica</a:t>
            </a:r>
            <a:endParaRPr lang="en-US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938206" y="1778000"/>
            <a:ext cx="10645358" cy="4023360"/>
          </a:xfrm>
        </p:spPr>
        <p:txBody>
          <a:bodyPr rtlCol="0">
            <a:normAutofit lnSpcReduction="10000"/>
          </a:bodyPr>
          <a:lstStyle/>
          <a:p>
            <a:pPr marL="0" indent="0" eaLnBrk="1" fontAlgn="auto" hangingPunct="1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Es una </a:t>
            </a:r>
            <a:r>
              <a:rPr lang="es-E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representación no sustancial del organismo </a:t>
            </a:r>
            <a:r>
              <a:rPr 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que toma como soporte sustancial una porción determinada de ese, no es una representación pasiva, que implica una relación funcional manifestándose en sus efectos terapéuticos, </a:t>
            </a:r>
            <a:r>
              <a:rPr lang="es-E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es un reflejo de la realidad actual que está en constante movimiento</a:t>
            </a:r>
            <a:r>
              <a:rPr 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al igual que su representado</a:t>
            </a:r>
          </a:p>
          <a:p>
            <a:pPr marL="0" indent="0" eaLnBrk="1" fontAlgn="auto" hangingPunct="1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La base del funcionamiento de los microsistemas está principalmente en la </a:t>
            </a:r>
            <a:r>
              <a:rPr lang="es-E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reflexoterapia </a:t>
            </a:r>
            <a:r>
              <a:rPr 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y el </a:t>
            </a:r>
            <a:r>
              <a:rPr lang="es-E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mecanismo de convergencia </a:t>
            </a:r>
            <a:r>
              <a:rPr 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de las fibras nerviosas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382161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ítulo 1"/>
          <p:cNvSpPr>
            <a:spLocks noGrp="1"/>
          </p:cNvSpPr>
          <p:nvPr>
            <p:ph type="title"/>
          </p:nvPr>
        </p:nvSpPr>
        <p:spPr>
          <a:xfrm>
            <a:off x="2384612" y="459254"/>
            <a:ext cx="7095566" cy="724088"/>
          </a:xfrm>
        </p:spPr>
        <p:txBody>
          <a:bodyPr>
            <a:normAutofit/>
          </a:bodyPr>
          <a:lstStyle/>
          <a:p>
            <a:pPr eaLnBrk="1" hangingPunct="1"/>
            <a:r>
              <a:rPr 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Los Microsistemas como un tipo de reflexoterapia</a:t>
            </a: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29141" y="5419164"/>
            <a:ext cx="10874375" cy="1438836"/>
          </a:xfrm>
        </p:spPr>
        <p:txBody>
          <a:bodyPr rtlCol="0">
            <a:normAutofit/>
          </a:bodyPr>
          <a:lstStyle/>
          <a:p>
            <a:pPr marL="0" indent="0" eaLnBrk="1" fontAlgn="auto" hangingPunct="1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Esto puede explicarse debido a la convergencia de estímulos nerviosos fundamentalmente a nivel de la formación reticular del tronco encefálico</a:t>
            </a: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sz="2400" dirty="0" smtClean="0"/>
          </a:p>
        </p:txBody>
      </p:sp>
      <p:graphicFrame>
        <p:nvGraphicFramePr>
          <p:cNvPr id="2" name="Diagrama 1"/>
          <p:cNvGraphicFramePr/>
          <p:nvPr>
            <p:extLst>
              <p:ext uri="{D42A27DB-BD31-4B8C-83A1-F6EECF244321}">
                <p14:modId xmlns:p14="http://schemas.microsoft.com/office/powerpoint/2010/main" val="2926887554"/>
              </p:ext>
            </p:extLst>
          </p:nvPr>
        </p:nvGraphicFramePr>
        <p:xfrm>
          <a:off x="491670" y="1625273"/>
          <a:ext cx="10838328" cy="37938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66991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ítulo 1"/>
          <p:cNvSpPr>
            <a:spLocks noGrp="1"/>
          </p:cNvSpPr>
          <p:nvPr>
            <p:ph type="title"/>
          </p:nvPr>
        </p:nvSpPr>
        <p:spPr>
          <a:xfrm>
            <a:off x="3806485" y="334963"/>
            <a:ext cx="3883706" cy="795337"/>
          </a:xfrm>
        </p:spPr>
        <p:txBody>
          <a:bodyPr>
            <a:normAutofit/>
          </a:bodyPr>
          <a:lstStyle/>
          <a:p>
            <a:pPr eaLnBrk="1" hangingPunct="1"/>
            <a:r>
              <a:rPr lang="es-MX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Localizaciones</a:t>
            </a:r>
            <a:endParaRPr lang="en-US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982663" y="1320800"/>
            <a:ext cx="4765675" cy="5240338"/>
          </a:xfrm>
        </p:spPr>
        <p:txBody>
          <a:bodyPr rtlCol="0">
            <a:noAutofit/>
          </a:bodyPr>
          <a:lstStyle/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En áreas específicas del cuerpo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s-E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fontAlgn="auto" hangingPunct="1">
              <a:spcAft>
                <a:spcPts val="0"/>
              </a:spcAft>
              <a:buClrTx/>
              <a:buFont typeface="Wingdings" panose="05000000000000000000" pitchFamily="2" charset="2"/>
              <a:buChar char="Ø"/>
              <a:defRPr/>
            </a:pPr>
            <a:r>
              <a:rPr 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la oreja</a:t>
            </a:r>
          </a:p>
          <a:p>
            <a:pPr eaLnBrk="1" fontAlgn="auto" hangingPunct="1">
              <a:spcAft>
                <a:spcPts val="0"/>
              </a:spcAft>
              <a:buClrTx/>
              <a:buFont typeface="Wingdings" panose="05000000000000000000" pitchFamily="2" charset="2"/>
              <a:buChar char="Ø"/>
              <a:defRPr/>
            </a:pPr>
            <a:r>
              <a:rPr 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la mano</a:t>
            </a:r>
          </a:p>
          <a:p>
            <a:pPr eaLnBrk="1" fontAlgn="auto" hangingPunct="1">
              <a:spcAft>
                <a:spcPts val="0"/>
              </a:spcAft>
              <a:buClrTx/>
              <a:buFont typeface="Wingdings" panose="05000000000000000000" pitchFamily="2" charset="2"/>
              <a:buChar char="Ø"/>
              <a:defRPr/>
            </a:pPr>
            <a:r>
              <a:rPr 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el pie</a:t>
            </a:r>
          </a:p>
          <a:p>
            <a:pPr eaLnBrk="1" fontAlgn="auto" hangingPunct="1">
              <a:spcAft>
                <a:spcPts val="0"/>
              </a:spcAft>
              <a:buClrTx/>
              <a:buFont typeface="Wingdings" panose="05000000000000000000" pitchFamily="2" charset="2"/>
              <a:buChar char="Ø"/>
              <a:defRPr/>
            </a:pPr>
            <a:r>
              <a:rPr 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el ojo</a:t>
            </a:r>
          </a:p>
          <a:p>
            <a:pPr eaLnBrk="1" fontAlgn="auto" hangingPunct="1">
              <a:spcAft>
                <a:spcPts val="0"/>
              </a:spcAft>
              <a:buClrTx/>
              <a:buFont typeface="Wingdings" panose="05000000000000000000" pitchFamily="2" charset="2"/>
              <a:buChar char="Ø"/>
              <a:defRPr/>
            </a:pPr>
            <a:r>
              <a:rPr 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el cráneo</a:t>
            </a:r>
          </a:p>
          <a:p>
            <a:pPr eaLnBrk="1" fontAlgn="auto" hangingPunct="1">
              <a:spcAft>
                <a:spcPts val="0"/>
              </a:spcAft>
              <a:buClrTx/>
              <a:buFont typeface="Wingdings" panose="05000000000000000000" pitchFamily="2" charset="2"/>
              <a:buChar char="Ø"/>
              <a:defRPr/>
            </a:pPr>
            <a:r>
              <a:rPr 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la cara</a:t>
            </a:r>
          </a:p>
          <a:p>
            <a:pPr eaLnBrk="1" fontAlgn="auto" hangingPunct="1">
              <a:spcAft>
                <a:spcPts val="0"/>
              </a:spcAft>
              <a:buClrTx/>
              <a:buFont typeface="Wingdings" panose="05000000000000000000" pitchFamily="2" charset="2"/>
              <a:buChar char="Ø"/>
              <a:defRPr/>
            </a:pPr>
            <a:r>
              <a:rPr 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la cavidad bucal </a:t>
            </a:r>
          </a:p>
          <a:p>
            <a:pPr eaLnBrk="1" fontAlgn="auto" hangingPunct="1">
              <a:spcAft>
                <a:spcPts val="0"/>
              </a:spcAft>
              <a:buClrTx/>
              <a:buFont typeface="Wingdings" panose="05000000000000000000" pitchFamily="2" charset="2"/>
              <a:buChar char="Ø"/>
              <a:defRPr/>
            </a:pPr>
            <a:r>
              <a:rPr 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abdomen</a:t>
            </a: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4820" name="9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4550" y="3940175"/>
            <a:ext cx="2100263" cy="1944688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821" name="14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4550" y="1630363"/>
            <a:ext cx="1893888" cy="1928812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822" name="15 Image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29625" y="1450975"/>
            <a:ext cx="2209800" cy="179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823" name="17 Imagen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3000" y="3689350"/>
            <a:ext cx="1925638" cy="2513013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07100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451350" y="555625"/>
            <a:ext cx="7689850" cy="6118225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ES" sz="2200" cap="none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s-ES" sz="2200" cap="none" smtClean="0">
                <a:latin typeface="Arial" panose="020B0604020202020204" pitchFamily="34" charset="0"/>
                <a:cs typeface="Arial" panose="020B0604020202020204" pitchFamily="34" charset="0"/>
              </a:rPr>
              <a:t>Forma </a:t>
            </a:r>
            <a:r>
              <a:rPr lang="es-ES" sz="2200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un </a:t>
            </a:r>
            <a:r>
              <a:rPr lang="es-ES" sz="2200" b="1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sistema único energético</a:t>
            </a:r>
            <a:r>
              <a:rPr lang="es-ES" sz="2200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 en correspondencia con las leyes del yin- yang y 5 elementos, se obtiene un efecto terapéutico correcto</a:t>
            </a:r>
            <a:br>
              <a:rPr lang="es-ES" sz="2200" cap="none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200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ES" sz="2200" cap="none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200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s-ES" sz="2200" b="1" cap="none"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s-ES" sz="2200" b="1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efleja la imagen </a:t>
            </a:r>
            <a:r>
              <a:rPr lang="es-ES" sz="2200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parecida a un feto </a:t>
            </a:r>
            <a:r>
              <a:rPr lang="es-ES" sz="2200" cap="none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intraútero</a:t>
            </a:r>
            <a:r>
              <a:rPr lang="es-ES" sz="2200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, con la cabeza hacia abajo, se plantea es el </a:t>
            </a:r>
            <a:r>
              <a:rPr lang="es-ES" sz="2200" b="1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espejo del cuerpo</a:t>
            </a:r>
            <a:r>
              <a:rPr lang="es-ES" sz="22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ES" sz="2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200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ES" sz="2200" cap="none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200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es-ES" sz="2200" b="1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entaja:</a:t>
            </a:r>
            <a:r>
              <a:rPr lang="es-ES" sz="2200" cap="none" dirty="0" smtClean="0">
                <a:solidFill>
                  <a:srgbClr val="F631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s-ES" sz="2200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fácil de aprender, amplio uso, respuesta rápida, manejo simple y pocas reacciones secundarias</a:t>
            </a:r>
            <a:br>
              <a:rPr lang="es-ES" sz="2200" cap="none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200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ES" sz="2200" cap="none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200" b="1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Aplicación:</a:t>
            </a:r>
            <a:r>
              <a:rPr lang="es-ES" sz="2200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 en enfermedades funcionales y orgánicas</a:t>
            </a:r>
            <a:r>
              <a:rPr lang="es-ES" sz="22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ES" sz="2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200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es-ES" sz="2200" cap="none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200" b="1" cap="none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s-ES" sz="2200" b="1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cción: </a:t>
            </a:r>
            <a:r>
              <a:rPr lang="es-ES" sz="2200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analgésica, sedativa</a:t>
            </a:r>
            <a:br>
              <a:rPr lang="es-ES" sz="2200" cap="none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2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ES" sz="2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Puntos más utilizados</a:t>
            </a:r>
            <a:r>
              <a:rPr lang="es-E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s-E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shenmen</a:t>
            </a:r>
            <a:r>
              <a:rPr lang="es-E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E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subcórtex</a:t>
            </a:r>
            <a:r>
              <a:rPr lang="es-E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, riñón, cuello, espalda alta, espalda baja, cadera, rodilla, pie, hombro, codo, muñeca, mano, dedos</a:t>
            </a:r>
            <a:br>
              <a:rPr lang="es-ES" sz="2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ES" sz="2200" cap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9939" name="3 Marcador de contenido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441"/>
          <a:stretch>
            <a:fillRect/>
          </a:stretch>
        </p:blipFill>
        <p:spPr>
          <a:xfrm>
            <a:off x="322263" y="679450"/>
            <a:ext cx="4049712" cy="5840413"/>
          </a:xfrm>
        </p:spPr>
      </p:pic>
      <p:sp>
        <p:nvSpPr>
          <p:cNvPr id="39940" name="Rectángulo 2"/>
          <p:cNvSpPr>
            <a:spLocks noChangeArrowheads="1"/>
          </p:cNvSpPr>
          <p:nvPr/>
        </p:nvSpPr>
        <p:spPr bwMode="auto">
          <a:xfrm>
            <a:off x="322263" y="155575"/>
            <a:ext cx="274947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Microsistema auricular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440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208</TotalTime>
  <Words>212</Words>
  <Application>Microsoft Office PowerPoint</Application>
  <PresentationFormat>Panorámica</PresentationFormat>
  <Paragraphs>27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Wingdings</vt:lpstr>
      <vt:lpstr>Tema de Office</vt:lpstr>
      <vt:lpstr>Microsistemas</vt:lpstr>
      <vt:lpstr>Imagen holográfica</vt:lpstr>
      <vt:lpstr>Los Microsistemas como un tipo de reflexoterapia</vt:lpstr>
      <vt:lpstr>Localizaciones</vt:lpstr>
      <vt:lpstr>- Forma un sistema único energético en correspondencia con las leyes del yin- yang y 5 elementos, se obtiene un efecto terapéutico correcto  - Refleja la imagen parecida a un feto intraútero, con la cabeza hacia abajo, se plantea es el espejo del cuerpo  Ventaja:  fácil de aprender, amplio uso, respuesta rápida, manejo simple y pocas reacciones secundarias  Aplicación: en enfermedades funcionales y orgánicas   Acción: analgésica, sedativa  Puntos más utilizados: shenmen, subcórtex, riñón, cuello, espalda alta, espalda baja, cadera, rodilla, pie, hombro, codo, muñeca, mano, dedos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Medicina Natural y Tradicional en Atención Primaria de Salud</dc:title>
  <dc:creator>Malena</dc:creator>
  <cp:lastModifiedBy>Malena</cp:lastModifiedBy>
  <cp:revision>25</cp:revision>
  <dcterms:created xsi:type="dcterms:W3CDTF">2020-03-01T21:50:56Z</dcterms:created>
  <dcterms:modified xsi:type="dcterms:W3CDTF">2020-03-30T19:38:49Z</dcterms:modified>
</cp:coreProperties>
</file>