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8C7EF6-115D-4684-BB33-6EFDDAF615F6}" type="datetimeFigureOut">
              <a:rPr lang="es-ES" smtClean="0"/>
              <a:t>13/03/2018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058DFD-A2F5-4B2B-B780-E83652BF4229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0"/>
            <a:ext cx="8496944" cy="1470025"/>
          </a:xfrm>
        </p:spPr>
        <p:txBody>
          <a:bodyPr>
            <a:normAutofit/>
          </a:bodyPr>
          <a:lstStyle/>
          <a:p>
            <a:r>
              <a:rPr lang="es-ES" sz="3600" dirty="0" smtClean="0"/>
              <a:t>Farmacología de la Toxina Botulínica </a:t>
            </a:r>
            <a:r>
              <a:rPr lang="es-ES" sz="3600" dirty="0"/>
              <a:t>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565963"/>
            <a:ext cx="7200800" cy="1752600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DrC </a:t>
            </a:r>
            <a:r>
              <a:rPr lang="es-ES" sz="3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María Cáceres </a:t>
            </a:r>
            <a:r>
              <a:rPr lang="es-ES" sz="3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Toledo</a:t>
            </a:r>
          </a:p>
        </p:txBody>
      </p:sp>
      <p:pic>
        <p:nvPicPr>
          <p:cNvPr id="5" name="Picture 4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93096"/>
            <a:ext cx="2002303" cy="218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Maria\Paracursoinfomed\Imagenes para subir\sal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204864"/>
            <a:ext cx="1648655" cy="2286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63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476672"/>
            <a:ext cx="4400372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300" dirty="0">
                <a:latin typeface="+mj-lt"/>
                <a:ea typeface="+mj-ea"/>
                <a:cs typeface="+mj-cs"/>
              </a:rPr>
              <a:t>Toxina Botulínica 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5576" y="227687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4" name="TextBox 3"/>
          <p:cNvSpPr txBox="1"/>
          <p:nvPr/>
        </p:nvSpPr>
        <p:spPr>
          <a:xfrm>
            <a:off x="414523" y="2276872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latin typeface="Arial" pitchFamily="34" charset="0"/>
                <a:cs typeface="Arial" pitchFamily="34" charset="0"/>
              </a:rPr>
              <a:t>La toxina botulínica es producida por el </a:t>
            </a:r>
            <a:r>
              <a:rPr lang="es-ES" sz="2400" u="sng" dirty="0" err="1">
                <a:latin typeface="Arial" pitchFamily="34" charset="0"/>
                <a:cs typeface="Arial" pitchFamily="34" charset="0"/>
              </a:rPr>
              <a:t>Clostridium</a:t>
            </a:r>
            <a:r>
              <a:rPr lang="es-ES" sz="24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u="sng" dirty="0" err="1">
                <a:latin typeface="Arial" pitchFamily="34" charset="0"/>
                <a:cs typeface="Arial" pitchFamily="34" charset="0"/>
              </a:rPr>
              <a:t>Botulinum</a:t>
            </a:r>
            <a:r>
              <a:rPr lang="es-ES" sz="2400" u="sng" dirty="0">
                <a:latin typeface="Arial" pitchFamily="34" charset="0"/>
                <a:cs typeface="Arial" pitchFamily="34" charset="0"/>
              </a:rPr>
              <a:t>,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 la cual es una bacteria anaeróbica Gram positiva. Es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toxina biológica de mayor potencia conocida hasta nuestros días.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En condiciones de laboratorio se obtiene un producto liofilizado estéril de la toxina botulínica purificada tipo A, la cual es una proteína no tóxica denominada </a:t>
            </a:r>
            <a:r>
              <a:rPr lang="es-ES" sz="2400" dirty="0" err="1">
                <a:latin typeface="Arial" pitchFamily="34" charset="0"/>
                <a:cs typeface="Arial" pitchFamily="34" charset="0"/>
              </a:rPr>
              <a:t>neurotoxina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8" t="6126" r="24618" b="4503"/>
          <a:stretch/>
        </p:blipFill>
        <p:spPr>
          <a:xfrm>
            <a:off x="7164288" y="-99392"/>
            <a:ext cx="1557453" cy="214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95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000108"/>
            <a:ext cx="4483673" cy="4411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490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708920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latin typeface="Arial" pitchFamily="34" charset="0"/>
                <a:cs typeface="Arial" pitchFamily="34" charset="0"/>
              </a:rPr>
              <a:t>La TBA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, es anti colinérgica y actúa sobre las terminaciones nerviosas </a:t>
            </a:r>
            <a:r>
              <a:rPr lang="es-ES" sz="2400" b="1" dirty="0" err="1">
                <a:latin typeface="Arial" pitchFamily="34" charset="0"/>
                <a:cs typeface="Arial" pitchFamily="34" charset="0"/>
              </a:rPr>
              <a:t>presinápticas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 e impide la liberación de acetilcolina, por lo que actúa como un relajante muscular.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 Entre 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cuatro y seis horas después de la inyección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observa una disminución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 su acción debido 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a la </a:t>
            </a:r>
            <a:r>
              <a:rPr lang="es-ES" sz="2400" b="1" dirty="0" err="1">
                <a:latin typeface="Arial" pitchFamily="34" charset="0"/>
                <a:cs typeface="Arial" pitchFamily="34" charset="0"/>
              </a:rPr>
              <a:t>quimiodenervación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 temporal de la unión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neuromuscular, pero su efecto terapéutico ocurre entre 4 a 7 días por el efecto de la acetilcolina no vesicular.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476672"/>
            <a:ext cx="67762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>
                <a:latin typeface="Arial" pitchFamily="34" charset="0"/>
                <a:cs typeface="Arial" pitchFamily="34" charset="0"/>
              </a:rPr>
              <a:t>Farmacología clínica del medicamento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n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8" y="1007180"/>
            <a:ext cx="1517571" cy="1493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9148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2708920"/>
            <a:ext cx="777686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Arial" pitchFamily="34" charset="0"/>
                <a:cs typeface="Arial" pitchFamily="34" charset="0"/>
              </a:rPr>
              <a:t>El uso de la TBA para la corrección del estrabismo y la retracción palpebral fue descrito y desarrollado por el oftalmólogo norteamericano Alan Scott en los años 1973 y 1980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respectivamente.</a:t>
            </a: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Actualmente se ha incrementado su uso en varias enfermedades  y afecciones, como la Miastenia, el estrabismo paralítico, el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Blefaroespasmos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y el lagoftalmos,.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476672"/>
            <a:ext cx="67762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>
                <a:latin typeface="Arial" pitchFamily="34" charset="0"/>
                <a:cs typeface="Arial" pitchFamily="34" charset="0"/>
              </a:rPr>
              <a:t>Farmacología clínica del medicamento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n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8" y="1007180"/>
            <a:ext cx="1517571" cy="1493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4923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213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Farmacología de la Toxina Botulínica 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Farmacología de la Toxina Botulínica A</dc:title>
  <dc:creator>Armando</dc:creator>
  <cp:lastModifiedBy>Armando</cp:lastModifiedBy>
  <cp:revision>3</cp:revision>
  <dcterms:created xsi:type="dcterms:W3CDTF">2018-03-11T23:10:26Z</dcterms:created>
  <dcterms:modified xsi:type="dcterms:W3CDTF">2018-03-13T22:08:08Z</dcterms:modified>
</cp:coreProperties>
</file>