
<file path=[Content_Types].xml><?xml version="1.0" encoding="utf-8"?>
<Types xmlns="http://schemas.openxmlformats.org/package/2006/content-types">
  <Default ContentType="application/xml" Extension="xml"/>
  <Default ContentType="image/png" Extension="png"/>
  <Default ContentType="image/jpeg" Extension="jpeg"/>
  <Default ContentType="application/vnd.openxmlformats-package.relationships+xml" Extension="rels"/>
  <Override ContentType="application/vnd.openxmlformats-officedocument.theme+xml" PartName="/ppt/theme/theme26.xml"/>
  <Override ContentType="application/vnd.openxmlformats-officedocument.theme+xml" PartName="/ppt/theme/theme18.xml"/>
  <Override ContentType="application/vnd.openxmlformats-officedocument.theme+xml" PartName="/ppt/theme/theme27.xml"/>
  <Override ContentType="application/vnd.openxmlformats-officedocument.theme+xml" PartName="/ppt/theme/theme5.xml"/>
  <Override ContentType="application/vnd.openxmlformats-officedocument.theme+xml" PartName="/ppt/theme/theme33.xml"/>
  <Override ContentType="application/vnd.openxmlformats-officedocument.theme+xml" PartName="/ppt/theme/theme19.xml"/>
  <Override ContentType="application/vnd.openxmlformats-officedocument.theme+xml" PartName="/ppt/theme/theme2.xml"/>
  <Override ContentType="application/vnd.openxmlformats-officedocument.theme+xml" PartName="/ppt/theme/theme17.xml"/>
  <Override ContentType="application/vnd.openxmlformats-officedocument.theme+xml" PartName="/ppt/theme/theme8.xml"/>
  <Override ContentType="application/vnd.openxmlformats-officedocument.theme+xml" PartName="/ppt/theme/theme6.xml"/>
  <Override ContentType="application/vnd.openxmlformats-officedocument.theme+xml" PartName="/ppt/theme/theme7.xml"/>
  <Override ContentType="application/vnd.openxmlformats-officedocument.theme+xml" PartName="/ppt/theme/theme32.xml"/>
  <Override ContentType="application/vnd.openxmlformats-officedocument.theme+xml" PartName="/ppt/theme/theme22.xml"/>
  <Override ContentType="application/vnd.openxmlformats-officedocument.theme+xml" PartName="/ppt/theme/theme25.xml"/>
  <Override ContentType="application/vnd.openxmlformats-officedocument.theme+xml" PartName="/ppt/theme/theme23.xml"/>
  <Override ContentType="application/vnd.openxmlformats-officedocument.theme+xml" PartName="/ppt/theme/theme31.xml"/>
  <Override ContentType="application/vnd.openxmlformats-officedocument.theme+xml" PartName="/ppt/theme/theme16.xml"/>
  <Override ContentType="application/vnd.openxmlformats-officedocument.theme+xml" PartName="/ppt/theme/theme20.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24.xml"/>
  <Override ContentType="application/vnd.openxmlformats-officedocument.theme+xml" PartName="/ppt/theme/theme30.xml"/>
  <Override ContentType="application/vnd.openxmlformats-officedocument.theme+xml" PartName="/ppt/theme/theme28.xml"/>
  <Override ContentType="application/vnd.openxmlformats-officedocument.theme+xml" PartName="/ppt/theme/theme1.xml"/>
  <Override ContentType="application/vnd.openxmlformats-officedocument.theme+xml" PartName="/ppt/theme/theme29.xml"/>
  <Override ContentType="application/vnd.openxmlformats-officedocument.theme+xml" PartName="/ppt/theme/theme21.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25.xml"/>
  <Override ContentType="application/vnd.openxmlformats-officedocument.presentationml.notesSlide+xml" PartName="/ppt/notesSlides/notesSlide22.xml"/>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1.xml"/>
  <Override ContentType="application/vnd.openxmlformats-officedocument.presentationml.notesSlide+xml" PartName="/ppt/notesSlides/notesSlide19.xml"/>
  <Override ContentType="application/vnd.openxmlformats-officedocument.presentationml.notesSlide+xml" PartName="/ppt/notesSlides/notesSlide8.xml"/>
  <Override ContentType="application/vnd.openxmlformats-officedocument.presentationml.notesSlide+xml" PartName="/ppt/notesSlides/notesSlide31.xml"/>
  <Override ContentType="application/vnd.openxmlformats-officedocument.presentationml.notesSlide+xml" PartName="/ppt/notesSlides/notesSlide33.xml"/>
  <Override ContentType="application/vnd.openxmlformats-officedocument.presentationml.notesSlide+xml" PartName="/ppt/notesSlides/notesSlide5.xml"/>
  <Override ContentType="application/vnd.openxmlformats-officedocument.presentationml.notesSlide+xml" PartName="/ppt/notesSlides/notesSlide9.xml"/>
  <Override ContentType="application/vnd.openxmlformats-officedocument.presentationml.notesSlide+xml" PartName="/ppt/notesSlides/notesSlide11.xml"/>
  <Override ContentType="application/vnd.openxmlformats-officedocument.presentationml.notesSlide+xml" PartName="/ppt/notesSlides/notesSlide23.xml"/>
  <Override ContentType="application/vnd.openxmlformats-officedocument.presentationml.notesSlide+xml" PartName="/ppt/notesSlides/notesSlide27.xml"/>
  <Override ContentType="application/vnd.openxmlformats-officedocument.presentationml.notesSlide+xml" PartName="/ppt/notesSlides/notesSlide24.xml"/>
  <Override ContentType="application/vnd.openxmlformats-officedocument.presentationml.notesSlide+xml" PartName="/ppt/notesSlides/notesSlide30.xml"/>
  <Override ContentType="application/vnd.openxmlformats-officedocument.presentationml.notesSlide+xml" PartName="/ppt/notesSlides/notesSlide21.xml"/>
  <Override ContentType="application/vnd.openxmlformats-officedocument.presentationml.notesSlide+xml" PartName="/ppt/notesSlides/notesSlide35.xml"/>
  <Override ContentType="application/vnd.openxmlformats-officedocument.presentationml.notesSlide+xml" PartName="/ppt/notesSlides/notesSlide16.xml"/>
  <Override ContentType="application/vnd.openxmlformats-officedocument.presentationml.notesSlide+xml" PartName="/ppt/notesSlides/notesSlide36.xml"/>
  <Override ContentType="application/vnd.openxmlformats-officedocument.presentationml.notesSlide+xml" PartName="/ppt/notesSlides/notesSlide32.xml"/>
  <Override ContentType="application/vnd.openxmlformats-officedocument.presentationml.notesSlide+xml" PartName="/ppt/notesSlides/notesSlide2.xml"/>
  <Override ContentType="application/vnd.openxmlformats-officedocument.presentationml.notesSlide+xml" PartName="/ppt/notesSlides/notesSlide6.xml"/>
  <Override ContentType="application/vnd.openxmlformats-officedocument.presentationml.notesSlide+xml" PartName="/ppt/notesSlides/notesSlide18.xml"/>
  <Override ContentType="application/vnd.openxmlformats-officedocument.presentationml.notesSlide+xml" PartName="/ppt/notesSlides/notesSlide28.xml"/>
  <Override ContentType="application/vnd.openxmlformats-officedocument.presentationml.notesSlide+xml" PartName="/ppt/notesSlides/notesSlide34.xml"/>
  <Override ContentType="application/vnd.openxmlformats-officedocument.presentationml.notesSlide+xml" PartName="/ppt/notesSlides/notesSlide7.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0.xml"/>
  <Override ContentType="application/vnd.openxmlformats-officedocument.presentationml.notesSlide+xml" PartName="/ppt/notesSlides/notesSlide20.xml"/>
  <Override ContentType="application/vnd.openxmlformats-officedocument.presentationml.notesSlide+xml" PartName="/ppt/notesSlides/notesSlide4.xml"/>
  <Override ContentType="application/vnd.openxmlformats-officedocument.presentationml.notesSlide+xml" PartName="/ppt/notesSlides/notesSlide17.xml"/>
  <Override ContentType="application/vnd.openxmlformats-officedocument.presentationml.notesSlide+xml" PartName="/ppt/notesSlides/notesSlide26.xml"/>
  <Override ContentType="application/vnd.openxmlformats-officedocument.presentationml.slideMaster+xml" PartName="/ppt/slideMasters/slideMaster17.xml"/>
  <Override ContentType="application/vnd.openxmlformats-officedocument.presentationml.slideMaster+xml" PartName="/ppt/slideMasters/slideMaster31.xml"/>
  <Override ContentType="application/vnd.openxmlformats-officedocument.presentationml.slideMaster+xml" PartName="/ppt/slideMasters/slideMaster27.xml"/>
  <Override ContentType="application/vnd.openxmlformats-officedocument.presentationml.slideMaster+xml" PartName="/ppt/slideMasters/slideMaster22.xml"/>
  <Override ContentType="application/vnd.openxmlformats-officedocument.presentationml.slideMaster+xml" PartName="/ppt/slideMasters/slideMaster30.xml"/>
  <Override ContentType="application/vnd.openxmlformats-officedocument.presentationml.slideMaster+xml" PartName="/ppt/slideMasters/slideMaster26.xml"/>
  <Override ContentType="application/vnd.openxmlformats-officedocument.presentationml.slideMaster+xml" PartName="/ppt/slideMasters/slideMaster18.xml"/>
  <Override ContentType="application/vnd.openxmlformats-officedocument.presentationml.slideMaster+xml" PartName="/ppt/slideMasters/slideMaster23.xml"/>
  <Override ContentType="application/vnd.openxmlformats-officedocument.presentationml.slideMaster+xml" PartName="/ppt/slideMasters/slideMaster25.xml"/>
  <Override ContentType="application/vnd.openxmlformats-officedocument.presentationml.slideMaster+xml" PartName="/ppt/slideMasters/slideMaster21.xml"/>
  <Override ContentType="application/vnd.openxmlformats-officedocument.presentationml.slideMaster+xml" PartName="/ppt/slideMasters/slideMaster28.xml"/>
  <Override ContentType="application/vnd.openxmlformats-officedocument.presentationml.slideMaster+xml" PartName="/ppt/slideMasters/slideMaster20.xml"/>
  <Override ContentType="application/vnd.openxmlformats-officedocument.presentationml.slideMaster+xml" PartName="/ppt/slideMasters/slideMaster5.xml"/>
  <Override ContentType="application/vnd.openxmlformats-officedocument.presentationml.slideMaster+xml" PartName="/ppt/slideMasters/slideMaster2.xml"/>
  <Override ContentType="application/vnd.openxmlformats-officedocument.presentationml.slideMaster+xml" PartName="/ppt/slideMasters/slideMaster24.xml"/>
  <Override ContentType="application/vnd.openxmlformats-officedocument.presentationml.slideMaster+xml" PartName="/ppt/slideMasters/slideMaster29.xml"/>
  <Override ContentType="application/vnd.openxmlformats-officedocument.presentationml.slideMaster+xml" PartName="/ppt/slideMasters/slideMaster1.xml"/>
  <Override ContentType="application/vnd.openxmlformats-officedocument.presentationml.slideMaster+xml" PartName="/ppt/slideMasters/slideMaster8.xml"/>
  <Override ContentType="application/vnd.openxmlformats-officedocument.presentationml.slideMaster+xml" PartName="/ppt/slideMasters/slideMaster3.xml"/>
  <Override ContentType="application/vnd.openxmlformats-officedocument.presentationml.slideMaster+xml" PartName="/ppt/slideMasters/slideMaster19.xml"/>
  <Override ContentType="application/vnd.openxmlformats-officedocument.presentationml.slideMaster+xml" PartName="/ppt/slideMasters/slideMaster6.xml"/>
  <Override ContentType="application/vnd.openxmlformats-officedocument.presentationml.slideMaster+xml" PartName="/ppt/slideMasters/slideMaster4.xml"/>
  <Override ContentType="application/vnd.openxmlformats-officedocument.presentationml.slideMaster+xml" PartName="/ppt/slideMasters/slideMaster7.xml"/>
  <Override ContentType="application/vnd.openxmlformats-officedocument.presentationml.slideMaster+xml" PartName="/ppt/slideMasters/slideMaster16.xml"/>
  <Override ContentType="application/vnd.openxmlformats-officedocument.presentationml.slideMaster+xml" PartName="/ppt/slideMasters/slideMaster32.xml"/>
  <Override ContentType="application/vnd.openxmlformats-officedocument.presentationml.notesMaster+xml" PartName="/ppt/notesMasters/notesMaster1.xml"/>
  <Override ContentType="application/vnd.openxmlformats-officedocument.presentationml.slideLayout+xml" PartName="/ppt/slideLayouts/slideLayout23.xml"/>
  <Override ContentType="application/vnd.openxmlformats-officedocument.presentationml.slideLayout+xml" PartName="/ppt/slideLayouts/slideLayout3.xml"/>
  <Override ContentType="application/vnd.openxmlformats-officedocument.presentationml.slideLayout+xml" PartName="/ppt/slideLayouts/slideLayout27.xml"/>
  <Override ContentType="application/vnd.openxmlformats-officedocument.presentationml.slideLayout+xml" PartName="/ppt/slideLayouts/slideLayout18.xml"/>
  <Override ContentType="application/vnd.openxmlformats-officedocument.presentationml.slideLayout+xml" PartName="/ppt/slideLayouts/slideLayout30.xml"/>
  <Override ContentType="application/vnd.openxmlformats-officedocument.presentationml.slideLayout+xml" PartName="/ppt/slideLayouts/slideLayout12.xml"/>
  <Override ContentType="application/vnd.openxmlformats-officedocument.presentationml.slideLayout+xml" PartName="/ppt/slideLayouts/slideLayout5.xml"/>
  <Override ContentType="application/vnd.openxmlformats-officedocument.presentationml.slideLayout+xml" PartName="/ppt/slideLayouts/slideLayout22.xml"/>
  <Override ContentType="application/vnd.openxmlformats-officedocument.presentationml.slideLayout+xml" PartName="/ppt/slideLayouts/slideLayout31.xml"/>
  <Override ContentType="application/vnd.openxmlformats-officedocument.presentationml.slideLayout+xml" PartName="/ppt/slideLayouts/slideLayout8.xml"/>
  <Override ContentType="application/vnd.openxmlformats-officedocument.presentationml.slideLayout+xml" PartName="/ppt/slideLayouts/slideLayout28.xml"/>
  <Override ContentType="application/vnd.openxmlformats-officedocument.presentationml.slideLayout+xml" PartName="/ppt/slideLayouts/slideLayout2.xml"/>
  <Override ContentType="application/vnd.openxmlformats-officedocument.presentationml.slideLayout+xml" PartName="/ppt/slideLayouts/slideLayout13.xml"/>
  <Override ContentType="application/vnd.openxmlformats-officedocument.presentationml.slideLayout+xml" PartName="/ppt/slideLayouts/slideLayout35.xml"/>
  <Override ContentType="application/vnd.openxmlformats-officedocument.presentationml.slideLayout+xml" PartName="/ppt/slideLayouts/slideLayout6.xml"/>
  <Override ContentType="application/vnd.openxmlformats-officedocument.presentationml.slideLayout+xml" PartName="/ppt/slideLayouts/slideLayout29.xml"/>
  <Override ContentType="application/vnd.openxmlformats-officedocument.presentationml.slideLayout+xml" PartName="/ppt/slideLayouts/slideLayout25.xml"/>
  <Override ContentType="application/vnd.openxmlformats-officedocument.presentationml.slideLayout+xml" PartName="/ppt/slideLayouts/slideLayout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9.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Layout+xml" PartName="/ppt/slideLayouts/slideLayout34.xml"/>
  <Override ContentType="application/vnd.openxmlformats-officedocument.presentationml.slideLayout+xml" PartName="/ppt/slideLayouts/slideLayout14.xml"/>
  <Override ContentType="application/vnd.openxmlformats-officedocument.presentationml.slideLayout+xml" PartName="/ppt/slideLayouts/slideLayout7.xml"/>
  <Override ContentType="application/vnd.openxmlformats-officedocument.presentationml.slideLayout+xml" PartName="/ppt/slideLayouts/slideLayout26.xml"/>
  <Override ContentType="application/vnd.openxmlformats-officedocument.presentationml.slideLayout+xml" PartName="/ppt/slideLayouts/slideLayout20.xml"/>
  <Override ContentType="application/vnd.openxmlformats-officedocument.presentationml.slideLayout+xml" PartName="/ppt/slideLayouts/slideLayout17.xml"/>
  <Override ContentType="application/vnd.openxmlformats-officedocument.presentationml.slideLayout+xml" PartName="/ppt/slideLayouts/slideLayout33.xml"/>
  <Override ContentType="application/vnd.openxmlformats-officedocument.presentationml.slideLayout+xml" PartName="/ppt/slideLayouts/slideLayout21.xml"/>
  <Override ContentType="application/vnd.openxmlformats-officedocument.presentationml.slideLayout+xml" PartName="/ppt/slideLayouts/slideLayout32.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xml" PartName="/ppt/slides/slide34.xml"/>
  <Override ContentType="application/vnd.openxmlformats-officedocument.presentationml.slide+xml" PartName="/ppt/slides/slide10.xml"/>
  <Override ContentType="application/vnd.openxmlformats-officedocument.presentationml.slide+xml" PartName="/ppt/slides/slide8.xml"/>
  <Override ContentType="application/vnd.openxmlformats-officedocument.presentationml.slide+xml" PartName="/ppt/slides/slide16.xml"/>
  <Override ContentType="application/vnd.openxmlformats-officedocument.presentationml.slide+xml" PartName="/ppt/slides/slide13.xml"/>
  <Override ContentType="application/vnd.openxmlformats-officedocument.presentationml.slide+xml" PartName="/ppt/slides/slide27.xml"/>
  <Override ContentType="application/vnd.openxmlformats-officedocument.presentationml.slide+xml" PartName="/ppt/slides/slide23.xml"/>
  <Override ContentType="application/vnd.openxmlformats-officedocument.presentationml.slide+xml" PartName="/ppt/slides/slide19.xml"/>
  <Override ContentType="application/vnd.openxmlformats-officedocument.presentationml.slide+xml" PartName="/ppt/slides/slide30.xml"/>
  <Override ContentType="application/vnd.openxmlformats-officedocument.presentationml.slide+xml" PartName="/ppt/slides/slide5.xml"/>
  <Override ContentType="application/vnd.openxmlformats-officedocument.presentationml.slide+xml" PartName="/ppt/slides/slide25.xml"/>
  <Override ContentType="application/vnd.openxmlformats-officedocument.presentationml.slide+xml" PartName="/ppt/slides/slide2.xml"/>
  <Override ContentType="application/vnd.openxmlformats-officedocument.presentationml.slide+xml" PartName="/ppt/slides/slide33.xml"/>
  <Override ContentType="application/vnd.openxmlformats-officedocument.presentationml.slide+xml" PartName="/ppt/slides/slide31.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11.xml"/>
  <Override ContentType="application/vnd.openxmlformats-officedocument.presentationml.slide+xml" PartName="/ppt/slides/slide4.xml"/>
  <Override ContentType="application/vnd.openxmlformats-officedocument.presentationml.slide+xml" PartName="/ppt/slides/slide14.xml"/>
  <Override ContentType="application/vnd.openxmlformats-officedocument.presentationml.slide+xml" PartName="/ppt/slides/slide7.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22.xml"/>
  <Override ContentType="application/vnd.openxmlformats-officedocument.presentationml.slide+xml" PartName="/ppt/slides/slide28.xml"/>
  <Override ContentType="application/vnd.openxmlformats-officedocument.presentationml.slide+xml" PartName="/ppt/slides/slide32.xml"/>
  <Override ContentType="application/vnd.openxmlformats-officedocument.presentationml.slide+xml" PartName="/ppt/slides/slide26.xml"/>
  <Override ContentType="application/vnd.openxmlformats-officedocument.presentationml.slide+xml" PartName="/ppt/slides/slide15.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6.xml"/>
  <Override ContentType="application/vnd.openxmlformats-officedocument.presentationml.slide+xml" PartName="/ppt/slides/slide20.xml"/>
  <Override ContentType="application/vnd.openxmlformats-officedocument.presentationml.slide+xml" PartName="/ppt/slides/slide1.xml"/>
  <Override ContentType="application/vnd.openxmlformats-officedocument.presentationml.slide+xml" PartName="/ppt/slides/slide24.xml"/>
  <Override ContentType="application/vnd.openxmlformats-officedocument.presentationml.slide+xml" PartName="/ppt/slides/slide12.xml"/>
  <Override ContentType="application/vnd.openxmlformats-officedocument.presentationml.slide+xml" PartName="/ppt/slides/slide9.xml"/>
  <Override ContentType="application/vnd.openxmlformats-officedocument.presentationml.slide+xml" PartName="/ppt/slides/slide21.xml"/>
  <Override ContentType="application/vnd.openxmlformats-officedocument.presentationml.presentation.main+xml" PartName="/ppt/presentation.xml"/>
  <Override ContentType="application/vnd.openxmlformats-officedocument.presentationml.presProps+xml" PartName="/ppt/presProps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83" r:id="rId3"/>
    <p:sldMasterId id="2147483684" r:id="rId4"/>
    <p:sldMasterId id="2147483685" r:id="rId5"/>
    <p:sldMasterId id="2147483686" r:id="rId6"/>
    <p:sldMasterId id="2147483687" r:id="rId7"/>
    <p:sldMasterId id="2147483688"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2.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2" Type="http://schemas.openxmlformats.org/officeDocument/2006/relationships/slide" Target="slides/slide3.xml"/><Relationship Id="rId28" Type="http://schemas.openxmlformats.org/officeDocument/2006/relationships/slide" Target="slides/slide26.xml"/><Relationship Id="rId16" Type="http://schemas.openxmlformats.org/officeDocument/2006/relationships/slide" Target="slides/slide7.xml"/><Relationship Id="rId38" Type="http://schemas.openxmlformats.org/officeDocument/2006/relationships/slide" Target="slides/slide36.xml"/><Relationship Id="rId20" Type="http://schemas.openxmlformats.org/officeDocument/2006/relationships/slide" Target="slides/slide11.xml"/><Relationship Id="rId15" Type="http://schemas.openxmlformats.org/officeDocument/2006/relationships/slide" Target="slides/slide6.xml"/><Relationship Id="rId11" Type="http://schemas.openxmlformats.org/officeDocument/2006/relationships/slide" Target="slides/slide2.xml"/><Relationship Id="rId25" Type="http://schemas.openxmlformats.org/officeDocument/2006/relationships/slide" Target="slides/slide23.xml"/><Relationship Id="rId7" Type="http://schemas.openxmlformats.org/officeDocument/2006/relationships/slideMaster" Target="slideMasters/slideMaster7.xml"/><Relationship Id="rId14" Type="http://schemas.openxmlformats.org/officeDocument/2006/relationships/slide" Target="slides/slide5.xml"/><Relationship Id="rId29" Type="http://schemas.openxmlformats.org/officeDocument/2006/relationships/slide" Target="slides/slide27.xml"/><Relationship Id="rId27" Type="http://schemas.openxmlformats.org/officeDocument/2006/relationships/slide" Target="slides/slide25.xml"/><Relationship Id="rId35" Type="http://schemas.openxmlformats.org/officeDocument/2006/relationships/slide" Target="slides/slide33.xml"/><Relationship Id="rId8" Type="http://schemas.openxmlformats.org/officeDocument/2006/relationships/slideMaster" Target="slideMasters/slideMaster8.xml"/><Relationship Id="rId13" Type="http://schemas.openxmlformats.org/officeDocument/2006/relationships/slide" Target="slides/slide4.xml"/><Relationship Id="rId34" Type="http://schemas.openxmlformats.org/officeDocument/2006/relationships/slide" Target="slides/slide32.xml"/><Relationship Id="rId4" Type="http://schemas.openxmlformats.org/officeDocument/2006/relationships/slideMaster" Target="slideMasters/slideMaster4.xml"/><Relationship Id="rId9" Type="http://schemas.openxmlformats.org/officeDocument/2006/relationships/notesMaster" Target="notesMasters/notesMaster1.xml"/><Relationship Id="rId31" Type="http://schemas.openxmlformats.org/officeDocument/2006/relationships/slide" Target="slides/slide29.xml"/><Relationship Id="rId33" Type="http://schemas.openxmlformats.org/officeDocument/2006/relationships/slide" Target="slides/slide31.xml"/><Relationship Id="rId1" Type="http://schemas.openxmlformats.org/officeDocument/2006/relationships/theme" Target="theme/theme1.xml"/><Relationship Id="rId22" Type="http://schemas.openxmlformats.org/officeDocument/2006/relationships/slide" Target="slides/slide13.xml"/><Relationship Id="rId30" Type="http://schemas.openxmlformats.org/officeDocument/2006/relationships/slide" Target="slides/slide28.xml"/><Relationship Id="rId18" Type="http://schemas.openxmlformats.org/officeDocument/2006/relationships/slide" Target="slides/slide9.xml"/><Relationship Id="rId5" Type="http://schemas.openxmlformats.org/officeDocument/2006/relationships/slideMaster" Target="slideMasters/slideMaster5.xml"/><Relationship Id="rId26" Type="http://schemas.openxmlformats.org/officeDocument/2006/relationships/slide" Target="slides/slide24.xml"/><Relationship Id="rId24" Type="http://schemas.openxmlformats.org/officeDocument/2006/relationships/slide" Target="slides/slide22.xml"/><Relationship Id="rId36" Type="http://schemas.openxmlformats.org/officeDocument/2006/relationships/slide" Target="slides/slide34.xml"/><Relationship Id="rId2" Type="http://schemas.openxmlformats.org/officeDocument/2006/relationships/presProps" Target="presProps2.xml"/><Relationship Id="rId21" Type="http://schemas.openxmlformats.org/officeDocument/2006/relationships/slide" Target="slides/slide12.xml"/><Relationship Id="rId23" Type="http://schemas.openxmlformats.org/officeDocument/2006/relationships/slide" Target="slides/slide14.xml"/><Relationship Id="rId32" Type="http://schemas.openxmlformats.org/officeDocument/2006/relationships/slide" Target="slides/slide30.xml"/><Relationship Id="rId10" Type="http://schemas.openxmlformats.org/officeDocument/2006/relationships/slide" Target="slides/slide1.xml"/><Relationship Id="rId19" Type="http://schemas.openxmlformats.org/officeDocument/2006/relationships/slide" Target="slides/slide10.xml"/><Relationship Id="rId17" Type="http://schemas.openxmlformats.org/officeDocument/2006/relationships/slide" Target="slides/slide8.xml"/><Relationship Id="rId3" Type="http://schemas.openxmlformats.org/officeDocument/2006/relationships/slideMaster" Target="slideMasters/slideMaster1.xml"/><Relationship Id="rId6" Type="http://schemas.openxmlformats.org/officeDocument/2006/relationships/slideMaster" Target="slideMasters/slideMaster6.xml"/><Relationship Id="rId37"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rtl="0">
              <a:spcBef>
                <a:spcPts val="0"/>
              </a:spcBef>
              <a:spcAft>
                <a:spcPts val="0"/>
              </a:spcAft>
              <a:buSzPts val="1100"/>
              <a:buChar char="●"/>
              <a:defRPr sz="1100"/>
            </a:lvl1pPr>
            <a:lvl2pPr marL="914400" lvl="1" indent="-298450" rtl="0">
              <a:spcBef>
                <a:spcPts val="0"/>
              </a:spcBef>
              <a:spcAft>
                <a:spcPts val="0"/>
              </a:spcAft>
              <a:buSzPts val="1100"/>
              <a:buChar char="○"/>
              <a:defRPr sz="1100"/>
            </a:lvl2pPr>
            <a:lvl3pPr marL="1371600" lvl="2" indent="-298450" rtl="0">
              <a:spcBef>
                <a:spcPts val="0"/>
              </a:spcBef>
              <a:spcAft>
                <a:spcPts val="0"/>
              </a:spcAft>
              <a:buSzPts val="1100"/>
              <a:buChar char="■"/>
              <a:defRPr sz="1100"/>
            </a:lvl3pPr>
            <a:lvl4pPr marL="1828800" lvl="3" indent="-298450" rtl="0">
              <a:spcBef>
                <a:spcPts val="0"/>
              </a:spcBef>
              <a:spcAft>
                <a:spcPts val="0"/>
              </a:spcAft>
              <a:buSzPts val="1100"/>
              <a:buChar char="●"/>
              <a:defRPr sz="1100"/>
            </a:lvl4pPr>
            <a:lvl5pPr marL="2286000" lvl="4" indent="-298450" rtl="0">
              <a:spcBef>
                <a:spcPts val="0"/>
              </a:spcBef>
              <a:spcAft>
                <a:spcPts val="0"/>
              </a:spcAft>
              <a:buSzPts val="1100"/>
              <a:buChar char="○"/>
              <a:defRPr sz="1100"/>
            </a:lvl5pPr>
            <a:lvl6pPr marL="2743200" lvl="5" indent="-298450" rtl="0">
              <a:spcBef>
                <a:spcPts val="0"/>
              </a:spcBef>
              <a:spcAft>
                <a:spcPts val="0"/>
              </a:spcAft>
              <a:buSzPts val="1100"/>
              <a:buChar char="■"/>
              <a:defRPr sz="1100"/>
            </a:lvl6pPr>
            <a:lvl7pPr marL="3200400" lvl="6" indent="-298450" rtl="0">
              <a:spcBef>
                <a:spcPts val="0"/>
              </a:spcBef>
              <a:spcAft>
                <a:spcPts val="0"/>
              </a:spcAft>
              <a:buSzPts val="1100"/>
              <a:buChar char="●"/>
              <a:defRPr sz="1100"/>
            </a:lvl7pPr>
            <a:lvl8pPr marL="3657600" lvl="7" indent="-298450" rtl="0">
              <a:spcBef>
                <a:spcPts val="0"/>
              </a:spcBef>
              <a:spcAft>
                <a:spcPts val="0"/>
              </a:spcAft>
              <a:buSzPts val="1100"/>
              <a:buChar char="○"/>
              <a:defRPr sz="1100"/>
            </a:lvl8pPr>
            <a:lvl9pPr marL="4114800" lvl="8" indent="-298450" rtl="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Shape 48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87" name="Shape 4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5"/>
        <p:cNvGrpSpPr/>
        <p:nvPr/>
      </p:nvGrpSpPr>
      <p:grpSpPr>
        <a:xfrm>
          <a:off x="0" y="0"/>
          <a:ext cx="0" cy="0"/>
          <a:chOff x="0" y="0"/>
          <a:chExt cx="0" cy="0"/>
        </a:xfrm>
      </p:grpSpPr>
      <p:sp>
        <p:nvSpPr>
          <p:cNvPr id="586" name="Shape 58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7" name="Shape 5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0"/>
        <p:cNvGrpSpPr/>
        <p:nvPr/>
      </p:nvGrpSpPr>
      <p:grpSpPr>
        <a:xfrm>
          <a:off x="0" y="0"/>
          <a:ext cx="0" cy="0"/>
          <a:chOff x="0" y="0"/>
          <a:chExt cx="0" cy="0"/>
        </a:xfrm>
      </p:grpSpPr>
      <p:sp>
        <p:nvSpPr>
          <p:cNvPr id="591" name="Shape 59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2" name="Shape 5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1"/>
        <p:cNvGrpSpPr/>
        <p:nvPr/>
      </p:nvGrpSpPr>
      <p:grpSpPr>
        <a:xfrm>
          <a:off x="0" y="0"/>
          <a:ext cx="0" cy="0"/>
          <a:chOff x="0" y="0"/>
          <a:chExt cx="0" cy="0"/>
        </a:xfrm>
      </p:grpSpPr>
      <p:sp>
        <p:nvSpPr>
          <p:cNvPr id="612" name="Shape 61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13" name="Shape 6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4"/>
        <p:cNvGrpSpPr/>
        <p:nvPr/>
      </p:nvGrpSpPr>
      <p:grpSpPr>
        <a:xfrm>
          <a:off x="0" y="0"/>
          <a:ext cx="0" cy="0"/>
          <a:chOff x="0" y="0"/>
          <a:chExt cx="0" cy="0"/>
        </a:xfrm>
      </p:grpSpPr>
      <p:sp>
        <p:nvSpPr>
          <p:cNvPr id="635" name="Shape 63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36" name="Shape 6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6"/>
        <p:cNvGrpSpPr/>
        <p:nvPr/>
      </p:nvGrpSpPr>
      <p:grpSpPr>
        <a:xfrm>
          <a:off x="0" y="0"/>
          <a:ext cx="0" cy="0"/>
          <a:chOff x="0" y="0"/>
          <a:chExt cx="0" cy="0"/>
        </a:xfrm>
      </p:grpSpPr>
      <p:sp>
        <p:nvSpPr>
          <p:cNvPr id="657" name="Shape 65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8" name="Shape 6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4"/>
        <p:cNvGrpSpPr/>
        <p:nvPr/>
      </p:nvGrpSpPr>
      <p:grpSpPr>
        <a:xfrm>
          <a:off x="0" y="0"/>
          <a:ext cx="0" cy="0"/>
          <a:chOff x="0" y="0"/>
          <a:chExt cx="0" cy="0"/>
        </a:xfrm>
      </p:grpSpPr>
      <p:sp>
        <p:nvSpPr>
          <p:cNvPr id="675" name="Shape 67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6" name="Shape 6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3"/>
        <p:cNvGrpSpPr/>
        <p:nvPr/>
      </p:nvGrpSpPr>
      <p:grpSpPr>
        <a:xfrm>
          <a:off x="0" y="0"/>
          <a:ext cx="0" cy="0"/>
          <a:chOff x="0" y="0"/>
          <a:chExt cx="0" cy="0"/>
        </a:xfrm>
      </p:grpSpPr>
      <p:sp>
        <p:nvSpPr>
          <p:cNvPr id="684" name="Shape 68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5" name="Shape 6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0"/>
        <p:cNvGrpSpPr/>
        <p:nvPr/>
      </p:nvGrpSpPr>
      <p:grpSpPr>
        <a:xfrm>
          <a:off x="0" y="0"/>
          <a:ext cx="0" cy="0"/>
          <a:chOff x="0" y="0"/>
          <a:chExt cx="0" cy="0"/>
        </a:xfrm>
      </p:grpSpPr>
      <p:sp>
        <p:nvSpPr>
          <p:cNvPr id="691" name="Shape 69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92" name="Shape 6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7"/>
        <p:cNvGrpSpPr/>
        <p:nvPr/>
      </p:nvGrpSpPr>
      <p:grpSpPr>
        <a:xfrm>
          <a:off x="0" y="0"/>
          <a:ext cx="0" cy="0"/>
          <a:chOff x="0" y="0"/>
          <a:chExt cx="0" cy="0"/>
        </a:xfrm>
      </p:grpSpPr>
      <p:sp>
        <p:nvSpPr>
          <p:cNvPr id="698" name="Shape 69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99" name="Shape 6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4"/>
        <p:cNvGrpSpPr/>
        <p:nvPr/>
      </p:nvGrpSpPr>
      <p:grpSpPr>
        <a:xfrm>
          <a:off x="0" y="0"/>
          <a:ext cx="0" cy="0"/>
          <a:chOff x="0" y="0"/>
          <a:chExt cx="0" cy="0"/>
        </a:xfrm>
      </p:grpSpPr>
      <p:sp>
        <p:nvSpPr>
          <p:cNvPr id="705" name="Shape 70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706" name="Shape 7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Shape 49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99" name="Shape 4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1"/>
        <p:cNvGrpSpPr/>
        <p:nvPr/>
      </p:nvGrpSpPr>
      <p:grpSpPr>
        <a:xfrm>
          <a:off x="0" y="0"/>
          <a:ext cx="0" cy="0"/>
          <a:chOff x="0" y="0"/>
          <a:chExt cx="0" cy="0"/>
        </a:xfrm>
      </p:grpSpPr>
      <p:sp>
        <p:nvSpPr>
          <p:cNvPr id="712" name="Shape 71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3" name="Shape 7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Shape 71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0" name="Shape 7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5"/>
        <p:cNvGrpSpPr/>
        <p:nvPr/>
      </p:nvGrpSpPr>
      <p:grpSpPr>
        <a:xfrm>
          <a:off x="0" y="0"/>
          <a:ext cx="0" cy="0"/>
          <a:chOff x="0" y="0"/>
          <a:chExt cx="0" cy="0"/>
        </a:xfrm>
      </p:grpSpPr>
      <p:sp>
        <p:nvSpPr>
          <p:cNvPr id="726" name="Shape 72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7" name="Shape 7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1"/>
        <p:cNvGrpSpPr/>
        <p:nvPr/>
      </p:nvGrpSpPr>
      <p:grpSpPr>
        <a:xfrm>
          <a:off x="0" y="0"/>
          <a:ext cx="0" cy="0"/>
          <a:chOff x="0" y="0"/>
          <a:chExt cx="0" cy="0"/>
        </a:xfrm>
      </p:grpSpPr>
      <p:sp>
        <p:nvSpPr>
          <p:cNvPr id="732" name="Shape 73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3" name="Shape 7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2"/>
        <p:cNvGrpSpPr/>
        <p:nvPr/>
      </p:nvGrpSpPr>
      <p:grpSpPr>
        <a:xfrm>
          <a:off x="0" y="0"/>
          <a:ext cx="0" cy="0"/>
          <a:chOff x="0" y="0"/>
          <a:chExt cx="0" cy="0"/>
        </a:xfrm>
      </p:grpSpPr>
      <p:sp>
        <p:nvSpPr>
          <p:cNvPr id="743" name="Shape 74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4" name="Shape 7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9"/>
        <p:cNvGrpSpPr/>
        <p:nvPr/>
      </p:nvGrpSpPr>
      <p:grpSpPr>
        <a:xfrm>
          <a:off x="0" y="0"/>
          <a:ext cx="0" cy="0"/>
          <a:chOff x="0" y="0"/>
          <a:chExt cx="0" cy="0"/>
        </a:xfrm>
      </p:grpSpPr>
      <p:sp>
        <p:nvSpPr>
          <p:cNvPr id="750" name="Shape 750"/>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1" name="Shape 7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5"/>
        <p:cNvGrpSpPr/>
        <p:nvPr/>
      </p:nvGrpSpPr>
      <p:grpSpPr>
        <a:xfrm>
          <a:off x="0" y="0"/>
          <a:ext cx="0" cy="0"/>
          <a:chOff x="0" y="0"/>
          <a:chExt cx="0" cy="0"/>
        </a:xfrm>
      </p:grpSpPr>
      <p:sp>
        <p:nvSpPr>
          <p:cNvPr id="756" name="Shape 75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7" name="Shape 7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2"/>
        <p:cNvGrpSpPr/>
        <p:nvPr/>
      </p:nvGrpSpPr>
      <p:grpSpPr>
        <a:xfrm>
          <a:off x="0" y="0"/>
          <a:ext cx="0" cy="0"/>
          <a:chOff x="0" y="0"/>
          <a:chExt cx="0" cy="0"/>
        </a:xfrm>
      </p:grpSpPr>
      <p:sp>
        <p:nvSpPr>
          <p:cNvPr id="763" name="Shape 76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4" name="Shape 7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8"/>
        <p:cNvGrpSpPr/>
        <p:nvPr/>
      </p:nvGrpSpPr>
      <p:grpSpPr>
        <a:xfrm>
          <a:off x="0" y="0"/>
          <a:ext cx="0" cy="0"/>
          <a:chOff x="0" y="0"/>
          <a:chExt cx="0" cy="0"/>
        </a:xfrm>
      </p:grpSpPr>
      <p:sp>
        <p:nvSpPr>
          <p:cNvPr id="769" name="Shape 76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0" name="Shape 7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4"/>
        <p:cNvGrpSpPr/>
        <p:nvPr/>
      </p:nvGrpSpPr>
      <p:grpSpPr>
        <a:xfrm>
          <a:off x="0" y="0"/>
          <a:ext cx="0" cy="0"/>
          <a:chOff x="0" y="0"/>
          <a:chExt cx="0" cy="0"/>
        </a:xfrm>
      </p:grpSpPr>
      <p:sp>
        <p:nvSpPr>
          <p:cNvPr id="775" name="Shape 77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6" name="Shape 7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Shape 50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04" name="Shape 5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1"/>
        <p:cNvGrpSpPr/>
        <p:nvPr/>
      </p:nvGrpSpPr>
      <p:grpSpPr>
        <a:xfrm>
          <a:off x="0" y="0"/>
          <a:ext cx="0" cy="0"/>
          <a:chOff x="0" y="0"/>
          <a:chExt cx="0" cy="0"/>
        </a:xfrm>
      </p:grpSpPr>
      <p:sp>
        <p:nvSpPr>
          <p:cNvPr id="782" name="Shape 78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3" name="Shape 7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Shape 78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8" name="Shape 7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1"/>
        <p:cNvGrpSpPr/>
        <p:nvPr/>
      </p:nvGrpSpPr>
      <p:grpSpPr>
        <a:xfrm>
          <a:off x="0" y="0"/>
          <a:ext cx="0" cy="0"/>
          <a:chOff x="0" y="0"/>
          <a:chExt cx="0" cy="0"/>
        </a:xfrm>
      </p:grpSpPr>
      <p:sp>
        <p:nvSpPr>
          <p:cNvPr id="792" name="Shape 79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3" name="Shape 7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6"/>
        <p:cNvGrpSpPr/>
        <p:nvPr/>
      </p:nvGrpSpPr>
      <p:grpSpPr>
        <a:xfrm>
          <a:off x="0" y="0"/>
          <a:ext cx="0" cy="0"/>
          <a:chOff x="0" y="0"/>
          <a:chExt cx="0" cy="0"/>
        </a:xfrm>
      </p:grpSpPr>
      <p:sp>
        <p:nvSpPr>
          <p:cNvPr id="797" name="Shape 79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8" name="Shape 7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1"/>
        <p:cNvGrpSpPr/>
        <p:nvPr/>
      </p:nvGrpSpPr>
      <p:grpSpPr>
        <a:xfrm>
          <a:off x="0" y="0"/>
          <a:ext cx="0" cy="0"/>
          <a:chOff x="0" y="0"/>
          <a:chExt cx="0" cy="0"/>
        </a:xfrm>
      </p:grpSpPr>
      <p:sp>
        <p:nvSpPr>
          <p:cNvPr id="822" name="Shape 82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3" name="Shape 8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2"/>
        <p:cNvGrpSpPr/>
        <p:nvPr/>
      </p:nvGrpSpPr>
      <p:grpSpPr>
        <a:xfrm>
          <a:off x="0" y="0"/>
          <a:ext cx="0" cy="0"/>
          <a:chOff x="0" y="0"/>
          <a:chExt cx="0" cy="0"/>
        </a:xfrm>
      </p:grpSpPr>
      <p:sp>
        <p:nvSpPr>
          <p:cNvPr id="843" name="Shape 84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44" name="Shape 8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8"/>
        <p:cNvGrpSpPr/>
        <p:nvPr/>
      </p:nvGrpSpPr>
      <p:grpSpPr>
        <a:xfrm>
          <a:off x="0" y="0"/>
          <a:ext cx="0" cy="0"/>
          <a:chOff x="0" y="0"/>
          <a:chExt cx="0" cy="0"/>
        </a:xfrm>
      </p:grpSpPr>
      <p:sp>
        <p:nvSpPr>
          <p:cNvPr id="849" name="Shape 84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50" name="Shape 8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0"/>
        <p:cNvGrpSpPr/>
        <p:nvPr/>
      </p:nvGrpSpPr>
      <p:grpSpPr>
        <a:xfrm>
          <a:off x="0" y="0"/>
          <a:ext cx="0" cy="0"/>
          <a:chOff x="0" y="0"/>
          <a:chExt cx="0" cy="0"/>
        </a:xfrm>
      </p:grpSpPr>
      <p:sp>
        <p:nvSpPr>
          <p:cNvPr id="511" name="Shape 51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2" name="Shape 5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3"/>
        <p:cNvGrpSpPr/>
        <p:nvPr/>
      </p:nvGrpSpPr>
      <p:grpSpPr>
        <a:xfrm>
          <a:off x="0" y="0"/>
          <a:ext cx="0" cy="0"/>
          <a:chOff x="0" y="0"/>
          <a:chExt cx="0" cy="0"/>
        </a:xfrm>
      </p:grpSpPr>
      <p:sp>
        <p:nvSpPr>
          <p:cNvPr id="534" name="Shape 53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5" name="Shape 53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2"/>
        <p:cNvGrpSpPr/>
        <p:nvPr/>
      </p:nvGrpSpPr>
      <p:grpSpPr>
        <a:xfrm>
          <a:off x="0" y="0"/>
          <a:ext cx="0" cy="0"/>
          <a:chOff x="0" y="0"/>
          <a:chExt cx="0" cy="0"/>
        </a:xfrm>
      </p:grpSpPr>
      <p:sp>
        <p:nvSpPr>
          <p:cNvPr id="553" name="Shape 55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4" name="Shape 5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8"/>
        <p:cNvGrpSpPr/>
        <p:nvPr/>
      </p:nvGrpSpPr>
      <p:grpSpPr>
        <a:xfrm>
          <a:off x="0" y="0"/>
          <a:ext cx="0" cy="0"/>
          <a:chOff x="0" y="0"/>
          <a:chExt cx="0" cy="0"/>
        </a:xfrm>
      </p:grpSpPr>
      <p:sp>
        <p:nvSpPr>
          <p:cNvPr id="569" name="Shape 56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70" name="Shape 5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4"/>
        <p:cNvGrpSpPr/>
        <p:nvPr/>
      </p:nvGrpSpPr>
      <p:grpSpPr>
        <a:xfrm>
          <a:off x="0" y="0"/>
          <a:ext cx="0" cy="0"/>
          <a:chOff x="0" y="0"/>
          <a:chExt cx="0" cy="0"/>
        </a:xfrm>
      </p:grpSpPr>
      <p:sp>
        <p:nvSpPr>
          <p:cNvPr id="575" name="Shape 57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76" name="Shape 5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0"/>
        <p:cNvGrpSpPr/>
        <p:nvPr/>
      </p:nvGrpSpPr>
      <p:grpSpPr>
        <a:xfrm>
          <a:off x="0" y="0"/>
          <a:ext cx="0" cy="0"/>
          <a:chOff x="0" y="0"/>
          <a:chExt cx="0" cy="0"/>
        </a:xfrm>
      </p:grpSpPr>
      <p:sp>
        <p:nvSpPr>
          <p:cNvPr id="581" name="Shape 58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2" name="Shape 5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1"/>
        <p:cNvGrpSpPr/>
        <p:nvPr/>
      </p:nvGrpSpPr>
      <p:grpSpPr>
        <a:xfrm>
          <a:off x="0" y="0"/>
          <a:ext cx="0" cy="0"/>
          <a:chOff x="0" y="0"/>
          <a:chExt cx="0" cy="0"/>
        </a:xfrm>
      </p:grpSpPr>
      <p:sp>
        <p:nvSpPr>
          <p:cNvPr id="12" name="Shape 12"/>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 name="Shape 13"/>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4" name="Shape 1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722313" y="4406900"/>
            <a:ext cx="7772400" cy="1362000"/>
          </a:xfrm>
          <a:prstGeom prst="rect">
            <a:avLst/>
          </a:prstGeom>
          <a:noFill/>
          <a:ln>
            <a:noFill/>
          </a:ln>
        </p:spPr>
        <p:txBody>
          <a:bodyPr spcFirstLastPara="1" wrap="square" lIns="91425" tIns="91425" rIns="91425" bIns="91425" anchor="t" anchorCtr="0"/>
          <a:lstStyle>
            <a:lvl1pPr lvl="0" algn="l" rtl="0">
              <a:spcBef>
                <a:spcPts val="0"/>
              </a:spcBef>
              <a:spcAft>
                <a:spcPts val="0"/>
              </a:spcAft>
              <a:buSzPts val="1400"/>
              <a:buNone/>
              <a:defRPr sz="4000" b="1" cap="none"/>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70" name="Shape 70"/>
          <p:cNvSpPr txBox="1">
            <a:spLocks noGrp="1"/>
          </p:cNvSpPr>
          <p:nvPr>
            <p:ph type="body" idx="1"/>
          </p:nvPr>
        </p:nvSpPr>
        <p:spPr>
          <a:xfrm>
            <a:off x="722313" y="2906713"/>
            <a:ext cx="7772400" cy="1500300"/>
          </a:xfrm>
          <a:prstGeom prst="rect">
            <a:avLst/>
          </a:prstGeom>
          <a:noFill/>
          <a:ln>
            <a:noFill/>
          </a:ln>
        </p:spPr>
        <p:txBody>
          <a:bodyPr spcFirstLastPara="1" wrap="square" lIns="91425" tIns="91425" rIns="91425" bIns="91425" anchor="b" anchorCtr="0"/>
          <a:lstStyle>
            <a:lvl1pPr marL="457200" lvl="0" indent="-228600" algn="l" rtl="0">
              <a:spcBef>
                <a:spcPts val="400"/>
              </a:spcBef>
              <a:spcAft>
                <a:spcPts val="0"/>
              </a:spcAft>
              <a:buClr>
                <a:srgbClr val="888888"/>
              </a:buClr>
              <a:buSzPts val="2000"/>
              <a:buNone/>
              <a:defRPr sz="2000">
                <a:solidFill>
                  <a:srgbClr val="888888"/>
                </a:solidFill>
              </a:defRPr>
            </a:lvl1pPr>
            <a:lvl2pPr marL="914400" lvl="1" indent="-228600" algn="l" rtl="0">
              <a:spcBef>
                <a:spcPts val="360"/>
              </a:spcBef>
              <a:spcAft>
                <a:spcPts val="0"/>
              </a:spcAft>
              <a:buClr>
                <a:srgbClr val="888888"/>
              </a:buClr>
              <a:buSzPts val="1800"/>
              <a:buNone/>
              <a:defRPr sz="1800">
                <a:solidFill>
                  <a:srgbClr val="888888"/>
                </a:solidFill>
              </a:defRPr>
            </a:lvl2pPr>
            <a:lvl3pPr marL="1371600" lvl="2" indent="-228600" algn="l" rtl="0">
              <a:spcBef>
                <a:spcPts val="320"/>
              </a:spcBef>
              <a:spcAft>
                <a:spcPts val="0"/>
              </a:spcAft>
              <a:buClr>
                <a:srgbClr val="888888"/>
              </a:buClr>
              <a:buSzPts val="1600"/>
              <a:buNone/>
              <a:defRPr sz="1600">
                <a:solidFill>
                  <a:srgbClr val="888888"/>
                </a:solidFill>
              </a:defRPr>
            </a:lvl3pPr>
            <a:lvl4pPr marL="1828800" lvl="3" indent="-228600" algn="l" rtl="0">
              <a:spcBef>
                <a:spcPts val="280"/>
              </a:spcBef>
              <a:spcAft>
                <a:spcPts val="0"/>
              </a:spcAft>
              <a:buClr>
                <a:srgbClr val="888888"/>
              </a:buClr>
              <a:buSzPts val="1400"/>
              <a:buNone/>
              <a:defRPr sz="1400">
                <a:solidFill>
                  <a:srgbClr val="888888"/>
                </a:solidFill>
              </a:defRPr>
            </a:lvl4pPr>
            <a:lvl5pPr marL="2286000" lvl="4" indent="-228600" algn="l" rtl="0">
              <a:spcBef>
                <a:spcPts val="280"/>
              </a:spcBef>
              <a:spcAft>
                <a:spcPts val="0"/>
              </a:spcAft>
              <a:buClr>
                <a:srgbClr val="888888"/>
              </a:buClr>
              <a:buSzPts val="1400"/>
              <a:buNone/>
              <a:defRPr sz="1400">
                <a:solidFill>
                  <a:srgbClr val="888888"/>
                </a:solidFill>
              </a:defRPr>
            </a:lvl5pPr>
            <a:lvl6pPr marL="2743200" lvl="5" indent="-228600" algn="l" rtl="0">
              <a:spcBef>
                <a:spcPts val="280"/>
              </a:spcBef>
              <a:spcAft>
                <a:spcPts val="0"/>
              </a:spcAft>
              <a:buClr>
                <a:srgbClr val="888888"/>
              </a:buClr>
              <a:buSzPts val="1400"/>
              <a:buNone/>
              <a:defRPr sz="1400">
                <a:solidFill>
                  <a:srgbClr val="888888"/>
                </a:solidFill>
              </a:defRPr>
            </a:lvl6pPr>
            <a:lvl7pPr marL="3200400" lvl="6" indent="-228600" algn="l" rtl="0">
              <a:spcBef>
                <a:spcPts val="280"/>
              </a:spcBef>
              <a:spcAft>
                <a:spcPts val="0"/>
              </a:spcAft>
              <a:buClr>
                <a:srgbClr val="888888"/>
              </a:buClr>
              <a:buSzPts val="1400"/>
              <a:buNone/>
              <a:defRPr sz="1400">
                <a:solidFill>
                  <a:srgbClr val="888888"/>
                </a:solidFill>
              </a:defRPr>
            </a:lvl7pPr>
            <a:lvl8pPr marL="3657600" lvl="7" indent="-228600" algn="l" rtl="0">
              <a:spcBef>
                <a:spcPts val="280"/>
              </a:spcBef>
              <a:spcAft>
                <a:spcPts val="0"/>
              </a:spcAft>
              <a:buClr>
                <a:srgbClr val="888888"/>
              </a:buClr>
              <a:buSzPts val="1400"/>
              <a:buNone/>
              <a:defRPr sz="1400">
                <a:solidFill>
                  <a:srgbClr val="888888"/>
                </a:solidFill>
              </a:defRPr>
            </a:lvl8pPr>
            <a:lvl9pPr marL="4114800" lvl="8" indent="-228600" algn="l" rtl="0">
              <a:spcBef>
                <a:spcPts val="280"/>
              </a:spcBef>
              <a:spcAft>
                <a:spcPts val="0"/>
              </a:spcAft>
              <a:buClr>
                <a:srgbClr val="888888"/>
              </a:buClr>
              <a:buSzPts val="1400"/>
              <a:buNone/>
              <a:defRPr sz="1400">
                <a:solidFill>
                  <a:srgbClr val="888888"/>
                </a:solidFill>
              </a:defRPr>
            </a:lvl9pPr>
          </a:lstStyle>
          <a:p>
            <a:endParaRPr/>
          </a:p>
        </p:txBody>
      </p:sp>
      <p:sp>
        <p:nvSpPr>
          <p:cNvPr id="71" name="Shape 71"/>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2" name="Shape 72"/>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3" name="Shape 7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76" name="Shape 76"/>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77" name="Shape 77"/>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8" name="Shape 78"/>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9" name="Shape 7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86"/>
        <p:cNvGrpSpPr/>
        <p:nvPr/>
      </p:nvGrpSpPr>
      <p:grpSpPr>
        <a:xfrm>
          <a:off x="0" y="0"/>
          <a:ext cx="0" cy="0"/>
          <a:chOff x="0" y="0"/>
          <a:chExt cx="0" cy="0"/>
        </a:xfrm>
      </p:grpSpPr>
      <p:sp>
        <p:nvSpPr>
          <p:cNvPr id="87" name="Shape 87"/>
          <p:cNvSpPr txBox="1">
            <a:spLocks noGrp="1"/>
          </p:cNvSpPr>
          <p:nvPr>
            <p:ph type="dt" idx="10"/>
          </p:nvPr>
        </p:nvSpPr>
        <p:spPr>
          <a:xfrm>
            <a:off x="685800" y="6248400"/>
            <a:ext cx="1905000" cy="4572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8" name="Shape 88"/>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9" name="Shape 89"/>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96"/>
        <p:cNvGrpSpPr/>
        <p:nvPr/>
      </p:nvGrpSpPr>
      <p:grpSpPr>
        <a:xfrm>
          <a:off x="0" y="0"/>
          <a:ext cx="0" cy="0"/>
          <a:chOff x="0" y="0"/>
          <a:chExt cx="0" cy="0"/>
        </a:xfrm>
      </p:grpSpPr>
      <p:sp>
        <p:nvSpPr>
          <p:cNvPr id="97" name="Shape 97"/>
          <p:cNvSpPr txBox="1">
            <a:spLocks noGrp="1"/>
          </p:cNvSpPr>
          <p:nvPr>
            <p:ph type="dt" idx="10"/>
          </p:nvPr>
        </p:nvSpPr>
        <p:spPr>
          <a:xfrm>
            <a:off x="685800" y="6248400"/>
            <a:ext cx="1905000" cy="4572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8" name="Shape 98"/>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9" name="Shape 99"/>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06"/>
        <p:cNvGrpSpPr/>
        <p:nvPr/>
      </p:nvGrpSpPr>
      <p:grpSpPr>
        <a:xfrm>
          <a:off x="0" y="0"/>
          <a:ext cx="0" cy="0"/>
          <a:chOff x="0" y="0"/>
          <a:chExt cx="0" cy="0"/>
        </a:xfrm>
      </p:grpSpPr>
      <p:sp>
        <p:nvSpPr>
          <p:cNvPr id="107" name="Shape 107"/>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08" name="Shape 108"/>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09" name="Shape 109"/>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16"/>
        <p:cNvGrpSpPr/>
        <p:nvPr/>
      </p:nvGrpSpPr>
      <p:grpSpPr>
        <a:xfrm>
          <a:off x="0" y="0"/>
          <a:ext cx="0" cy="0"/>
          <a:chOff x="0" y="0"/>
          <a:chExt cx="0" cy="0"/>
        </a:xfrm>
      </p:grpSpPr>
      <p:sp>
        <p:nvSpPr>
          <p:cNvPr id="117" name="Shape 117"/>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18" name="Shape 118"/>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19" name="Shape 119"/>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26"/>
        <p:cNvGrpSpPr/>
        <p:nvPr/>
      </p:nvGrpSpPr>
      <p:grpSpPr>
        <a:xfrm>
          <a:off x="0" y="0"/>
          <a:ext cx="0" cy="0"/>
          <a:chOff x="0" y="0"/>
          <a:chExt cx="0" cy="0"/>
        </a:xfrm>
      </p:grpSpPr>
      <p:sp>
        <p:nvSpPr>
          <p:cNvPr id="127" name="Shape 127"/>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8" name="Shape 128"/>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9" name="Shape 129"/>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36"/>
        <p:cNvGrpSpPr/>
        <p:nvPr/>
      </p:nvGrpSpPr>
      <p:grpSpPr>
        <a:xfrm>
          <a:off x="0" y="0"/>
          <a:ext cx="0" cy="0"/>
          <a:chOff x="0" y="0"/>
          <a:chExt cx="0" cy="0"/>
        </a:xfrm>
      </p:grpSpPr>
      <p:sp>
        <p:nvSpPr>
          <p:cNvPr id="137" name="Shape 137"/>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8" name="Shape 138"/>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9" name="Shape 139"/>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86"/>
        <p:cNvGrpSpPr/>
        <p:nvPr/>
      </p:nvGrpSpPr>
      <p:grpSpPr>
        <a:xfrm>
          <a:off x="0" y="0"/>
          <a:ext cx="0" cy="0"/>
          <a:chOff x="0" y="0"/>
          <a:chExt cx="0" cy="0"/>
        </a:xfrm>
      </p:grpSpPr>
      <p:sp>
        <p:nvSpPr>
          <p:cNvPr id="187" name="Shape 187"/>
          <p:cNvSpPr txBox="1">
            <a:spLocks noGrp="1"/>
          </p:cNvSpPr>
          <p:nvPr>
            <p:ph type="dt" idx="10"/>
          </p:nvPr>
        </p:nvSpPr>
        <p:spPr>
          <a:xfrm>
            <a:off x="457200" y="6243637"/>
            <a:ext cx="2133600" cy="457200"/>
          </a:xfrm>
          <a:prstGeom prst="rect">
            <a:avLst/>
          </a:prstGeom>
          <a:noFill/>
          <a:ln>
            <a:noFill/>
          </a:ln>
        </p:spPr>
        <p:txBody>
          <a:bodyPr spcFirstLastPara="1" wrap="square" lIns="91425" tIns="91425" rIns="91425" bIns="91425" anchor="b"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88" name="Shape 188"/>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b"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89" name="Shape 189"/>
          <p:cNvSpPr txBox="1">
            <a:spLocks noGrp="1"/>
          </p:cNvSpPr>
          <p:nvPr>
            <p:ph type="sldNum" idx="12"/>
          </p:nvPr>
        </p:nvSpPr>
        <p:spPr>
          <a:xfrm>
            <a:off x="6553200" y="6243637"/>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1pPr>
            <a:lvl2pPr marL="0" marR="0" lvl="1"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2pPr>
            <a:lvl3pPr marL="0" marR="0" lvl="2"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3pPr>
            <a:lvl4pPr marL="0" marR="0" lvl="3"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4pPr>
            <a:lvl5pPr marL="0" marR="0" lvl="4"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5pPr>
            <a:lvl6pPr marL="0" marR="0" lvl="5"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6pPr>
            <a:lvl7pPr marL="0" marR="0" lvl="6"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7pPr>
            <a:lvl8pPr marL="0" marR="0" lvl="7"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8pPr>
            <a:lvl9pPr marL="0" marR="0" lvl="8"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278"/>
        <p:cNvGrpSpPr/>
        <p:nvPr/>
      </p:nvGrpSpPr>
      <p:grpSpPr>
        <a:xfrm>
          <a:off x="0" y="0"/>
          <a:ext cx="0" cy="0"/>
          <a:chOff x="0" y="0"/>
          <a:chExt cx="0" cy="0"/>
        </a:xfrm>
      </p:grpSpPr>
      <p:sp>
        <p:nvSpPr>
          <p:cNvPr id="279" name="Shape 279"/>
          <p:cNvSpPr txBox="1">
            <a:spLocks noGrp="1"/>
          </p:cNvSpPr>
          <p:nvPr>
            <p:ph type="ctrTitle"/>
          </p:nvPr>
        </p:nvSpPr>
        <p:spPr>
          <a:xfrm>
            <a:off x="1143000" y="1122363"/>
            <a:ext cx="6858000" cy="2387700"/>
          </a:xfrm>
          <a:prstGeom prst="rect">
            <a:avLst/>
          </a:prstGeom>
          <a:noFill/>
          <a:ln>
            <a:noFill/>
          </a:ln>
        </p:spPr>
        <p:txBody>
          <a:bodyPr spcFirstLastPara="1" wrap="square" lIns="91425" tIns="91425" rIns="91425" bIns="91425" anchor="b" anchorCtr="0"/>
          <a:lstStyle>
            <a:lvl1pPr lvl="0" algn="ctr" rtl="0">
              <a:spcBef>
                <a:spcPts val="0"/>
              </a:spcBef>
              <a:spcAft>
                <a:spcPts val="0"/>
              </a:spcAft>
              <a:buSzPts val="1400"/>
              <a:buNone/>
              <a:defRPr sz="60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80" name="Shape 280"/>
          <p:cNvSpPr txBox="1">
            <a:spLocks noGrp="1"/>
          </p:cNvSpPr>
          <p:nvPr>
            <p:ph type="subTitle" idx="1"/>
          </p:nvPr>
        </p:nvSpPr>
        <p:spPr>
          <a:xfrm>
            <a:off x="1143000" y="3602038"/>
            <a:ext cx="6858000" cy="1655700"/>
          </a:xfrm>
          <a:prstGeom prst="rect">
            <a:avLst/>
          </a:prstGeom>
          <a:noFill/>
          <a:ln>
            <a:noFill/>
          </a:ln>
        </p:spPr>
        <p:txBody>
          <a:bodyPr spcFirstLastPara="1" wrap="square" lIns="91425" tIns="91425" rIns="91425" bIns="91425" anchor="t" anchorCtr="0"/>
          <a:lstStyle>
            <a:lvl1pPr lvl="0" algn="ctr" rtl="0">
              <a:spcBef>
                <a:spcPts val="480"/>
              </a:spcBef>
              <a:spcAft>
                <a:spcPts val="0"/>
              </a:spcAft>
              <a:buClr>
                <a:schemeClr val="dk1"/>
              </a:buClr>
              <a:buSzPts val="2400"/>
              <a:buFont typeface="Arial"/>
              <a:buNone/>
              <a:defRPr sz="2400"/>
            </a:lvl1pPr>
            <a:lvl2pPr lvl="1" algn="ctr" rtl="0">
              <a:spcBef>
                <a:spcPts val="400"/>
              </a:spcBef>
              <a:spcAft>
                <a:spcPts val="0"/>
              </a:spcAft>
              <a:buClr>
                <a:schemeClr val="dk1"/>
              </a:buClr>
              <a:buSzPts val="2000"/>
              <a:buFont typeface="Arial"/>
              <a:buNone/>
              <a:defRPr sz="2000"/>
            </a:lvl2pPr>
            <a:lvl3pPr lvl="2" algn="ctr" rtl="0">
              <a:spcBef>
                <a:spcPts val="360"/>
              </a:spcBef>
              <a:spcAft>
                <a:spcPts val="0"/>
              </a:spcAft>
              <a:buClr>
                <a:schemeClr val="dk1"/>
              </a:buClr>
              <a:buSzPts val="1800"/>
              <a:buFont typeface="Arial"/>
              <a:buNone/>
              <a:defRPr sz="1800"/>
            </a:lvl3pPr>
            <a:lvl4pPr lvl="3" algn="ctr" rtl="0">
              <a:spcBef>
                <a:spcPts val="320"/>
              </a:spcBef>
              <a:spcAft>
                <a:spcPts val="0"/>
              </a:spcAft>
              <a:buClr>
                <a:schemeClr val="dk1"/>
              </a:buClr>
              <a:buSzPts val="1600"/>
              <a:buFont typeface="Arial"/>
              <a:buNone/>
              <a:defRPr sz="1600"/>
            </a:lvl4pPr>
            <a:lvl5pPr lvl="4" algn="ctr" rtl="0">
              <a:spcBef>
                <a:spcPts val="320"/>
              </a:spcBef>
              <a:spcAft>
                <a:spcPts val="0"/>
              </a:spcAft>
              <a:buClr>
                <a:schemeClr val="dk1"/>
              </a:buClr>
              <a:buSzPts val="1600"/>
              <a:buFont typeface="Arial"/>
              <a:buNone/>
              <a:defRPr sz="1600"/>
            </a:lvl5pPr>
            <a:lvl6pPr lvl="5" algn="ctr" rtl="0">
              <a:lnSpc>
                <a:spcPct val="90000"/>
              </a:lnSpc>
              <a:spcBef>
                <a:spcPts val="500"/>
              </a:spcBef>
              <a:spcAft>
                <a:spcPts val="0"/>
              </a:spcAft>
              <a:buClr>
                <a:schemeClr val="dk1"/>
              </a:buClr>
              <a:buSzPts val="1600"/>
              <a:buNone/>
              <a:defRPr sz="1600"/>
            </a:lvl6pPr>
            <a:lvl7pPr lvl="6" algn="ctr" rtl="0">
              <a:lnSpc>
                <a:spcPct val="90000"/>
              </a:lnSpc>
              <a:spcBef>
                <a:spcPts val="500"/>
              </a:spcBef>
              <a:spcAft>
                <a:spcPts val="0"/>
              </a:spcAft>
              <a:buClr>
                <a:schemeClr val="dk1"/>
              </a:buClr>
              <a:buSzPts val="1600"/>
              <a:buNone/>
              <a:defRPr sz="1600"/>
            </a:lvl7pPr>
            <a:lvl8pPr lvl="7" algn="ctr" rtl="0">
              <a:lnSpc>
                <a:spcPct val="90000"/>
              </a:lnSpc>
              <a:spcBef>
                <a:spcPts val="500"/>
              </a:spcBef>
              <a:spcAft>
                <a:spcPts val="0"/>
              </a:spcAft>
              <a:buClr>
                <a:schemeClr val="dk1"/>
              </a:buClr>
              <a:buSzPts val="1600"/>
              <a:buNone/>
              <a:defRPr sz="1600"/>
            </a:lvl8pPr>
            <a:lvl9pPr lvl="8" algn="ctr" rtl="0">
              <a:lnSpc>
                <a:spcPct val="90000"/>
              </a:lnSpc>
              <a:spcBef>
                <a:spcPts val="500"/>
              </a:spcBef>
              <a:spcAft>
                <a:spcPts val="0"/>
              </a:spcAft>
              <a:buClr>
                <a:schemeClr val="dk1"/>
              </a:buClr>
              <a:buSzPts val="1600"/>
              <a:buNone/>
              <a:defRPr sz="1600"/>
            </a:lvl9pPr>
          </a:lstStyle>
          <a:p>
            <a:endParaRPr/>
          </a:p>
        </p:txBody>
      </p:sp>
      <p:sp>
        <p:nvSpPr>
          <p:cNvPr id="281" name="Shape 281"/>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82" name="Shape 282"/>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83" name="Shape 283"/>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685800" y="2130425"/>
            <a:ext cx="7772400" cy="14700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7" name="Shape 17"/>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lstStyle>
            <a:lvl1pPr lvl="0" algn="ctr" rtl="0">
              <a:spcBef>
                <a:spcPts val="640"/>
              </a:spcBef>
              <a:spcAft>
                <a:spcPts val="0"/>
              </a:spcAft>
              <a:buClr>
                <a:srgbClr val="888888"/>
              </a:buClr>
              <a:buSzPts val="3200"/>
              <a:buNone/>
              <a:defRPr>
                <a:solidFill>
                  <a:srgbClr val="888888"/>
                </a:solidFill>
              </a:defRPr>
            </a:lvl1pPr>
            <a:lvl2pPr lvl="1" algn="ctr" rtl="0">
              <a:spcBef>
                <a:spcPts val="560"/>
              </a:spcBef>
              <a:spcAft>
                <a:spcPts val="0"/>
              </a:spcAft>
              <a:buClr>
                <a:srgbClr val="888888"/>
              </a:buClr>
              <a:buSzPts val="2800"/>
              <a:buNone/>
              <a:defRPr>
                <a:solidFill>
                  <a:srgbClr val="888888"/>
                </a:solidFill>
              </a:defRPr>
            </a:lvl2pPr>
            <a:lvl3pPr lvl="2" algn="ctr" rtl="0">
              <a:spcBef>
                <a:spcPts val="480"/>
              </a:spcBef>
              <a:spcAft>
                <a:spcPts val="0"/>
              </a:spcAft>
              <a:buClr>
                <a:srgbClr val="888888"/>
              </a:buClr>
              <a:buSzPts val="2400"/>
              <a:buNone/>
              <a:defRPr>
                <a:solidFill>
                  <a:srgbClr val="888888"/>
                </a:solidFill>
              </a:defRPr>
            </a:lvl3pPr>
            <a:lvl4pPr lvl="3" algn="ctr" rtl="0">
              <a:spcBef>
                <a:spcPts val="400"/>
              </a:spcBef>
              <a:spcAft>
                <a:spcPts val="0"/>
              </a:spcAft>
              <a:buClr>
                <a:srgbClr val="888888"/>
              </a:buClr>
              <a:buSzPts val="2000"/>
              <a:buNone/>
              <a:defRPr>
                <a:solidFill>
                  <a:srgbClr val="888888"/>
                </a:solidFill>
              </a:defRPr>
            </a:lvl4pPr>
            <a:lvl5pPr lvl="4" algn="ctr" rtl="0">
              <a:spcBef>
                <a:spcPts val="400"/>
              </a:spcBef>
              <a:spcAft>
                <a:spcPts val="0"/>
              </a:spcAft>
              <a:buClr>
                <a:srgbClr val="888888"/>
              </a:buClr>
              <a:buSzPts val="2000"/>
              <a:buNone/>
              <a:defRPr>
                <a:solidFill>
                  <a:srgbClr val="888888"/>
                </a:solidFill>
              </a:defRPr>
            </a:lvl5pPr>
            <a:lvl6pPr lvl="5" algn="ctr" rtl="0">
              <a:spcBef>
                <a:spcPts val="400"/>
              </a:spcBef>
              <a:spcAft>
                <a:spcPts val="0"/>
              </a:spcAft>
              <a:buClr>
                <a:srgbClr val="888888"/>
              </a:buClr>
              <a:buSzPts val="2000"/>
              <a:buNone/>
              <a:defRPr>
                <a:solidFill>
                  <a:srgbClr val="888888"/>
                </a:solidFill>
              </a:defRPr>
            </a:lvl6pPr>
            <a:lvl7pPr lvl="6" algn="ctr" rtl="0">
              <a:spcBef>
                <a:spcPts val="400"/>
              </a:spcBef>
              <a:spcAft>
                <a:spcPts val="0"/>
              </a:spcAft>
              <a:buClr>
                <a:srgbClr val="888888"/>
              </a:buClr>
              <a:buSzPts val="2000"/>
              <a:buNone/>
              <a:defRPr>
                <a:solidFill>
                  <a:srgbClr val="888888"/>
                </a:solidFill>
              </a:defRPr>
            </a:lvl7pPr>
            <a:lvl8pPr lvl="7" algn="ctr" rtl="0">
              <a:spcBef>
                <a:spcPts val="400"/>
              </a:spcBef>
              <a:spcAft>
                <a:spcPts val="0"/>
              </a:spcAft>
              <a:buClr>
                <a:srgbClr val="888888"/>
              </a:buClr>
              <a:buSzPts val="2000"/>
              <a:buNone/>
              <a:defRPr>
                <a:solidFill>
                  <a:srgbClr val="888888"/>
                </a:solidFill>
              </a:defRPr>
            </a:lvl8pPr>
            <a:lvl9pPr lvl="8" algn="ctr" rtl="0">
              <a:spcBef>
                <a:spcPts val="400"/>
              </a:spcBef>
              <a:spcAft>
                <a:spcPts val="0"/>
              </a:spcAft>
              <a:buClr>
                <a:srgbClr val="888888"/>
              </a:buClr>
              <a:buSzPts val="2000"/>
              <a:buNone/>
              <a:defRPr>
                <a:solidFill>
                  <a:srgbClr val="888888"/>
                </a:solidFill>
              </a:defRPr>
            </a:lvl9pPr>
          </a:lstStyle>
          <a:p>
            <a:endParaRPr/>
          </a:p>
        </p:txBody>
      </p:sp>
      <p:sp>
        <p:nvSpPr>
          <p:cNvPr id="18" name="Shape 18"/>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9" name="Shape 19"/>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0" name="Shape 2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90"/>
        <p:cNvGrpSpPr/>
        <p:nvPr/>
      </p:nvGrpSpPr>
      <p:grpSpPr>
        <a:xfrm>
          <a:off x="0" y="0"/>
          <a:ext cx="0" cy="0"/>
          <a:chOff x="0" y="0"/>
          <a:chExt cx="0" cy="0"/>
        </a:xfrm>
      </p:grpSpPr>
      <p:sp>
        <p:nvSpPr>
          <p:cNvPr id="291" name="Shape 291"/>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92" name="Shape 292"/>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93" name="Shape 293"/>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94" name="Shape 294"/>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95" name="Shape 295"/>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02"/>
        <p:cNvGrpSpPr/>
        <p:nvPr/>
      </p:nvGrpSpPr>
      <p:grpSpPr>
        <a:xfrm>
          <a:off x="0" y="0"/>
          <a:ext cx="0" cy="0"/>
          <a:chOff x="0" y="0"/>
          <a:chExt cx="0" cy="0"/>
        </a:xfrm>
      </p:grpSpPr>
      <p:sp>
        <p:nvSpPr>
          <p:cNvPr id="303" name="Shape 303"/>
          <p:cNvSpPr txBox="1">
            <a:spLocks noGrp="1"/>
          </p:cNvSpPr>
          <p:nvPr>
            <p:ph type="title"/>
          </p:nvPr>
        </p:nvSpPr>
        <p:spPr>
          <a:xfrm>
            <a:off x="623888" y="1709738"/>
            <a:ext cx="7886700" cy="2852700"/>
          </a:xfrm>
          <a:prstGeom prst="rect">
            <a:avLst/>
          </a:prstGeom>
          <a:noFill/>
          <a:ln>
            <a:noFill/>
          </a:ln>
        </p:spPr>
        <p:txBody>
          <a:bodyPr spcFirstLastPara="1" wrap="square" lIns="91425" tIns="91425" rIns="91425" bIns="91425" anchor="b" anchorCtr="0"/>
          <a:lstStyle>
            <a:lvl1pPr lvl="0" algn="ctr" rtl="0">
              <a:spcBef>
                <a:spcPts val="0"/>
              </a:spcBef>
              <a:spcAft>
                <a:spcPts val="0"/>
              </a:spcAft>
              <a:buSzPts val="1400"/>
              <a:buNone/>
              <a:defRPr sz="60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304" name="Shape 304"/>
          <p:cNvSpPr txBox="1">
            <a:spLocks noGrp="1"/>
          </p:cNvSpPr>
          <p:nvPr>
            <p:ph type="body" idx="1"/>
          </p:nvPr>
        </p:nvSpPr>
        <p:spPr>
          <a:xfrm>
            <a:off x="623888" y="4589463"/>
            <a:ext cx="7886700" cy="1500300"/>
          </a:xfrm>
          <a:prstGeom prst="rect">
            <a:avLst/>
          </a:prstGeom>
          <a:noFill/>
          <a:ln>
            <a:noFill/>
          </a:ln>
        </p:spPr>
        <p:txBody>
          <a:bodyPr spcFirstLastPara="1" wrap="square" lIns="91425" tIns="91425" rIns="91425" bIns="91425" anchor="t" anchorCtr="0"/>
          <a:lstStyle>
            <a:lvl1pPr marL="457200" lvl="0" indent="-228600" algn="l" rtl="0">
              <a:spcBef>
                <a:spcPts val="480"/>
              </a:spcBef>
              <a:spcAft>
                <a:spcPts val="0"/>
              </a:spcAft>
              <a:buClr>
                <a:schemeClr val="dk1"/>
              </a:buClr>
              <a:buSzPts val="2400"/>
              <a:buFont typeface="Arial"/>
              <a:buNone/>
              <a:defRPr sz="2400"/>
            </a:lvl1pPr>
            <a:lvl2pPr marL="914400" lvl="1" indent="-228600" algn="l" rtl="0">
              <a:spcBef>
                <a:spcPts val="400"/>
              </a:spcBef>
              <a:spcAft>
                <a:spcPts val="0"/>
              </a:spcAft>
              <a:buClr>
                <a:schemeClr val="dk1"/>
              </a:buClr>
              <a:buSzPts val="2000"/>
              <a:buFont typeface="Arial"/>
              <a:buNone/>
              <a:defRPr sz="2000"/>
            </a:lvl2pPr>
            <a:lvl3pPr marL="1371600" lvl="2" indent="-228600" algn="l" rtl="0">
              <a:spcBef>
                <a:spcPts val="360"/>
              </a:spcBef>
              <a:spcAft>
                <a:spcPts val="0"/>
              </a:spcAft>
              <a:buClr>
                <a:schemeClr val="dk1"/>
              </a:buClr>
              <a:buSzPts val="1800"/>
              <a:buFont typeface="Arial"/>
              <a:buNone/>
              <a:defRPr sz="1800"/>
            </a:lvl3pPr>
            <a:lvl4pPr marL="1828800" lvl="3" indent="-228600" algn="l" rtl="0">
              <a:spcBef>
                <a:spcPts val="320"/>
              </a:spcBef>
              <a:spcAft>
                <a:spcPts val="0"/>
              </a:spcAft>
              <a:buClr>
                <a:schemeClr val="dk1"/>
              </a:buClr>
              <a:buSzPts val="1600"/>
              <a:buFont typeface="Arial"/>
              <a:buNone/>
              <a:defRPr sz="1600"/>
            </a:lvl4pPr>
            <a:lvl5pPr marL="2286000" lvl="4" indent="-228600" algn="l" rtl="0">
              <a:spcBef>
                <a:spcPts val="320"/>
              </a:spcBef>
              <a:spcAft>
                <a:spcPts val="0"/>
              </a:spcAft>
              <a:buClr>
                <a:schemeClr val="dk1"/>
              </a:buClr>
              <a:buSzPts val="1600"/>
              <a:buFont typeface="Arial"/>
              <a:buNone/>
              <a:defRPr sz="1600"/>
            </a:lvl5pPr>
            <a:lvl6pPr marL="2743200" lvl="5" indent="-228600" algn="l" rtl="0">
              <a:lnSpc>
                <a:spcPct val="90000"/>
              </a:lnSpc>
              <a:spcBef>
                <a:spcPts val="500"/>
              </a:spcBef>
              <a:spcAft>
                <a:spcPts val="0"/>
              </a:spcAft>
              <a:buClr>
                <a:schemeClr val="dk1"/>
              </a:buClr>
              <a:buSzPts val="1600"/>
              <a:buNone/>
              <a:defRPr sz="1600"/>
            </a:lvl6pPr>
            <a:lvl7pPr marL="3200400" lvl="6" indent="-228600" algn="l" rtl="0">
              <a:lnSpc>
                <a:spcPct val="90000"/>
              </a:lnSpc>
              <a:spcBef>
                <a:spcPts val="500"/>
              </a:spcBef>
              <a:spcAft>
                <a:spcPts val="0"/>
              </a:spcAft>
              <a:buClr>
                <a:schemeClr val="dk1"/>
              </a:buClr>
              <a:buSzPts val="1600"/>
              <a:buNone/>
              <a:defRPr sz="1600"/>
            </a:lvl7pPr>
            <a:lvl8pPr marL="3657600" lvl="7" indent="-228600" algn="l" rtl="0">
              <a:lnSpc>
                <a:spcPct val="90000"/>
              </a:lnSpc>
              <a:spcBef>
                <a:spcPts val="500"/>
              </a:spcBef>
              <a:spcAft>
                <a:spcPts val="0"/>
              </a:spcAft>
              <a:buClr>
                <a:schemeClr val="dk1"/>
              </a:buClr>
              <a:buSzPts val="1600"/>
              <a:buNone/>
              <a:defRPr sz="1600"/>
            </a:lvl8pPr>
            <a:lvl9pPr marL="4114800" lvl="8" indent="-228600" algn="l" rtl="0">
              <a:lnSpc>
                <a:spcPct val="90000"/>
              </a:lnSpc>
              <a:spcBef>
                <a:spcPts val="500"/>
              </a:spcBef>
              <a:spcAft>
                <a:spcPts val="0"/>
              </a:spcAft>
              <a:buClr>
                <a:schemeClr val="dk1"/>
              </a:buClr>
              <a:buSzPts val="1600"/>
              <a:buNone/>
              <a:defRPr sz="1600"/>
            </a:lvl9pPr>
          </a:lstStyle>
          <a:p>
            <a:endParaRPr/>
          </a:p>
        </p:txBody>
      </p:sp>
      <p:sp>
        <p:nvSpPr>
          <p:cNvPr id="305" name="Shape 305"/>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06" name="Shape 306"/>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07" name="Shape 307"/>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14"/>
        <p:cNvGrpSpPr/>
        <p:nvPr/>
      </p:nvGrpSpPr>
      <p:grpSpPr>
        <a:xfrm>
          <a:off x="0" y="0"/>
          <a:ext cx="0" cy="0"/>
          <a:chOff x="0" y="0"/>
          <a:chExt cx="0" cy="0"/>
        </a:xfrm>
      </p:grpSpPr>
      <p:sp>
        <p:nvSpPr>
          <p:cNvPr id="315" name="Shape 315"/>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316" name="Shape 316"/>
          <p:cNvSpPr txBox="1">
            <a:spLocks noGrp="1"/>
          </p:cNvSpPr>
          <p:nvPr>
            <p:ph type="body" idx="1"/>
          </p:nvPr>
        </p:nvSpPr>
        <p:spPr>
          <a:xfrm>
            <a:off x="457200" y="1600200"/>
            <a:ext cx="4038600" cy="4526100"/>
          </a:xfrm>
          <a:prstGeom prst="rect">
            <a:avLst/>
          </a:prstGeom>
          <a:noFill/>
          <a:ln>
            <a:noFill/>
          </a:ln>
        </p:spPr>
        <p:txBody>
          <a:bodyPr spcFirstLastPara="1" wrap="square" lIns="91425" tIns="91425" rIns="91425" bIns="91425"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317" name="Shape 317"/>
          <p:cNvSpPr txBox="1">
            <a:spLocks noGrp="1"/>
          </p:cNvSpPr>
          <p:nvPr>
            <p:ph type="body" idx="2"/>
          </p:nvPr>
        </p:nvSpPr>
        <p:spPr>
          <a:xfrm>
            <a:off x="4648200" y="1600200"/>
            <a:ext cx="4038600" cy="4526100"/>
          </a:xfrm>
          <a:prstGeom prst="rect">
            <a:avLst/>
          </a:prstGeom>
          <a:noFill/>
          <a:ln>
            <a:noFill/>
          </a:ln>
        </p:spPr>
        <p:txBody>
          <a:bodyPr spcFirstLastPara="1" wrap="square" lIns="91425" tIns="91425" rIns="91425" bIns="91425"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318" name="Shape 318"/>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19" name="Shape 319"/>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20" name="Shape 320"/>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27"/>
        <p:cNvGrpSpPr/>
        <p:nvPr/>
      </p:nvGrpSpPr>
      <p:grpSpPr>
        <a:xfrm>
          <a:off x="0" y="0"/>
          <a:ext cx="0" cy="0"/>
          <a:chOff x="0" y="0"/>
          <a:chExt cx="0" cy="0"/>
        </a:xfrm>
      </p:grpSpPr>
      <p:sp>
        <p:nvSpPr>
          <p:cNvPr id="328" name="Shape 328"/>
          <p:cNvSpPr txBox="1">
            <a:spLocks noGrp="1"/>
          </p:cNvSpPr>
          <p:nvPr>
            <p:ph type="title"/>
          </p:nvPr>
        </p:nvSpPr>
        <p:spPr>
          <a:xfrm>
            <a:off x="630238" y="365125"/>
            <a:ext cx="7886700" cy="13257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329" name="Shape 329"/>
          <p:cNvSpPr txBox="1">
            <a:spLocks noGrp="1"/>
          </p:cNvSpPr>
          <p:nvPr>
            <p:ph type="body" idx="1"/>
          </p:nvPr>
        </p:nvSpPr>
        <p:spPr>
          <a:xfrm>
            <a:off x="630238" y="1681163"/>
            <a:ext cx="3868800" cy="823800"/>
          </a:xfrm>
          <a:prstGeom prst="rect">
            <a:avLst/>
          </a:prstGeom>
          <a:noFill/>
          <a:ln>
            <a:noFill/>
          </a:ln>
        </p:spPr>
        <p:txBody>
          <a:bodyPr spcFirstLastPara="1" wrap="square" lIns="91425" tIns="91425" rIns="91425" bIns="91425" anchor="b" anchorCtr="0"/>
          <a:lstStyle>
            <a:lvl1pPr marL="457200" lvl="0" indent="-228600" algn="l" rtl="0">
              <a:spcBef>
                <a:spcPts val="480"/>
              </a:spcBef>
              <a:spcAft>
                <a:spcPts val="0"/>
              </a:spcAft>
              <a:buClr>
                <a:schemeClr val="dk1"/>
              </a:buClr>
              <a:buSzPts val="2400"/>
              <a:buFont typeface="Arial"/>
              <a:buNone/>
              <a:defRPr sz="2400" b="1"/>
            </a:lvl1pPr>
            <a:lvl2pPr marL="914400" lvl="1" indent="-228600" algn="l" rtl="0">
              <a:spcBef>
                <a:spcPts val="400"/>
              </a:spcBef>
              <a:spcAft>
                <a:spcPts val="0"/>
              </a:spcAft>
              <a:buClr>
                <a:schemeClr val="dk1"/>
              </a:buClr>
              <a:buSzPts val="2000"/>
              <a:buFont typeface="Arial"/>
              <a:buNone/>
              <a:defRPr sz="2000" b="1"/>
            </a:lvl2pPr>
            <a:lvl3pPr marL="1371600" lvl="2" indent="-228600" algn="l" rtl="0">
              <a:spcBef>
                <a:spcPts val="360"/>
              </a:spcBef>
              <a:spcAft>
                <a:spcPts val="0"/>
              </a:spcAft>
              <a:buClr>
                <a:schemeClr val="dk1"/>
              </a:buClr>
              <a:buSzPts val="1800"/>
              <a:buFont typeface="Arial"/>
              <a:buNone/>
              <a:defRPr sz="1800" b="1"/>
            </a:lvl3pPr>
            <a:lvl4pPr marL="1828800" lvl="3" indent="-228600" algn="l" rtl="0">
              <a:spcBef>
                <a:spcPts val="320"/>
              </a:spcBef>
              <a:spcAft>
                <a:spcPts val="0"/>
              </a:spcAft>
              <a:buClr>
                <a:schemeClr val="dk1"/>
              </a:buClr>
              <a:buSzPts val="1600"/>
              <a:buFont typeface="Arial"/>
              <a:buNone/>
              <a:defRPr sz="1600" b="1"/>
            </a:lvl4pPr>
            <a:lvl5pPr marL="2286000" lvl="4" indent="-228600" algn="l" rtl="0">
              <a:spcBef>
                <a:spcPts val="320"/>
              </a:spcBef>
              <a:spcAft>
                <a:spcPts val="0"/>
              </a:spcAft>
              <a:buClr>
                <a:schemeClr val="dk1"/>
              </a:buClr>
              <a:buSzPts val="1600"/>
              <a:buFont typeface="Arial"/>
              <a:buNone/>
              <a:defRPr sz="1600" b="1"/>
            </a:lvl5pPr>
            <a:lvl6pPr marL="2743200" lvl="5" indent="-228600" algn="l" rtl="0">
              <a:lnSpc>
                <a:spcPct val="90000"/>
              </a:lnSpc>
              <a:spcBef>
                <a:spcPts val="5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330" name="Shape 330"/>
          <p:cNvSpPr txBox="1">
            <a:spLocks noGrp="1"/>
          </p:cNvSpPr>
          <p:nvPr>
            <p:ph type="body" idx="2"/>
          </p:nvPr>
        </p:nvSpPr>
        <p:spPr>
          <a:xfrm>
            <a:off x="630238" y="2505075"/>
            <a:ext cx="3868800" cy="3684600"/>
          </a:xfrm>
          <a:prstGeom prst="rect">
            <a:avLst/>
          </a:prstGeom>
          <a:noFill/>
          <a:ln>
            <a:noFill/>
          </a:ln>
        </p:spPr>
        <p:txBody>
          <a:bodyPr spcFirstLastPara="1" wrap="square" lIns="91425" tIns="91425" rIns="91425" bIns="91425"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331" name="Shape 331"/>
          <p:cNvSpPr txBox="1">
            <a:spLocks noGrp="1"/>
          </p:cNvSpPr>
          <p:nvPr>
            <p:ph type="body" idx="3"/>
          </p:nvPr>
        </p:nvSpPr>
        <p:spPr>
          <a:xfrm>
            <a:off x="4629150" y="1681163"/>
            <a:ext cx="3887700" cy="823800"/>
          </a:xfrm>
          <a:prstGeom prst="rect">
            <a:avLst/>
          </a:prstGeom>
          <a:noFill/>
          <a:ln>
            <a:noFill/>
          </a:ln>
        </p:spPr>
        <p:txBody>
          <a:bodyPr spcFirstLastPara="1" wrap="square" lIns="91425" tIns="91425" rIns="91425" bIns="91425" anchor="b" anchorCtr="0"/>
          <a:lstStyle>
            <a:lvl1pPr marL="457200" lvl="0" indent="-228600" algn="l" rtl="0">
              <a:spcBef>
                <a:spcPts val="480"/>
              </a:spcBef>
              <a:spcAft>
                <a:spcPts val="0"/>
              </a:spcAft>
              <a:buClr>
                <a:schemeClr val="dk1"/>
              </a:buClr>
              <a:buSzPts val="2400"/>
              <a:buFont typeface="Arial"/>
              <a:buNone/>
              <a:defRPr sz="2400" b="1"/>
            </a:lvl1pPr>
            <a:lvl2pPr marL="914400" lvl="1" indent="-228600" algn="l" rtl="0">
              <a:spcBef>
                <a:spcPts val="400"/>
              </a:spcBef>
              <a:spcAft>
                <a:spcPts val="0"/>
              </a:spcAft>
              <a:buClr>
                <a:schemeClr val="dk1"/>
              </a:buClr>
              <a:buSzPts val="2000"/>
              <a:buFont typeface="Arial"/>
              <a:buNone/>
              <a:defRPr sz="2000" b="1"/>
            </a:lvl2pPr>
            <a:lvl3pPr marL="1371600" lvl="2" indent="-228600" algn="l" rtl="0">
              <a:spcBef>
                <a:spcPts val="360"/>
              </a:spcBef>
              <a:spcAft>
                <a:spcPts val="0"/>
              </a:spcAft>
              <a:buClr>
                <a:schemeClr val="dk1"/>
              </a:buClr>
              <a:buSzPts val="1800"/>
              <a:buFont typeface="Arial"/>
              <a:buNone/>
              <a:defRPr sz="1800" b="1"/>
            </a:lvl3pPr>
            <a:lvl4pPr marL="1828800" lvl="3" indent="-228600" algn="l" rtl="0">
              <a:spcBef>
                <a:spcPts val="320"/>
              </a:spcBef>
              <a:spcAft>
                <a:spcPts val="0"/>
              </a:spcAft>
              <a:buClr>
                <a:schemeClr val="dk1"/>
              </a:buClr>
              <a:buSzPts val="1600"/>
              <a:buFont typeface="Arial"/>
              <a:buNone/>
              <a:defRPr sz="1600" b="1"/>
            </a:lvl4pPr>
            <a:lvl5pPr marL="2286000" lvl="4" indent="-228600" algn="l" rtl="0">
              <a:spcBef>
                <a:spcPts val="320"/>
              </a:spcBef>
              <a:spcAft>
                <a:spcPts val="0"/>
              </a:spcAft>
              <a:buClr>
                <a:schemeClr val="dk1"/>
              </a:buClr>
              <a:buSzPts val="1600"/>
              <a:buFont typeface="Arial"/>
              <a:buNone/>
              <a:defRPr sz="1600" b="1"/>
            </a:lvl5pPr>
            <a:lvl6pPr marL="2743200" lvl="5" indent="-228600" algn="l" rtl="0">
              <a:lnSpc>
                <a:spcPct val="90000"/>
              </a:lnSpc>
              <a:spcBef>
                <a:spcPts val="5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332" name="Shape 332"/>
          <p:cNvSpPr txBox="1">
            <a:spLocks noGrp="1"/>
          </p:cNvSpPr>
          <p:nvPr>
            <p:ph type="body" idx="4"/>
          </p:nvPr>
        </p:nvSpPr>
        <p:spPr>
          <a:xfrm>
            <a:off x="4629150" y="2505075"/>
            <a:ext cx="3887700" cy="3684600"/>
          </a:xfrm>
          <a:prstGeom prst="rect">
            <a:avLst/>
          </a:prstGeom>
          <a:noFill/>
          <a:ln>
            <a:noFill/>
          </a:ln>
        </p:spPr>
        <p:txBody>
          <a:bodyPr spcFirstLastPara="1" wrap="square" lIns="91425" tIns="91425" rIns="91425" bIns="91425"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333" name="Shape 333"/>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34" name="Shape 334"/>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35" name="Shape 335"/>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342"/>
        <p:cNvGrpSpPr/>
        <p:nvPr/>
      </p:nvGrpSpPr>
      <p:grpSpPr>
        <a:xfrm>
          <a:off x="0" y="0"/>
          <a:ext cx="0" cy="0"/>
          <a:chOff x="0" y="0"/>
          <a:chExt cx="0" cy="0"/>
        </a:xfrm>
      </p:grpSpPr>
      <p:sp>
        <p:nvSpPr>
          <p:cNvPr id="343" name="Shape 343"/>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344" name="Shape 344"/>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45" name="Shape 345"/>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46" name="Shape 346"/>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353"/>
        <p:cNvGrpSpPr/>
        <p:nvPr/>
      </p:nvGrpSpPr>
      <p:grpSpPr>
        <a:xfrm>
          <a:off x="0" y="0"/>
          <a:ext cx="0" cy="0"/>
          <a:chOff x="0" y="0"/>
          <a:chExt cx="0" cy="0"/>
        </a:xfrm>
      </p:grpSpPr>
      <p:sp>
        <p:nvSpPr>
          <p:cNvPr id="354" name="Shape 354"/>
          <p:cNvSpPr txBox="1">
            <a:spLocks noGrp="1"/>
          </p:cNvSpPr>
          <p:nvPr>
            <p:ph type="title"/>
          </p:nvPr>
        </p:nvSpPr>
        <p:spPr>
          <a:xfrm>
            <a:off x="630238" y="457200"/>
            <a:ext cx="2949600" cy="1600200"/>
          </a:xfrm>
          <a:prstGeom prst="rect">
            <a:avLst/>
          </a:prstGeom>
          <a:noFill/>
          <a:ln>
            <a:noFill/>
          </a:ln>
        </p:spPr>
        <p:txBody>
          <a:bodyPr spcFirstLastPara="1" wrap="square" lIns="91425" tIns="91425" rIns="91425" bIns="91425" anchor="b" anchorCtr="0"/>
          <a:lstStyle>
            <a:lvl1pPr lvl="0" algn="ctr" rtl="0">
              <a:spcBef>
                <a:spcPts val="0"/>
              </a:spcBef>
              <a:spcAft>
                <a:spcPts val="0"/>
              </a:spcAft>
              <a:buSzPts val="1400"/>
              <a:buNone/>
              <a:defRPr sz="32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355" name="Shape 355"/>
          <p:cNvSpPr txBox="1">
            <a:spLocks noGrp="1"/>
          </p:cNvSpPr>
          <p:nvPr>
            <p:ph type="body" idx="1"/>
          </p:nvPr>
        </p:nvSpPr>
        <p:spPr>
          <a:xfrm>
            <a:off x="3887788" y="987425"/>
            <a:ext cx="4629300" cy="4873500"/>
          </a:xfrm>
          <a:prstGeom prst="rect">
            <a:avLst/>
          </a:prstGeom>
          <a:noFill/>
          <a:ln>
            <a:noFill/>
          </a:ln>
        </p:spPr>
        <p:txBody>
          <a:bodyPr spcFirstLastPara="1" wrap="square" lIns="91425" tIns="91425" rIns="91425" bIns="91425" anchor="t" anchorCtr="0"/>
          <a:lstStyle>
            <a:lvl1pPr marL="457200" lvl="0" indent="-431800" algn="l" rtl="0">
              <a:spcBef>
                <a:spcPts val="640"/>
              </a:spcBef>
              <a:spcAft>
                <a:spcPts val="0"/>
              </a:spcAft>
              <a:buClr>
                <a:schemeClr val="dk1"/>
              </a:buClr>
              <a:buSzPts val="3200"/>
              <a:buFont typeface="Arial"/>
              <a:buChar char="•"/>
              <a:defRPr sz="3200"/>
            </a:lvl1pPr>
            <a:lvl2pPr marL="914400" lvl="1" indent="-406400" algn="l" rtl="0">
              <a:spcBef>
                <a:spcPts val="560"/>
              </a:spcBef>
              <a:spcAft>
                <a:spcPts val="0"/>
              </a:spcAft>
              <a:buClr>
                <a:schemeClr val="dk1"/>
              </a:buClr>
              <a:buSzPts val="2800"/>
              <a:buFont typeface="Arial"/>
              <a:buChar char="–"/>
              <a:defRPr sz="2800"/>
            </a:lvl2pPr>
            <a:lvl3pPr marL="1371600" lvl="2" indent="-381000" algn="l" rtl="0">
              <a:spcBef>
                <a:spcPts val="480"/>
              </a:spcBef>
              <a:spcAft>
                <a:spcPts val="0"/>
              </a:spcAft>
              <a:buClr>
                <a:schemeClr val="dk1"/>
              </a:buClr>
              <a:buSzPts val="2400"/>
              <a:buFont typeface="Arial"/>
              <a:buChar char="•"/>
              <a:defRPr sz="2400"/>
            </a:lvl3pPr>
            <a:lvl4pPr marL="1828800" lvl="3" indent="-355600" algn="l" rtl="0">
              <a:spcBef>
                <a:spcPts val="400"/>
              </a:spcBef>
              <a:spcAft>
                <a:spcPts val="0"/>
              </a:spcAft>
              <a:buClr>
                <a:schemeClr val="dk1"/>
              </a:buClr>
              <a:buSzPts val="2000"/>
              <a:buFont typeface="Arial"/>
              <a:buChar char="–"/>
              <a:defRPr sz="2000"/>
            </a:lvl4pPr>
            <a:lvl5pPr marL="2286000" lvl="4" indent="-355600" algn="l" rtl="0">
              <a:spcBef>
                <a:spcPts val="400"/>
              </a:spcBef>
              <a:spcAft>
                <a:spcPts val="0"/>
              </a:spcAft>
              <a:buClr>
                <a:schemeClr val="dk1"/>
              </a:buClr>
              <a:buSzPts val="2000"/>
              <a:buFont typeface="Arial"/>
              <a:buChar char="»"/>
              <a:defRPr sz="2000"/>
            </a:lvl5pPr>
            <a:lvl6pPr marL="2743200" lvl="5" indent="-355600" algn="l" rtl="0">
              <a:lnSpc>
                <a:spcPct val="90000"/>
              </a:lnSpc>
              <a:spcBef>
                <a:spcPts val="500"/>
              </a:spcBef>
              <a:spcAft>
                <a:spcPts val="0"/>
              </a:spcAft>
              <a:buClr>
                <a:schemeClr val="dk1"/>
              </a:buClr>
              <a:buSzPts val="2000"/>
              <a:buChar char="•"/>
              <a:defRPr sz="2000"/>
            </a:lvl6pPr>
            <a:lvl7pPr marL="3200400" lvl="6" indent="-355600" algn="l" rtl="0">
              <a:lnSpc>
                <a:spcPct val="90000"/>
              </a:lnSpc>
              <a:spcBef>
                <a:spcPts val="500"/>
              </a:spcBef>
              <a:spcAft>
                <a:spcPts val="0"/>
              </a:spcAft>
              <a:buClr>
                <a:schemeClr val="dk1"/>
              </a:buClr>
              <a:buSzPts val="2000"/>
              <a:buChar char="•"/>
              <a:defRPr sz="2000"/>
            </a:lvl7pPr>
            <a:lvl8pPr marL="3657600" lvl="7" indent="-355600" algn="l" rtl="0">
              <a:lnSpc>
                <a:spcPct val="90000"/>
              </a:lnSpc>
              <a:spcBef>
                <a:spcPts val="500"/>
              </a:spcBef>
              <a:spcAft>
                <a:spcPts val="0"/>
              </a:spcAft>
              <a:buClr>
                <a:schemeClr val="dk1"/>
              </a:buClr>
              <a:buSzPts val="2000"/>
              <a:buChar char="•"/>
              <a:defRPr sz="2000"/>
            </a:lvl8pPr>
            <a:lvl9pPr marL="4114800" lvl="8" indent="-355600" algn="l" rtl="0">
              <a:lnSpc>
                <a:spcPct val="90000"/>
              </a:lnSpc>
              <a:spcBef>
                <a:spcPts val="500"/>
              </a:spcBef>
              <a:spcAft>
                <a:spcPts val="0"/>
              </a:spcAft>
              <a:buClr>
                <a:schemeClr val="dk1"/>
              </a:buClr>
              <a:buSzPts val="2000"/>
              <a:buChar char="•"/>
              <a:defRPr sz="2000"/>
            </a:lvl9pPr>
          </a:lstStyle>
          <a:p>
            <a:endParaRPr/>
          </a:p>
        </p:txBody>
      </p:sp>
      <p:sp>
        <p:nvSpPr>
          <p:cNvPr id="356" name="Shape 356"/>
          <p:cNvSpPr txBox="1">
            <a:spLocks noGrp="1"/>
          </p:cNvSpPr>
          <p:nvPr>
            <p:ph type="body" idx="2"/>
          </p:nvPr>
        </p:nvSpPr>
        <p:spPr>
          <a:xfrm>
            <a:off x="630238" y="2057400"/>
            <a:ext cx="2949600" cy="3811500"/>
          </a:xfrm>
          <a:prstGeom prst="rect">
            <a:avLst/>
          </a:prstGeom>
          <a:noFill/>
          <a:ln>
            <a:noFill/>
          </a:ln>
        </p:spPr>
        <p:txBody>
          <a:bodyPr spcFirstLastPara="1" wrap="square" lIns="91425" tIns="91425" rIns="91425" bIns="91425" anchor="t" anchorCtr="0"/>
          <a:lstStyle>
            <a:lvl1pPr marL="457200" lvl="0" indent="-228600" algn="l" rtl="0">
              <a:spcBef>
                <a:spcPts val="320"/>
              </a:spcBef>
              <a:spcAft>
                <a:spcPts val="0"/>
              </a:spcAft>
              <a:buClr>
                <a:schemeClr val="dk1"/>
              </a:buClr>
              <a:buSzPts val="1600"/>
              <a:buFont typeface="Arial"/>
              <a:buNone/>
              <a:defRPr sz="1600"/>
            </a:lvl1pPr>
            <a:lvl2pPr marL="914400" lvl="1" indent="-228600" algn="l" rtl="0">
              <a:spcBef>
                <a:spcPts val="280"/>
              </a:spcBef>
              <a:spcAft>
                <a:spcPts val="0"/>
              </a:spcAft>
              <a:buClr>
                <a:schemeClr val="dk1"/>
              </a:buClr>
              <a:buSzPts val="1400"/>
              <a:buFont typeface="Arial"/>
              <a:buNone/>
              <a:defRPr sz="1400"/>
            </a:lvl2pPr>
            <a:lvl3pPr marL="1371600" lvl="2" indent="-228600" algn="l" rtl="0">
              <a:spcBef>
                <a:spcPts val="240"/>
              </a:spcBef>
              <a:spcAft>
                <a:spcPts val="0"/>
              </a:spcAft>
              <a:buClr>
                <a:schemeClr val="dk1"/>
              </a:buClr>
              <a:buSzPts val="1200"/>
              <a:buFont typeface="Arial"/>
              <a:buNone/>
              <a:defRPr sz="1200"/>
            </a:lvl3pPr>
            <a:lvl4pPr marL="1828800" lvl="3" indent="-228600" algn="l" rtl="0">
              <a:spcBef>
                <a:spcPts val="200"/>
              </a:spcBef>
              <a:spcAft>
                <a:spcPts val="0"/>
              </a:spcAft>
              <a:buClr>
                <a:schemeClr val="dk1"/>
              </a:buClr>
              <a:buSzPts val="1000"/>
              <a:buFont typeface="Arial"/>
              <a:buNone/>
              <a:defRPr sz="1000"/>
            </a:lvl4pPr>
            <a:lvl5pPr marL="2286000" lvl="4" indent="-228600" algn="l" rtl="0">
              <a:spcBef>
                <a:spcPts val="200"/>
              </a:spcBef>
              <a:spcAft>
                <a:spcPts val="0"/>
              </a:spcAft>
              <a:buClr>
                <a:schemeClr val="dk1"/>
              </a:buClr>
              <a:buSzPts val="1000"/>
              <a:buFont typeface="Arial"/>
              <a:buNone/>
              <a:defRPr sz="1000"/>
            </a:lvl5pPr>
            <a:lvl6pPr marL="2743200" lvl="5" indent="-228600" algn="l" rtl="0">
              <a:lnSpc>
                <a:spcPct val="90000"/>
              </a:lnSpc>
              <a:spcBef>
                <a:spcPts val="500"/>
              </a:spcBef>
              <a:spcAft>
                <a:spcPts val="0"/>
              </a:spcAft>
              <a:buClr>
                <a:schemeClr val="dk1"/>
              </a:buClr>
              <a:buSzPts val="1000"/>
              <a:buNone/>
              <a:defRPr sz="1000"/>
            </a:lvl6pPr>
            <a:lvl7pPr marL="3200400" lvl="6" indent="-228600" algn="l" rtl="0">
              <a:lnSpc>
                <a:spcPct val="90000"/>
              </a:lnSpc>
              <a:spcBef>
                <a:spcPts val="500"/>
              </a:spcBef>
              <a:spcAft>
                <a:spcPts val="0"/>
              </a:spcAft>
              <a:buClr>
                <a:schemeClr val="dk1"/>
              </a:buClr>
              <a:buSzPts val="1000"/>
              <a:buNone/>
              <a:defRPr sz="1000"/>
            </a:lvl7pPr>
            <a:lvl8pPr marL="3657600" lvl="7" indent="-228600" algn="l" rtl="0">
              <a:lnSpc>
                <a:spcPct val="90000"/>
              </a:lnSpc>
              <a:spcBef>
                <a:spcPts val="500"/>
              </a:spcBef>
              <a:spcAft>
                <a:spcPts val="0"/>
              </a:spcAft>
              <a:buClr>
                <a:schemeClr val="dk1"/>
              </a:buClr>
              <a:buSzPts val="1000"/>
              <a:buNone/>
              <a:defRPr sz="1000"/>
            </a:lvl8pPr>
            <a:lvl9pPr marL="4114800" lvl="8" indent="-228600" algn="l" rtl="0">
              <a:lnSpc>
                <a:spcPct val="90000"/>
              </a:lnSpc>
              <a:spcBef>
                <a:spcPts val="500"/>
              </a:spcBef>
              <a:spcAft>
                <a:spcPts val="0"/>
              </a:spcAft>
              <a:buClr>
                <a:schemeClr val="dk1"/>
              </a:buClr>
              <a:buSzPts val="1000"/>
              <a:buNone/>
              <a:defRPr sz="1000"/>
            </a:lvl9pPr>
          </a:lstStyle>
          <a:p>
            <a:endParaRPr/>
          </a:p>
        </p:txBody>
      </p:sp>
      <p:sp>
        <p:nvSpPr>
          <p:cNvPr id="357" name="Shape 357"/>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58" name="Shape 358"/>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59" name="Shape 359"/>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366"/>
        <p:cNvGrpSpPr/>
        <p:nvPr/>
      </p:nvGrpSpPr>
      <p:grpSpPr>
        <a:xfrm>
          <a:off x="0" y="0"/>
          <a:ext cx="0" cy="0"/>
          <a:chOff x="0" y="0"/>
          <a:chExt cx="0" cy="0"/>
        </a:xfrm>
      </p:grpSpPr>
      <p:sp>
        <p:nvSpPr>
          <p:cNvPr id="367" name="Shape 367"/>
          <p:cNvSpPr txBox="1">
            <a:spLocks noGrp="1"/>
          </p:cNvSpPr>
          <p:nvPr>
            <p:ph type="title"/>
          </p:nvPr>
        </p:nvSpPr>
        <p:spPr>
          <a:xfrm>
            <a:off x="630238" y="457200"/>
            <a:ext cx="2949600" cy="1600200"/>
          </a:xfrm>
          <a:prstGeom prst="rect">
            <a:avLst/>
          </a:prstGeom>
          <a:noFill/>
          <a:ln>
            <a:noFill/>
          </a:ln>
        </p:spPr>
        <p:txBody>
          <a:bodyPr spcFirstLastPara="1" wrap="square" lIns="91425" tIns="91425" rIns="91425" bIns="91425" anchor="b" anchorCtr="0"/>
          <a:lstStyle>
            <a:lvl1pPr lvl="0" algn="ctr" rtl="0">
              <a:spcBef>
                <a:spcPts val="0"/>
              </a:spcBef>
              <a:spcAft>
                <a:spcPts val="0"/>
              </a:spcAft>
              <a:buSzPts val="1400"/>
              <a:buNone/>
              <a:defRPr sz="32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368" name="Shape 368"/>
          <p:cNvSpPr>
            <a:spLocks noGrp="1"/>
          </p:cNvSpPr>
          <p:nvPr>
            <p:ph type="pic" idx="2"/>
          </p:nvPr>
        </p:nvSpPr>
        <p:spPr>
          <a:xfrm>
            <a:off x="3887788" y="987425"/>
            <a:ext cx="4629300" cy="4873500"/>
          </a:xfrm>
          <a:prstGeom prst="rect">
            <a:avLst/>
          </a:prstGeom>
          <a:noFill/>
          <a:ln>
            <a:noFill/>
          </a:ln>
        </p:spPr>
        <p:txBody>
          <a:bodyPr spcFirstLastPara="1" wrap="square" lIns="91425" tIns="91425" rIns="91425" bIns="91425"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69" name="Shape 369"/>
          <p:cNvSpPr txBox="1">
            <a:spLocks noGrp="1"/>
          </p:cNvSpPr>
          <p:nvPr>
            <p:ph type="body" idx="1"/>
          </p:nvPr>
        </p:nvSpPr>
        <p:spPr>
          <a:xfrm>
            <a:off x="630238" y="2057400"/>
            <a:ext cx="2949600" cy="3811500"/>
          </a:xfrm>
          <a:prstGeom prst="rect">
            <a:avLst/>
          </a:prstGeom>
          <a:noFill/>
          <a:ln>
            <a:noFill/>
          </a:ln>
        </p:spPr>
        <p:txBody>
          <a:bodyPr spcFirstLastPara="1" wrap="square" lIns="91425" tIns="91425" rIns="91425" bIns="91425" anchor="t" anchorCtr="0"/>
          <a:lstStyle>
            <a:lvl1pPr marL="457200" lvl="0" indent="-228600" algn="l" rtl="0">
              <a:spcBef>
                <a:spcPts val="320"/>
              </a:spcBef>
              <a:spcAft>
                <a:spcPts val="0"/>
              </a:spcAft>
              <a:buClr>
                <a:schemeClr val="dk1"/>
              </a:buClr>
              <a:buSzPts val="1600"/>
              <a:buFont typeface="Arial"/>
              <a:buNone/>
              <a:defRPr sz="1600"/>
            </a:lvl1pPr>
            <a:lvl2pPr marL="914400" lvl="1" indent="-228600" algn="l" rtl="0">
              <a:spcBef>
                <a:spcPts val="280"/>
              </a:spcBef>
              <a:spcAft>
                <a:spcPts val="0"/>
              </a:spcAft>
              <a:buClr>
                <a:schemeClr val="dk1"/>
              </a:buClr>
              <a:buSzPts val="1400"/>
              <a:buFont typeface="Arial"/>
              <a:buNone/>
              <a:defRPr sz="1400"/>
            </a:lvl2pPr>
            <a:lvl3pPr marL="1371600" lvl="2" indent="-228600" algn="l" rtl="0">
              <a:spcBef>
                <a:spcPts val="240"/>
              </a:spcBef>
              <a:spcAft>
                <a:spcPts val="0"/>
              </a:spcAft>
              <a:buClr>
                <a:schemeClr val="dk1"/>
              </a:buClr>
              <a:buSzPts val="1200"/>
              <a:buFont typeface="Arial"/>
              <a:buNone/>
              <a:defRPr sz="1200"/>
            </a:lvl3pPr>
            <a:lvl4pPr marL="1828800" lvl="3" indent="-228600" algn="l" rtl="0">
              <a:spcBef>
                <a:spcPts val="200"/>
              </a:spcBef>
              <a:spcAft>
                <a:spcPts val="0"/>
              </a:spcAft>
              <a:buClr>
                <a:schemeClr val="dk1"/>
              </a:buClr>
              <a:buSzPts val="1000"/>
              <a:buFont typeface="Arial"/>
              <a:buNone/>
              <a:defRPr sz="1000"/>
            </a:lvl4pPr>
            <a:lvl5pPr marL="2286000" lvl="4" indent="-228600" algn="l" rtl="0">
              <a:spcBef>
                <a:spcPts val="200"/>
              </a:spcBef>
              <a:spcAft>
                <a:spcPts val="0"/>
              </a:spcAft>
              <a:buClr>
                <a:schemeClr val="dk1"/>
              </a:buClr>
              <a:buSzPts val="1000"/>
              <a:buFont typeface="Arial"/>
              <a:buNone/>
              <a:defRPr sz="1000"/>
            </a:lvl5pPr>
            <a:lvl6pPr marL="2743200" lvl="5" indent="-228600" algn="l" rtl="0">
              <a:lnSpc>
                <a:spcPct val="90000"/>
              </a:lnSpc>
              <a:spcBef>
                <a:spcPts val="500"/>
              </a:spcBef>
              <a:spcAft>
                <a:spcPts val="0"/>
              </a:spcAft>
              <a:buClr>
                <a:schemeClr val="dk1"/>
              </a:buClr>
              <a:buSzPts val="1000"/>
              <a:buNone/>
              <a:defRPr sz="1000"/>
            </a:lvl6pPr>
            <a:lvl7pPr marL="3200400" lvl="6" indent="-228600" algn="l" rtl="0">
              <a:lnSpc>
                <a:spcPct val="90000"/>
              </a:lnSpc>
              <a:spcBef>
                <a:spcPts val="500"/>
              </a:spcBef>
              <a:spcAft>
                <a:spcPts val="0"/>
              </a:spcAft>
              <a:buClr>
                <a:schemeClr val="dk1"/>
              </a:buClr>
              <a:buSzPts val="1000"/>
              <a:buNone/>
              <a:defRPr sz="1000"/>
            </a:lvl7pPr>
            <a:lvl8pPr marL="3657600" lvl="7" indent="-228600" algn="l" rtl="0">
              <a:lnSpc>
                <a:spcPct val="90000"/>
              </a:lnSpc>
              <a:spcBef>
                <a:spcPts val="500"/>
              </a:spcBef>
              <a:spcAft>
                <a:spcPts val="0"/>
              </a:spcAft>
              <a:buClr>
                <a:schemeClr val="dk1"/>
              </a:buClr>
              <a:buSzPts val="1000"/>
              <a:buNone/>
              <a:defRPr sz="1000"/>
            </a:lvl8pPr>
            <a:lvl9pPr marL="4114800" lvl="8" indent="-228600" algn="l" rtl="0">
              <a:lnSpc>
                <a:spcPct val="90000"/>
              </a:lnSpc>
              <a:spcBef>
                <a:spcPts val="500"/>
              </a:spcBef>
              <a:spcAft>
                <a:spcPts val="0"/>
              </a:spcAft>
              <a:buClr>
                <a:schemeClr val="dk1"/>
              </a:buClr>
              <a:buSzPts val="1000"/>
              <a:buNone/>
              <a:defRPr sz="1000"/>
            </a:lvl9pPr>
          </a:lstStyle>
          <a:p>
            <a:endParaRPr/>
          </a:p>
        </p:txBody>
      </p:sp>
      <p:sp>
        <p:nvSpPr>
          <p:cNvPr id="370" name="Shape 370"/>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71" name="Shape 371"/>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72" name="Shape 372"/>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379"/>
        <p:cNvGrpSpPr/>
        <p:nvPr/>
      </p:nvGrpSpPr>
      <p:grpSpPr>
        <a:xfrm>
          <a:off x="0" y="0"/>
          <a:ext cx="0" cy="0"/>
          <a:chOff x="0" y="0"/>
          <a:chExt cx="0" cy="0"/>
        </a:xfrm>
      </p:grpSpPr>
      <p:sp>
        <p:nvSpPr>
          <p:cNvPr id="380" name="Shape 380"/>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381" name="Shape 381"/>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91425" rIns="91425" bIns="91425"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382" name="Shape 382"/>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83" name="Shape 383"/>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84" name="Shape 384"/>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391"/>
        <p:cNvGrpSpPr/>
        <p:nvPr/>
      </p:nvGrpSpPr>
      <p:grpSpPr>
        <a:xfrm>
          <a:off x="0" y="0"/>
          <a:ext cx="0" cy="0"/>
          <a:chOff x="0" y="0"/>
          <a:chExt cx="0" cy="0"/>
        </a:xfrm>
      </p:grpSpPr>
      <p:sp>
        <p:nvSpPr>
          <p:cNvPr id="392" name="Shape 392"/>
          <p:cNvSpPr txBox="1">
            <a:spLocks noGrp="1"/>
          </p:cNvSpPr>
          <p:nvPr>
            <p:ph type="title"/>
          </p:nvPr>
        </p:nvSpPr>
        <p:spPr>
          <a:xfrm rot="5400000">
            <a:off x="4732350" y="2171688"/>
            <a:ext cx="5851500" cy="20574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393" name="Shape 393"/>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91425" rIns="91425" bIns="91425"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394" name="Shape 394"/>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95" name="Shape 395"/>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96" name="Shape 396"/>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403"/>
        <p:cNvGrpSpPr/>
        <p:nvPr/>
      </p:nvGrpSpPr>
      <p:grpSpPr>
        <a:xfrm>
          <a:off x="0" y="0"/>
          <a:ext cx="0" cy="0"/>
          <a:chOff x="0" y="0"/>
          <a:chExt cx="0" cy="0"/>
        </a:xfrm>
      </p:grpSpPr>
      <p:sp>
        <p:nvSpPr>
          <p:cNvPr id="404" name="Shape 404"/>
          <p:cNvSpPr txBox="1">
            <a:spLocks noGrp="1"/>
          </p:cNvSpPr>
          <p:nvPr>
            <p:ph type="ctrTitle"/>
          </p:nvPr>
        </p:nvSpPr>
        <p:spPr>
          <a:xfrm>
            <a:off x="1143000" y="1122363"/>
            <a:ext cx="6858000" cy="2387700"/>
          </a:xfrm>
          <a:prstGeom prst="rect">
            <a:avLst/>
          </a:prstGeom>
          <a:noFill/>
          <a:ln>
            <a:noFill/>
          </a:ln>
        </p:spPr>
        <p:txBody>
          <a:bodyPr spcFirstLastPara="1" wrap="square" lIns="91425" tIns="91425" rIns="91425" bIns="91425" anchor="b" anchorCtr="0"/>
          <a:lstStyle>
            <a:lvl1pPr lvl="0" algn="ctr" rtl="0">
              <a:spcBef>
                <a:spcPts val="0"/>
              </a:spcBef>
              <a:spcAft>
                <a:spcPts val="0"/>
              </a:spcAft>
              <a:buSzPts val="1400"/>
              <a:buNone/>
              <a:defRPr sz="60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405" name="Shape 405"/>
          <p:cNvSpPr txBox="1">
            <a:spLocks noGrp="1"/>
          </p:cNvSpPr>
          <p:nvPr>
            <p:ph type="subTitle" idx="1"/>
          </p:nvPr>
        </p:nvSpPr>
        <p:spPr>
          <a:xfrm>
            <a:off x="1143000" y="3602038"/>
            <a:ext cx="6858000" cy="1655700"/>
          </a:xfrm>
          <a:prstGeom prst="rect">
            <a:avLst/>
          </a:prstGeom>
          <a:noFill/>
          <a:ln>
            <a:noFill/>
          </a:ln>
        </p:spPr>
        <p:txBody>
          <a:bodyPr spcFirstLastPara="1" wrap="square" lIns="91425" tIns="91425" rIns="91425" bIns="91425" anchor="t" anchorCtr="0"/>
          <a:lstStyle>
            <a:lvl1pPr lvl="0" algn="ctr" rtl="0">
              <a:spcBef>
                <a:spcPts val="480"/>
              </a:spcBef>
              <a:spcAft>
                <a:spcPts val="0"/>
              </a:spcAft>
              <a:buClr>
                <a:schemeClr val="dk1"/>
              </a:buClr>
              <a:buSzPts val="2400"/>
              <a:buFont typeface="Arial"/>
              <a:buNone/>
              <a:defRPr sz="2400"/>
            </a:lvl1pPr>
            <a:lvl2pPr lvl="1" algn="ctr" rtl="0">
              <a:spcBef>
                <a:spcPts val="400"/>
              </a:spcBef>
              <a:spcAft>
                <a:spcPts val="0"/>
              </a:spcAft>
              <a:buClr>
                <a:schemeClr val="dk1"/>
              </a:buClr>
              <a:buSzPts val="2000"/>
              <a:buFont typeface="Arial"/>
              <a:buNone/>
              <a:defRPr sz="2000"/>
            </a:lvl2pPr>
            <a:lvl3pPr lvl="2" algn="ctr" rtl="0">
              <a:spcBef>
                <a:spcPts val="360"/>
              </a:spcBef>
              <a:spcAft>
                <a:spcPts val="0"/>
              </a:spcAft>
              <a:buClr>
                <a:schemeClr val="dk1"/>
              </a:buClr>
              <a:buSzPts val="1800"/>
              <a:buFont typeface="Arial"/>
              <a:buNone/>
              <a:defRPr sz="1800"/>
            </a:lvl3pPr>
            <a:lvl4pPr lvl="3" algn="ctr" rtl="0">
              <a:spcBef>
                <a:spcPts val="320"/>
              </a:spcBef>
              <a:spcAft>
                <a:spcPts val="0"/>
              </a:spcAft>
              <a:buClr>
                <a:schemeClr val="dk1"/>
              </a:buClr>
              <a:buSzPts val="1600"/>
              <a:buFont typeface="Arial"/>
              <a:buNone/>
              <a:defRPr sz="1600"/>
            </a:lvl4pPr>
            <a:lvl5pPr lvl="4" algn="ctr" rtl="0">
              <a:spcBef>
                <a:spcPts val="320"/>
              </a:spcBef>
              <a:spcAft>
                <a:spcPts val="0"/>
              </a:spcAft>
              <a:buClr>
                <a:schemeClr val="dk1"/>
              </a:buClr>
              <a:buSzPts val="1600"/>
              <a:buFont typeface="Arial"/>
              <a:buNone/>
              <a:defRPr sz="1600"/>
            </a:lvl5pPr>
            <a:lvl6pPr lvl="5" algn="ctr" rtl="0">
              <a:lnSpc>
                <a:spcPct val="90000"/>
              </a:lnSpc>
              <a:spcBef>
                <a:spcPts val="500"/>
              </a:spcBef>
              <a:spcAft>
                <a:spcPts val="0"/>
              </a:spcAft>
              <a:buClr>
                <a:schemeClr val="dk1"/>
              </a:buClr>
              <a:buSzPts val="1600"/>
              <a:buNone/>
              <a:defRPr sz="1600"/>
            </a:lvl6pPr>
            <a:lvl7pPr lvl="6" algn="ctr" rtl="0">
              <a:lnSpc>
                <a:spcPct val="90000"/>
              </a:lnSpc>
              <a:spcBef>
                <a:spcPts val="500"/>
              </a:spcBef>
              <a:spcAft>
                <a:spcPts val="0"/>
              </a:spcAft>
              <a:buClr>
                <a:schemeClr val="dk1"/>
              </a:buClr>
              <a:buSzPts val="1600"/>
              <a:buNone/>
              <a:defRPr sz="1600"/>
            </a:lvl7pPr>
            <a:lvl8pPr lvl="7" algn="ctr" rtl="0">
              <a:lnSpc>
                <a:spcPct val="90000"/>
              </a:lnSpc>
              <a:spcBef>
                <a:spcPts val="500"/>
              </a:spcBef>
              <a:spcAft>
                <a:spcPts val="0"/>
              </a:spcAft>
              <a:buClr>
                <a:schemeClr val="dk1"/>
              </a:buClr>
              <a:buSzPts val="1600"/>
              <a:buNone/>
              <a:defRPr sz="1600"/>
            </a:lvl8pPr>
            <a:lvl9pPr lvl="8" algn="ctr" rtl="0">
              <a:lnSpc>
                <a:spcPct val="90000"/>
              </a:lnSpc>
              <a:spcBef>
                <a:spcPts val="500"/>
              </a:spcBef>
              <a:spcAft>
                <a:spcPts val="0"/>
              </a:spcAft>
              <a:buClr>
                <a:schemeClr val="dk1"/>
              </a:buClr>
              <a:buSzPts val="1600"/>
              <a:buNone/>
              <a:defRPr sz="1600"/>
            </a:lvl9pPr>
          </a:lstStyle>
          <a:p>
            <a:endParaRPr/>
          </a:p>
        </p:txBody>
      </p:sp>
      <p:sp>
        <p:nvSpPr>
          <p:cNvPr id="406" name="Shape 406"/>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07" name="Shape 407"/>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08" name="Shape 408"/>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rot="5400000">
            <a:off x="4732350" y="2171688"/>
            <a:ext cx="5851500" cy="20574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3" name="Shape 23"/>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91425" rIns="91425" bIns="91425"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24" name="Shape 24"/>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5" name="Shape 25"/>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6" name="Shape 2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415"/>
        <p:cNvGrpSpPr/>
        <p:nvPr/>
      </p:nvGrpSpPr>
      <p:grpSpPr>
        <a:xfrm>
          <a:off x="0" y="0"/>
          <a:ext cx="0" cy="0"/>
          <a:chOff x="0" y="0"/>
          <a:chExt cx="0" cy="0"/>
        </a:xfrm>
      </p:grpSpPr>
      <p:sp>
        <p:nvSpPr>
          <p:cNvPr id="416" name="Shape 416"/>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417" name="Shape 417"/>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18" name="Shape 418"/>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19" name="Shape 419"/>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20" name="Shape 420"/>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427"/>
        <p:cNvGrpSpPr/>
        <p:nvPr/>
      </p:nvGrpSpPr>
      <p:grpSpPr>
        <a:xfrm>
          <a:off x="0" y="0"/>
          <a:ext cx="0" cy="0"/>
          <a:chOff x="0" y="0"/>
          <a:chExt cx="0" cy="0"/>
        </a:xfrm>
      </p:grpSpPr>
      <p:sp>
        <p:nvSpPr>
          <p:cNvPr id="428" name="Shape 428"/>
          <p:cNvSpPr txBox="1">
            <a:spLocks noGrp="1"/>
          </p:cNvSpPr>
          <p:nvPr>
            <p:ph type="title"/>
          </p:nvPr>
        </p:nvSpPr>
        <p:spPr>
          <a:xfrm>
            <a:off x="623888" y="1709738"/>
            <a:ext cx="7886700" cy="2852700"/>
          </a:xfrm>
          <a:prstGeom prst="rect">
            <a:avLst/>
          </a:prstGeom>
          <a:noFill/>
          <a:ln>
            <a:noFill/>
          </a:ln>
        </p:spPr>
        <p:txBody>
          <a:bodyPr spcFirstLastPara="1" wrap="square" lIns="91425" tIns="91425" rIns="91425" bIns="91425" anchor="b" anchorCtr="0"/>
          <a:lstStyle>
            <a:lvl1pPr lvl="0" algn="ctr" rtl="0">
              <a:spcBef>
                <a:spcPts val="0"/>
              </a:spcBef>
              <a:spcAft>
                <a:spcPts val="0"/>
              </a:spcAft>
              <a:buSzPts val="1400"/>
              <a:buNone/>
              <a:defRPr sz="60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429" name="Shape 429"/>
          <p:cNvSpPr txBox="1">
            <a:spLocks noGrp="1"/>
          </p:cNvSpPr>
          <p:nvPr>
            <p:ph type="body" idx="1"/>
          </p:nvPr>
        </p:nvSpPr>
        <p:spPr>
          <a:xfrm>
            <a:off x="623888" y="4589463"/>
            <a:ext cx="7886700" cy="1500300"/>
          </a:xfrm>
          <a:prstGeom prst="rect">
            <a:avLst/>
          </a:prstGeom>
          <a:noFill/>
          <a:ln>
            <a:noFill/>
          </a:ln>
        </p:spPr>
        <p:txBody>
          <a:bodyPr spcFirstLastPara="1" wrap="square" lIns="91425" tIns="91425" rIns="91425" bIns="91425" anchor="t" anchorCtr="0"/>
          <a:lstStyle>
            <a:lvl1pPr marL="457200" lvl="0" indent="-228600" algn="l" rtl="0">
              <a:spcBef>
                <a:spcPts val="480"/>
              </a:spcBef>
              <a:spcAft>
                <a:spcPts val="0"/>
              </a:spcAft>
              <a:buClr>
                <a:schemeClr val="dk1"/>
              </a:buClr>
              <a:buSzPts val="2400"/>
              <a:buFont typeface="Arial"/>
              <a:buNone/>
              <a:defRPr sz="2400"/>
            </a:lvl1pPr>
            <a:lvl2pPr marL="914400" lvl="1" indent="-228600" algn="l" rtl="0">
              <a:spcBef>
                <a:spcPts val="400"/>
              </a:spcBef>
              <a:spcAft>
                <a:spcPts val="0"/>
              </a:spcAft>
              <a:buClr>
                <a:schemeClr val="dk1"/>
              </a:buClr>
              <a:buSzPts val="2000"/>
              <a:buFont typeface="Arial"/>
              <a:buNone/>
              <a:defRPr sz="2000"/>
            </a:lvl2pPr>
            <a:lvl3pPr marL="1371600" lvl="2" indent="-228600" algn="l" rtl="0">
              <a:spcBef>
                <a:spcPts val="360"/>
              </a:spcBef>
              <a:spcAft>
                <a:spcPts val="0"/>
              </a:spcAft>
              <a:buClr>
                <a:schemeClr val="dk1"/>
              </a:buClr>
              <a:buSzPts val="1800"/>
              <a:buFont typeface="Arial"/>
              <a:buNone/>
              <a:defRPr sz="1800"/>
            </a:lvl3pPr>
            <a:lvl4pPr marL="1828800" lvl="3" indent="-228600" algn="l" rtl="0">
              <a:spcBef>
                <a:spcPts val="320"/>
              </a:spcBef>
              <a:spcAft>
                <a:spcPts val="0"/>
              </a:spcAft>
              <a:buClr>
                <a:schemeClr val="dk1"/>
              </a:buClr>
              <a:buSzPts val="1600"/>
              <a:buFont typeface="Arial"/>
              <a:buNone/>
              <a:defRPr sz="1600"/>
            </a:lvl4pPr>
            <a:lvl5pPr marL="2286000" lvl="4" indent="-228600" algn="l" rtl="0">
              <a:spcBef>
                <a:spcPts val="320"/>
              </a:spcBef>
              <a:spcAft>
                <a:spcPts val="0"/>
              </a:spcAft>
              <a:buClr>
                <a:schemeClr val="dk1"/>
              </a:buClr>
              <a:buSzPts val="1600"/>
              <a:buFont typeface="Arial"/>
              <a:buNone/>
              <a:defRPr sz="1600"/>
            </a:lvl5pPr>
            <a:lvl6pPr marL="2743200" lvl="5" indent="-228600" algn="l" rtl="0">
              <a:lnSpc>
                <a:spcPct val="90000"/>
              </a:lnSpc>
              <a:spcBef>
                <a:spcPts val="500"/>
              </a:spcBef>
              <a:spcAft>
                <a:spcPts val="0"/>
              </a:spcAft>
              <a:buClr>
                <a:schemeClr val="dk1"/>
              </a:buClr>
              <a:buSzPts val="1600"/>
              <a:buNone/>
              <a:defRPr sz="1600"/>
            </a:lvl6pPr>
            <a:lvl7pPr marL="3200400" lvl="6" indent="-228600" algn="l" rtl="0">
              <a:lnSpc>
                <a:spcPct val="90000"/>
              </a:lnSpc>
              <a:spcBef>
                <a:spcPts val="500"/>
              </a:spcBef>
              <a:spcAft>
                <a:spcPts val="0"/>
              </a:spcAft>
              <a:buClr>
                <a:schemeClr val="dk1"/>
              </a:buClr>
              <a:buSzPts val="1600"/>
              <a:buNone/>
              <a:defRPr sz="1600"/>
            </a:lvl7pPr>
            <a:lvl8pPr marL="3657600" lvl="7" indent="-228600" algn="l" rtl="0">
              <a:lnSpc>
                <a:spcPct val="90000"/>
              </a:lnSpc>
              <a:spcBef>
                <a:spcPts val="500"/>
              </a:spcBef>
              <a:spcAft>
                <a:spcPts val="0"/>
              </a:spcAft>
              <a:buClr>
                <a:schemeClr val="dk1"/>
              </a:buClr>
              <a:buSzPts val="1600"/>
              <a:buNone/>
              <a:defRPr sz="1600"/>
            </a:lvl8pPr>
            <a:lvl9pPr marL="4114800" lvl="8" indent="-228600" algn="l" rtl="0">
              <a:lnSpc>
                <a:spcPct val="90000"/>
              </a:lnSpc>
              <a:spcBef>
                <a:spcPts val="500"/>
              </a:spcBef>
              <a:spcAft>
                <a:spcPts val="0"/>
              </a:spcAft>
              <a:buClr>
                <a:schemeClr val="dk1"/>
              </a:buClr>
              <a:buSzPts val="1600"/>
              <a:buNone/>
              <a:defRPr sz="1600"/>
            </a:lvl9pPr>
          </a:lstStyle>
          <a:p>
            <a:endParaRPr/>
          </a:p>
        </p:txBody>
      </p:sp>
      <p:sp>
        <p:nvSpPr>
          <p:cNvPr id="430" name="Shape 430"/>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31" name="Shape 431"/>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32" name="Shape 432"/>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441" name="Shape 441"/>
          <p:cNvSpPr txBox="1">
            <a:spLocks noGrp="1"/>
          </p:cNvSpPr>
          <p:nvPr>
            <p:ph type="body" idx="1"/>
          </p:nvPr>
        </p:nvSpPr>
        <p:spPr>
          <a:xfrm>
            <a:off x="457200" y="1600200"/>
            <a:ext cx="4038600" cy="4526100"/>
          </a:xfrm>
          <a:prstGeom prst="rect">
            <a:avLst/>
          </a:prstGeom>
          <a:noFill/>
          <a:ln>
            <a:noFill/>
          </a:ln>
        </p:spPr>
        <p:txBody>
          <a:bodyPr spcFirstLastPara="1" wrap="square" lIns="91425" tIns="91425" rIns="91425" bIns="91425"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42" name="Shape 442"/>
          <p:cNvSpPr txBox="1">
            <a:spLocks noGrp="1"/>
          </p:cNvSpPr>
          <p:nvPr>
            <p:ph type="body" idx="2"/>
          </p:nvPr>
        </p:nvSpPr>
        <p:spPr>
          <a:xfrm>
            <a:off x="4648200" y="1600200"/>
            <a:ext cx="4038600" cy="4526100"/>
          </a:xfrm>
          <a:prstGeom prst="rect">
            <a:avLst/>
          </a:prstGeom>
          <a:noFill/>
          <a:ln>
            <a:noFill/>
          </a:ln>
        </p:spPr>
        <p:txBody>
          <a:bodyPr spcFirstLastPara="1" wrap="square" lIns="91425" tIns="91425" rIns="91425" bIns="91425"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43" name="Shape 443"/>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44" name="Shape 444"/>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45" name="Shape 445"/>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52"/>
        <p:cNvGrpSpPr/>
        <p:nvPr/>
      </p:nvGrpSpPr>
      <p:grpSpPr>
        <a:xfrm>
          <a:off x="0" y="0"/>
          <a:ext cx="0" cy="0"/>
          <a:chOff x="0" y="0"/>
          <a:chExt cx="0" cy="0"/>
        </a:xfrm>
      </p:grpSpPr>
      <p:sp>
        <p:nvSpPr>
          <p:cNvPr id="453" name="Shape 453"/>
          <p:cNvSpPr txBox="1">
            <a:spLocks noGrp="1"/>
          </p:cNvSpPr>
          <p:nvPr>
            <p:ph type="title"/>
          </p:nvPr>
        </p:nvSpPr>
        <p:spPr>
          <a:xfrm>
            <a:off x="630238" y="365125"/>
            <a:ext cx="7886700" cy="13257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454" name="Shape 454"/>
          <p:cNvSpPr txBox="1">
            <a:spLocks noGrp="1"/>
          </p:cNvSpPr>
          <p:nvPr>
            <p:ph type="body" idx="1"/>
          </p:nvPr>
        </p:nvSpPr>
        <p:spPr>
          <a:xfrm>
            <a:off x="630238" y="1681163"/>
            <a:ext cx="3868800" cy="823800"/>
          </a:xfrm>
          <a:prstGeom prst="rect">
            <a:avLst/>
          </a:prstGeom>
          <a:noFill/>
          <a:ln>
            <a:noFill/>
          </a:ln>
        </p:spPr>
        <p:txBody>
          <a:bodyPr spcFirstLastPara="1" wrap="square" lIns="91425" tIns="91425" rIns="91425" bIns="91425" anchor="b" anchorCtr="0"/>
          <a:lstStyle>
            <a:lvl1pPr marL="457200" lvl="0" indent="-228600" algn="l" rtl="0">
              <a:spcBef>
                <a:spcPts val="480"/>
              </a:spcBef>
              <a:spcAft>
                <a:spcPts val="0"/>
              </a:spcAft>
              <a:buClr>
                <a:schemeClr val="dk1"/>
              </a:buClr>
              <a:buSzPts val="2400"/>
              <a:buFont typeface="Arial"/>
              <a:buNone/>
              <a:defRPr sz="2400" b="1"/>
            </a:lvl1pPr>
            <a:lvl2pPr marL="914400" lvl="1" indent="-228600" algn="l" rtl="0">
              <a:spcBef>
                <a:spcPts val="400"/>
              </a:spcBef>
              <a:spcAft>
                <a:spcPts val="0"/>
              </a:spcAft>
              <a:buClr>
                <a:schemeClr val="dk1"/>
              </a:buClr>
              <a:buSzPts val="2000"/>
              <a:buFont typeface="Arial"/>
              <a:buNone/>
              <a:defRPr sz="2000" b="1"/>
            </a:lvl2pPr>
            <a:lvl3pPr marL="1371600" lvl="2" indent="-228600" algn="l" rtl="0">
              <a:spcBef>
                <a:spcPts val="360"/>
              </a:spcBef>
              <a:spcAft>
                <a:spcPts val="0"/>
              </a:spcAft>
              <a:buClr>
                <a:schemeClr val="dk1"/>
              </a:buClr>
              <a:buSzPts val="1800"/>
              <a:buFont typeface="Arial"/>
              <a:buNone/>
              <a:defRPr sz="1800" b="1"/>
            </a:lvl3pPr>
            <a:lvl4pPr marL="1828800" lvl="3" indent="-228600" algn="l" rtl="0">
              <a:spcBef>
                <a:spcPts val="320"/>
              </a:spcBef>
              <a:spcAft>
                <a:spcPts val="0"/>
              </a:spcAft>
              <a:buClr>
                <a:schemeClr val="dk1"/>
              </a:buClr>
              <a:buSzPts val="1600"/>
              <a:buFont typeface="Arial"/>
              <a:buNone/>
              <a:defRPr sz="1600" b="1"/>
            </a:lvl4pPr>
            <a:lvl5pPr marL="2286000" lvl="4" indent="-228600" algn="l" rtl="0">
              <a:spcBef>
                <a:spcPts val="320"/>
              </a:spcBef>
              <a:spcAft>
                <a:spcPts val="0"/>
              </a:spcAft>
              <a:buClr>
                <a:schemeClr val="dk1"/>
              </a:buClr>
              <a:buSzPts val="1600"/>
              <a:buFont typeface="Arial"/>
              <a:buNone/>
              <a:defRPr sz="1600" b="1"/>
            </a:lvl5pPr>
            <a:lvl6pPr marL="2743200" lvl="5" indent="-228600" algn="l" rtl="0">
              <a:lnSpc>
                <a:spcPct val="90000"/>
              </a:lnSpc>
              <a:spcBef>
                <a:spcPts val="5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455" name="Shape 455"/>
          <p:cNvSpPr txBox="1">
            <a:spLocks noGrp="1"/>
          </p:cNvSpPr>
          <p:nvPr>
            <p:ph type="body" idx="2"/>
          </p:nvPr>
        </p:nvSpPr>
        <p:spPr>
          <a:xfrm>
            <a:off x="630238" y="2505075"/>
            <a:ext cx="3868800" cy="3684600"/>
          </a:xfrm>
          <a:prstGeom prst="rect">
            <a:avLst/>
          </a:prstGeom>
          <a:noFill/>
          <a:ln>
            <a:noFill/>
          </a:ln>
        </p:spPr>
        <p:txBody>
          <a:bodyPr spcFirstLastPara="1" wrap="square" lIns="91425" tIns="91425" rIns="91425" bIns="91425"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56" name="Shape 456"/>
          <p:cNvSpPr txBox="1">
            <a:spLocks noGrp="1"/>
          </p:cNvSpPr>
          <p:nvPr>
            <p:ph type="body" idx="3"/>
          </p:nvPr>
        </p:nvSpPr>
        <p:spPr>
          <a:xfrm>
            <a:off x="4629150" y="1681163"/>
            <a:ext cx="3887700" cy="823800"/>
          </a:xfrm>
          <a:prstGeom prst="rect">
            <a:avLst/>
          </a:prstGeom>
          <a:noFill/>
          <a:ln>
            <a:noFill/>
          </a:ln>
        </p:spPr>
        <p:txBody>
          <a:bodyPr spcFirstLastPara="1" wrap="square" lIns="91425" tIns="91425" rIns="91425" bIns="91425" anchor="b" anchorCtr="0"/>
          <a:lstStyle>
            <a:lvl1pPr marL="457200" lvl="0" indent="-228600" algn="l" rtl="0">
              <a:spcBef>
                <a:spcPts val="480"/>
              </a:spcBef>
              <a:spcAft>
                <a:spcPts val="0"/>
              </a:spcAft>
              <a:buClr>
                <a:schemeClr val="dk1"/>
              </a:buClr>
              <a:buSzPts val="2400"/>
              <a:buFont typeface="Arial"/>
              <a:buNone/>
              <a:defRPr sz="2400" b="1"/>
            </a:lvl1pPr>
            <a:lvl2pPr marL="914400" lvl="1" indent="-228600" algn="l" rtl="0">
              <a:spcBef>
                <a:spcPts val="400"/>
              </a:spcBef>
              <a:spcAft>
                <a:spcPts val="0"/>
              </a:spcAft>
              <a:buClr>
                <a:schemeClr val="dk1"/>
              </a:buClr>
              <a:buSzPts val="2000"/>
              <a:buFont typeface="Arial"/>
              <a:buNone/>
              <a:defRPr sz="2000" b="1"/>
            </a:lvl2pPr>
            <a:lvl3pPr marL="1371600" lvl="2" indent="-228600" algn="l" rtl="0">
              <a:spcBef>
                <a:spcPts val="360"/>
              </a:spcBef>
              <a:spcAft>
                <a:spcPts val="0"/>
              </a:spcAft>
              <a:buClr>
                <a:schemeClr val="dk1"/>
              </a:buClr>
              <a:buSzPts val="1800"/>
              <a:buFont typeface="Arial"/>
              <a:buNone/>
              <a:defRPr sz="1800" b="1"/>
            </a:lvl3pPr>
            <a:lvl4pPr marL="1828800" lvl="3" indent="-228600" algn="l" rtl="0">
              <a:spcBef>
                <a:spcPts val="320"/>
              </a:spcBef>
              <a:spcAft>
                <a:spcPts val="0"/>
              </a:spcAft>
              <a:buClr>
                <a:schemeClr val="dk1"/>
              </a:buClr>
              <a:buSzPts val="1600"/>
              <a:buFont typeface="Arial"/>
              <a:buNone/>
              <a:defRPr sz="1600" b="1"/>
            </a:lvl4pPr>
            <a:lvl5pPr marL="2286000" lvl="4" indent="-228600" algn="l" rtl="0">
              <a:spcBef>
                <a:spcPts val="320"/>
              </a:spcBef>
              <a:spcAft>
                <a:spcPts val="0"/>
              </a:spcAft>
              <a:buClr>
                <a:schemeClr val="dk1"/>
              </a:buClr>
              <a:buSzPts val="1600"/>
              <a:buFont typeface="Arial"/>
              <a:buNone/>
              <a:defRPr sz="1600" b="1"/>
            </a:lvl5pPr>
            <a:lvl6pPr marL="2743200" lvl="5" indent="-228600" algn="l" rtl="0">
              <a:lnSpc>
                <a:spcPct val="90000"/>
              </a:lnSpc>
              <a:spcBef>
                <a:spcPts val="5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457" name="Shape 457"/>
          <p:cNvSpPr txBox="1">
            <a:spLocks noGrp="1"/>
          </p:cNvSpPr>
          <p:nvPr>
            <p:ph type="body" idx="4"/>
          </p:nvPr>
        </p:nvSpPr>
        <p:spPr>
          <a:xfrm>
            <a:off x="4629150" y="2505075"/>
            <a:ext cx="3887700" cy="3684600"/>
          </a:xfrm>
          <a:prstGeom prst="rect">
            <a:avLst/>
          </a:prstGeom>
          <a:noFill/>
          <a:ln>
            <a:noFill/>
          </a:ln>
        </p:spPr>
        <p:txBody>
          <a:bodyPr spcFirstLastPara="1" wrap="square" lIns="91425" tIns="91425" rIns="91425" bIns="91425"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58" name="Shape 458"/>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59" name="Shape 459"/>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60" name="Shape 460"/>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67"/>
        <p:cNvGrpSpPr/>
        <p:nvPr/>
      </p:nvGrpSpPr>
      <p:grpSpPr>
        <a:xfrm>
          <a:off x="0" y="0"/>
          <a:ext cx="0" cy="0"/>
          <a:chOff x="0" y="0"/>
          <a:chExt cx="0" cy="0"/>
        </a:xfrm>
      </p:grpSpPr>
      <p:sp>
        <p:nvSpPr>
          <p:cNvPr id="468" name="Shape 468"/>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469" name="Shape 469"/>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70" name="Shape 470"/>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71" name="Shape 471"/>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478"/>
        <p:cNvGrpSpPr/>
        <p:nvPr/>
      </p:nvGrpSpPr>
      <p:grpSpPr>
        <a:xfrm>
          <a:off x="0" y="0"/>
          <a:ext cx="0" cy="0"/>
          <a:chOff x="0" y="0"/>
          <a:chExt cx="0" cy="0"/>
        </a:xfrm>
      </p:grpSpPr>
      <p:sp>
        <p:nvSpPr>
          <p:cNvPr id="479" name="Shape 479"/>
          <p:cNvSpPr txBox="1">
            <a:spLocks noGrp="1"/>
          </p:cNvSpPr>
          <p:nvPr>
            <p:ph type="title"/>
          </p:nvPr>
        </p:nvSpPr>
        <p:spPr>
          <a:xfrm>
            <a:off x="630238" y="457200"/>
            <a:ext cx="2949600" cy="1600200"/>
          </a:xfrm>
          <a:prstGeom prst="rect">
            <a:avLst/>
          </a:prstGeom>
          <a:noFill/>
          <a:ln>
            <a:noFill/>
          </a:ln>
        </p:spPr>
        <p:txBody>
          <a:bodyPr spcFirstLastPara="1" wrap="square" lIns="91425" tIns="91425" rIns="91425" bIns="91425" anchor="b" anchorCtr="0"/>
          <a:lstStyle>
            <a:lvl1pPr lvl="0" algn="ctr" rtl="0">
              <a:spcBef>
                <a:spcPts val="0"/>
              </a:spcBef>
              <a:spcAft>
                <a:spcPts val="0"/>
              </a:spcAft>
              <a:buSzPts val="1400"/>
              <a:buNone/>
              <a:defRPr sz="32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480" name="Shape 480"/>
          <p:cNvSpPr txBox="1">
            <a:spLocks noGrp="1"/>
          </p:cNvSpPr>
          <p:nvPr>
            <p:ph type="body" idx="1"/>
          </p:nvPr>
        </p:nvSpPr>
        <p:spPr>
          <a:xfrm>
            <a:off x="3887788" y="987425"/>
            <a:ext cx="4629300" cy="4873500"/>
          </a:xfrm>
          <a:prstGeom prst="rect">
            <a:avLst/>
          </a:prstGeom>
          <a:noFill/>
          <a:ln>
            <a:noFill/>
          </a:ln>
        </p:spPr>
        <p:txBody>
          <a:bodyPr spcFirstLastPara="1" wrap="square" lIns="91425" tIns="91425" rIns="91425" bIns="91425" anchor="t" anchorCtr="0"/>
          <a:lstStyle>
            <a:lvl1pPr marL="457200" lvl="0" indent="-431800" algn="l" rtl="0">
              <a:spcBef>
                <a:spcPts val="640"/>
              </a:spcBef>
              <a:spcAft>
                <a:spcPts val="0"/>
              </a:spcAft>
              <a:buClr>
                <a:schemeClr val="dk1"/>
              </a:buClr>
              <a:buSzPts val="3200"/>
              <a:buFont typeface="Arial"/>
              <a:buChar char="•"/>
              <a:defRPr sz="3200"/>
            </a:lvl1pPr>
            <a:lvl2pPr marL="914400" lvl="1" indent="-406400" algn="l" rtl="0">
              <a:spcBef>
                <a:spcPts val="560"/>
              </a:spcBef>
              <a:spcAft>
                <a:spcPts val="0"/>
              </a:spcAft>
              <a:buClr>
                <a:schemeClr val="dk1"/>
              </a:buClr>
              <a:buSzPts val="2800"/>
              <a:buFont typeface="Arial"/>
              <a:buChar char="–"/>
              <a:defRPr sz="2800"/>
            </a:lvl2pPr>
            <a:lvl3pPr marL="1371600" lvl="2" indent="-381000" algn="l" rtl="0">
              <a:spcBef>
                <a:spcPts val="480"/>
              </a:spcBef>
              <a:spcAft>
                <a:spcPts val="0"/>
              </a:spcAft>
              <a:buClr>
                <a:schemeClr val="dk1"/>
              </a:buClr>
              <a:buSzPts val="2400"/>
              <a:buFont typeface="Arial"/>
              <a:buChar char="•"/>
              <a:defRPr sz="2400"/>
            </a:lvl3pPr>
            <a:lvl4pPr marL="1828800" lvl="3" indent="-355600" algn="l" rtl="0">
              <a:spcBef>
                <a:spcPts val="400"/>
              </a:spcBef>
              <a:spcAft>
                <a:spcPts val="0"/>
              </a:spcAft>
              <a:buClr>
                <a:schemeClr val="dk1"/>
              </a:buClr>
              <a:buSzPts val="2000"/>
              <a:buFont typeface="Arial"/>
              <a:buChar char="–"/>
              <a:defRPr sz="2000"/>
            </a:lvl4pPr>
            <a:lvl5pPr marL="2286000" lvl="4" indent="-355600" algn="l" rtl="0">
              <a:spcBef>
                <a:spcPts val="400"/>
              </a:spcBef>
              <a:spcAft>
                <a:spcPts val="0"/>
              </a:spcAft>
              <a:buClr>
                <a:schemeClr val="dk1"/>
              </a:buClr>
              <a:buSzPts val="2000"/>
              <a:buFont typeface="Arial"/>
              <a:buChar char="»"/>
              <a:defRPr sz="2000"/>
            </a:lvl5pPr>
            <a:lvl6pPr marL="2743200" lvl="5" indent="-355600" algn="l" rtl="0">
              <a:lnSpc>
                <a:spcPct val="90000"/>
              </a:lnSpc>
              <a:spcBef>
                <a:spcPts val="500"/>
              </a:spcBef>
              <a:spcAft>
                <a:spcPts val="0"/>
              </a:spcAft>
              <a:buClr>
                <a:schemeClr val="dk1"/>
              </a:buClr>
              <a:buSzPts val="2000"/>
              <a:buChar char="•"/>
              <a:defRPr sz="2000"/>
            </a:lvl6pPr>
            <a:lvl7pPr marL="3200400" lvl="6" indent="-355600" algn="l" rtl="0">
              <a:lnSpc>
                <a:spcPct val="90000"/>
              </a:lnSpc>
              <a:spcBef>
                <a:spcPts val="500"/>
              </a:spcBef>
              <a:spcAft>
                <a:spcPts val="0"/>
              </a:spcAft>
              <a:buClr>
                <a:schemeClr val="dk1"/>
              </a:buClr>
              <a:buSzPts val="2000"/>
              <a:buChar char="•"/>
              <a:defRPr sz="2000"/>
            </a:lvl7pPr>
            <a:lvl8pPr marL="3657600" lvl="7" indent="-355600" algn="l" rtl="0">
              <a:lnSpc>
                <a:spcPct val="90000"/>
              </a:lnSpc>
              <a:spcBef>
                <a:spcPts val="500"/>
              </a:spcBef>
              <a:spcAft>
                <a:spcPts val="0"/>
              </a:spcAft>
              <a:buClr>
                <a:schemeClr val="dk1"/>
              </a:buClr>
              <a:buSzPts val="2000"/>
              <a:buChar char="•"/>
              <a:defRPr sz="2000"/>
            </a:lvl8pPr>
            <a:lvl9pPr marL="4114800" lvl="8" indent="-355600" algn="l" rtl="0">
              <a:lnSpc>
                <a:spcPct val="90000"/>
              </a:lnSpc>
              <a:spcBef>
                <a:spcPts val="500"/>
              </a:spcBef>
              <a:spcAft>
                <a:spcPts val="0"/>
              </a:spcAft>
              <a:buClr>
                <a:schemeClr val="dk1"/>
              </a:buClr>
              <a:buSzPts val="2000"/>
              <a:buChar char="•"/>
              <a:defRPr sz="2000"/>
            </a:lvl9pPr>
          </a:lstStyle>
          <a:p>
            <a:endParaRPr/>
          </a:p>
        </p:txBody>
      </p:sp>
      <p:sp>
        <p:nvSpPr>
          <p:cNvPr id="481" name="Shape 481"/>
          <p:cNvSpPr txBox="1">
            <a:spLocks noGrp="1"/>
          </p:cNvSpPr>
          <p:nvPr>
            <p:ph type="body" idx="2"/>
          </p:nvPr>
        </p:nvSpPr>
        <p:spPr>
          <a:xfrm>
            <a:off x="630238" y="2057400"/>
            <a:ext cx="2949600" cy="3811500"/>
          </a:xfrm>
          <a:prstGeom prst="rect">
            <a:avLst/>
          </a:prstGeom>
          <a:noFill/>
          <a:ln>
            <a:noFill/>
          </a:ln>
        </p:spPr>
        <p:txBody>
          <a:bodyPr spcFirstLastPara="1" wrap="square" lIns="91425" tIns="91425" rIns="91425" bIns="91425" anchor="t" anchorCtr="0"/>
          <a:lstStyle>
            <a:lvl1pPr marL="457200" lvl="0" indent="-228600" algn="l" rtl="0">
              <a:spcBef>
                <a:spcPts val="320"/>
              </a:spcBef>
              <a:spcAft>
                <a:spcPts val="0"/>
              </a:spcAft>
              <a:buClr>
                <a:schemeClr val="dk1"/>
              </a:buClr>
              <a:buSzPts val="1600"/>
              <a:buFont typeface="Arial"/>
              <a:buNone/>
              <a:defRPr sz="1600"/>
            </a:lvl1pPr>
            <a:lvl2pPr marL="914400" lvl="1" indent="-228600" algn="l" rtl="0">
              <a:spcBef>
                <a:spcPts val="280"/>
              </a:spcBef>
              <a:spcAft>
                <a:spcPts val="0"/>
              </a:spcAft>
              <a:buClr>
                <a:schemeClr val="dk1"/>
              </a:buClr>
              <a:buSzPts val="1400"/>
              <a:buFont typeface="Arial"/>
              <a:buNone/>
              <a:defRPr sz="1400"/>
            </a:lvl2pPr>
            <a:lvl3pPr marL="1371600" lvl="2" indent="-228600" algn="l" rtl="0">
              <a:spcBef>
                <a:spcPts val="240"/>
              </a:spcBef>
              <a:spcAft>
                <a:spcPts val="0"/>
              </a:spcAft>
              <a:buClr>
                <a:schemeClr val="dk1"/>
              </a:buClr>
              <a:buSzPts val="1200"/>
              <a:buFont typeface="Arial"/>
              <a:buNone/>
              <a:defRPr sz="1200"/>
            </a:lvl3pPr>
            <a:lvl4pPr marL="1828800" lvl="3" indent="-228600" algn="l" rtl="0">
              <a:spcBef>
                <a:spcPts val="200"/>
              </a:spcBef>
              <a:spcAft>
                <a:spcPts val="0"/>
              </a:spcAft>
              <a:buClr>
                <a:schemeClr val="dk1"/>
              </a:buClr>
              <a:buSzPts val="1000"/>
              <a:buFont typeface="Arial"/>
              <a:buNone/>
              <a:defRPr sz="1000"/>
            </a:lvl4pPr>
            <a:lvl5pPr marL="2286000" lvl="4" indent="-228600" algn="l" rtl="0">
              <a:spcBef>
                <a:spcPts val="200"/>
              </a:spcBef>
              <a:spcAft>
                <a:spcPts val="0"/>
              </a:spcAft>
              <a:buClr>
                <a:schemeClr val="dk1"/>
              </a:buClr>
              <a:buSzPts val="1000"/>
              <a:buFont typeface="Arial"/>
              <a:buNone/>
              <a:defRPr sz="1000"/>
            </a:lvl5pPr>
            <a:lvl6pPr marL="2743200" lvl="5" indent="-228600" algn="l" rtl="0">
              <a:lnSpc>
                <a:spcPct val="90000"/>
              </a:lnSpc>
              <a:spcBef>
                <a:spcPts val="500"/>
              </a:spcBef>
              <a:spcAft>
                <a:spcPts val="0"/>
              </a:spcAft>
              <a:buClr>
                <a:schemeClr val="dk1"/>
              </a:buClr>
              <a:buSzPts val="1000"/>
              <a:buNone/>
              <a:defRPr sz="1000"/>
            </a:lvl6pPr>
            <a:lvl7pPr marL="3200400" lvl="6" indent="-228600" algn="l" rtl="0">
              <a:lnSpc>
                <a:spcPct val="90000"/>
              </a:lnSpc>
              <a:spcBef>
                <a:spcPts val="500"/>
              </a:spcBef>
              <a:spcAft>
                <a:spcPts val="0"/>
              </a:spcAft>
              <a:buClr>
                <a:schemeClr val="dk1"/>
              </a:buClr>
              <a:buSzPts val="1000"/>
              <a:buNone/>
              <a:defRPr sz="1000"/>
            </a:lvl7pPr>
            <a:lvl8pPr marL="3657600" lvl="7" indent="-228600" algn="l" rtl="0">
              <a:lnSpc>
                <a:spcPct val="90000"/>
              </a:lnSpc>
              <a:spcBef>
                <a:spcPts val="500"/>
              </a:spcBef>
              <a:spcAft>
                <a:spcPts val="0"/>
              </a:spcAft>
              <a:buClr>
                <a:schemeClr val="dk1"/>
              </a:buClr>
              <a:buSzPts val="1000"/>
              <a:buNone/>
              <a:defRPr sz="1000"/>
            </a:lvl8pPr>
            <a:lvl9pPr marL="4114800" lvl="8" indent="-228600" algn="l" rtl="0">
              <a:lnSpc>
                <a:spcPct val="90000"/>
              </a:lnSpc>
              <a:spcBef>
                <a:spcPts val="500"/>
              </a:spcBef>
              <a:spcAft>
                <a:spcPts val="0"/>
              </a:spcAft>
              <a:buClr>
                <a:schemeClr val="dk1"/>
              </a:buClr>
              <a:buSzPts val="1000"/>
              <a:buNone/>
              <a:defRPr sz="1000"/>
            </a:lvl9pPr>
          </a:lstStyle>
          <a:p>
            <a:endParaRPr/>
          </a:p>
        </p:txBody>
      </p:sp>
      <p:sp>
        <p:nvSpPr>
          <p:cNvPr id="482" name="Shape 482"/>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83" name="Shape 483"/>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84" name="Shape 484"/>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9" name="Shape 29"/>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91425" rIns="91425" bIns="91425"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30" name="Shape 30"/>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1" name="Shape 31"/>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2" name="Shape 3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1792288" y="4800600"/>
            <a:ext cx="5486400" cy="5667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35" name="Shape 35"/>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1"/>
          </p:nvPr>
        </p:nvSpPr>
        <p:spPr>
          <a:xfrm>
            <a:off x="1792288" y="5367338"/>
            <a:ext cx="5486400" cy="804900"/>
          </a:xfrm>
          <a:prstGeom prst="rect">
            <a:avLst/>
          </a:prstGeom>
          <a:noFill/>
          <a:ln>
            <a:noFill/>
          </a:ln>
        </p:spPr>
        <p:txBody>
          <a:bodyPr spcFirstLastPara="1" wrap="square" lIns="91425" tIns="91425" rIns="91425" bIns="91425" anchor="t" anchorCtr="0"/>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37" name="Shape 37"/>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8" name="Shape 38"/>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9" name="Shape 3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3050"/>
            <a:ext cx="3008400" cy="11622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42" name="Shape 42"/>
          <p:cNvSpPr txBox="1">
            <a:spLocks noGrp="1"/>
          </p:cNvSpPr>
          <p:nvPr>
            <p:ph type="body" idx="1"/>
          </p:nvPr>
        </p:nvSpPr>
        <p:spPr>
          <a:xfrm>
            <a:off x="3575050" y="273050"/>
            <a:ext cx="5111700" cy="5853000"/>
          </a:xfrm>
          <a:prstGeom prst="rect">
            <a:avLst/>
          </a:prstGeom>
          <a:noFill/>
          <a:ln>
            <a:noFill/>
          </a:ln>
        </p:spPr>
        <p:txBody>
          <a:bodyPr spcFirstLastPara="1" wrap="square" lIns="91425" tIns="91425" rIns="91425" bIns="91425" anchor="t" anchorCtr="0"/>
          <a:lstStyle>
            <a:lvl1pPr marL="457200" lvl="0" indent="-431800" algn="l" rtl="0">
              <a:spcBef>
                <a:spcPts val="640"/>
              </a:spcBef>
              <a:spcAft>
                <a:spcPts val="0"/>
              </a:spcAft>
              <a:buClr>
                <a:schemeClr val="dk1"/>
              </a:buClr>
              <a:buSzPts val="3200"/>
              <a:buChar char="•"/>
              <a:defRPr sz="3200"/>
            </a:lvl1pPr>
            <a:lvl2pPr marL="914400" lvl="1" indent="-406400" algn="l" rtl="0">
              <a:spcBef>
                <a:spcPts val="560"/>
              </a:spcBef>
              <a:spcAft>
                <a:spcPts val="0"/>
              </a:spcAft>
              <a:buClr>
                <a:schemeClr val="dk1"/>
              </a:buClr>
              <a:buSzPts val="2800"/>
              <a:buChar char="–"/>
              <a:defRPr sz="2800"/>
            </a:lvl2pPr>
            <a:lvl3pPr marL="1371600" lvl="2" indent="-381000" algn="l" rtl="0">
              <a:spcBef>
                <a:spcPts val="480"/>
              </a:spcBef>
              <a:spcAft>
                <a:spcPts val="0"/>
              </a:spcAft>
              <a:buClr>
                <a:schemeClr val="dk1"/>
              </a:buClr>
              <a:buSzPts val="2400"/>
              <a:buChar char="•"/>
              <a:defRPr sz="2400"/>
            </a:lvl3pPr>
            <a:lvl4pPr marL="1828800" lvl="3" indent="-355600" algn="l" rtl="0">
              <a:spcBef>
                <a:spcPts val="400"/>
              </a:spcBef>
              <a:spcAft>
                <a:spcPts val="0"/>
              </a:spcAft>
              <a:buClr>
                <a:schemeClr val="dk1"/>
              </a:buClr>
              <a:buSzPts val="2000"/>
              <a:buChar char="–"/>
              <a:defRPr sz="2000"/>
            </a:lvl4pPr>
            <a:lvl5pPr marL="2286000" lvl="4" indent="-355600" algn="l" rtl="0">
              <a:spcBef>
                <a:spcPts val="400"/>
              </a:spcBef>
              <a:spcAft>
                <a:spcPts val="0"/>
              </a:spcAft>
              <a:buClr>
                <a:schemeClr val="dk1"/>
              </a:buClr>
              <a:buSzPts val="2000"/>
              <a:buChar char="»"/>
              <a:defRPr sz="2000"/>
            </a:lvl5pPr>
            <a:lvl6pPr marL="2743200" lvl="5" indent="-355600" algn="l" rtl="0">
              <a:spcBef>
                <a:spcPts val="400"/>
              </a:spcBef>
              <a:spcAft>
                <a:spcPts val="0"/>
              </a:spcAft>
              <a:buClr>
                <a:schemeClr val="dk1"/>
              </a:buClr>
              <a:buSzPts val="2000"/>
              <a:buChar char="•"/>
              <a:defRPr sz="2000"/>
            </a:lvl6pPr>
            <a:lvl7pPr marL="3200400" lvl="6" indent="-355600" algn="l" rtl="0">
              <a:spcBef>
                <a:spcPts val="400"/>
              </a:spcBef>
              <a:spcAft>
                <a:spcPts val="0"/>
              </a:spcAft>
              <a:buClr>
                <a:schemeClr val="dk1"/>
              </a:buClr>
              <a:buSzPts val="2000"/>
              <a:buChar char="•"/>
              <a:defRPr sz="2000"/>
            </a:lvl7pPr>
            <a:lvl8pPr marL="3657600" lvl="7" indent="-355600" algn="l" rtl="0">
              <a:spcBef>
                <a:spcPts val="400"/>
              </a:spcBef>
              <a:spcAft>
                <a:spcPts val="0"/>
              </a:spcAft>
              <a:buClr>
                <a:schemeClr val="dk1"/>
              </a:buClr>
              <a:buSzPts val="2000"/>
              <a:buChar char="•"/>
              <a:defRPr sz="2000"/>
            </a:lvl8pPr>
            <a:lvl9pPr marL="4114800" lvl="8" indent="-355600" algn="l" rtl="0">
              <a:spcBef>
                <a:spcPts val="400"/>
              </a:spcBef>
              <a:spcAft>
                <a:spcPts val="0"/>
              </a:spcAft>
              <a:buClr>
                <a:schemeClr val="dk1"/>
              </a:buClr>
              <a:buSzPts val="2000"/>
              <a:buChar char="•"/>
              <a:defRPr sz="2000"/>
            </a:lvl9pPr>
          </a:lstStyle>
          <a:p>
            <a:endParaRPr/>
          </a:p>
        </p:txBody>
      </p:sp>
      <p:sp>
        <p:nvSpPr>
          <p:cNvPr id="43" name="Shape 43"/>
          <p:cNvSpPr txBox="1">
            <a:spLocks noGrp="1"/>
          </p:cNvSpPr>
          <p:nvPr>
            <p:ph type="body" idx="2"/>
          </p:nvPr>
        </p:nvSpPr>
        <p:spPr>
          <a:xfrm>
            <a:off x="457200" y="1435100"/>
            <a:ext cx="3008400" cy="4691100"/>
          </a:xfrm>
          <a:prstGeom prst="rect">
            <a:avLst/>
          </a:prstGeom>
          <a:noFill/>
          <a:ln>
            <a:noFill/>
          </a:ln>
        </p:spPr>
        <p:txBody>
          <a:bodyPr spcFirstLastPara="1" wrap="square" lIns="91425" tIns="91425" rIns="91425" bIns="91425" anchor="t" anchorCtr="0"/>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44" name="Shape 44"/>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5" name="Shape 45"/>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6" name="Shape 4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ólo el título" type="titleOnly">
  <p:cSld name="TITLE_ONLY">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49" name="Shape 49"/>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0" name="Shape 50"/>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1" name="Shape 5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54" name="Shape 54"/>
          <p:cNvSpPr txBox="1">
            <a:spLocks noGrp="1"/>
          </p:cNvSpPr>
          <p:nvPr>
            <p:ph type="body" idx="1"/>
          </p:nvPr>
        </p:nvSpPr>
        <p:spPr>
          <a:xfrm>
            <a:off x="457200" y="1535113"/>
            <a:ext cx="4040100" cy="639900"/>
          </a:xfrm>
          <a:prstGeom prst="rect">
            <a:avLst/>
          </a:prstGeom>
          <a:noFill/>
          <a:ln>
            <a:noFill/>
          </a:ln>
        </p:spPr>
        <p:txBody>
          <a:bodyPr spcFirstLastPara="1" wrap="square" lIns="91425" tIns="91425" rIns="91425" bIns="91425" anchor="b" anchorCtr="0"/>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55" name="Shape 55"/>
          <p:cNvSpPr txBox="1">
            <a:spLocks noGrp="1"/>
          </p:cNvSpPr>
          <p:nvPr>
            <p:ph type="body" idx="2"/>
          </p:nvPr>
        </p:nvSpPr>
        <p:spPr>
          <a:xfrm>
            <a:off x="457200" y="2174875"/>
            <a:ext cx="4040100" cy="3951300"/>
          </a:xfrm>
          <a:prstGeom prst="rect">
            <a:avLst/>
          </a:prstGeom>
          <a:noFill/>
          <a:ln>
            <a:noFill/>
          </a:ln>
        </p:spPr>
        <p:txBody>
          <a:bodyPr spcFirstLastPara="1" wrap="square" lIns="91425" tIns="91425" rIns="91425" bIns="91425" anchor="t" anchorCtr="0"/>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56" name="Shape 56"/>
          <p:cNvSpPr txBox="1">
            <a:spLocks noGrp="1"/>
          </p:cNvSpPr>
          <p:nvPr>
            <p:ph type="body" idx="3"/>
          </p:nvPr>
        </p:nvSpPr>
        <p:spPr>
          <a:xfrm>
            <a:off x="4645025" y="1535113"/>
            <a:ext cx="4041900" cy="639900"/>
          </a:xfrm>
          <a:prstGeom prst="rect">
            <a:avLst/>
          </a:prstGeom>
          <a:noFill/>
          <a:ln>
            <a:noFill/>
          </a:ln>
        </p:spPr>
        <p:txBody>
          <a:bodyPr spcFirstLastPara="1" wrap="square" lIns="91425" tIns="91425" rIns="91425" bIns="91425" anchor="b" anchorCtr="0"/>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57" name="Shape 57"/>
          <p:cNvSpPr txBox="1">
            <a:spLocks noGrp="1"/>
          </p:cNvSpPr>
          <p:nvPr>
            <p:ph type="body" idx="4"/>
          </p:nvPr>
        </p:nvSpPr>
        <p:spPr>
          <a:xfrm>
            <a:off x="4645025" y="2174875"/>
            <a:ext cx="4041900" cy="3951300"/>
          </a:xfrm>
          <a:prstGeom prst="rect">
            <a:avLst/>
          </a:prstGeom>
          <a:noFill/>
          <a:ln>
            <a:noFill/>
          </a:ln>
        </p:spPr>
        <p:txBody>
          <a:bodyPr spcFirstLastPara="1" wrap="square" lIns="91425" tIns="91425" rIns="91425" bIns="91425" anchor="t" anchorCtr="0"/>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58" name="Shape 58"/>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9" name="Shape 59"/>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0" name="Shape 6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63" name="Shape 63"/>
          <p:cNvSpPr txBox="1">
            <a:spLocks noGrp="1"/>
          </p:cNvSpPr>
          <p:nvPr>
            <p:ph type="body" idx="1"/>
          </p:nvPr>
        </p:nvSpPr>
        <p:spPr>
          <a:xfrm>
            <a:off x="457200" y="1600200"/>
            <a:ext cx="4038600" cy="4526100"/>
          </a:xfrm>
          <a:prstGeom prst="rect">
            <a:avLst/>
          </a:prstGeom>
          <a:noFill/>
          <a:ln>
            <a:noFill/>
          </a:ln>
        </p:spPr>
        <p:txBody>
          <a:bodyPr spcFirstLastPara="1" wrap="square" lIns="91425" tIns="91425" rIns="91425" bIns="91425" anchor="t" anchorCtr="0"/>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64" name="Shape 64"/>
          <p:cNvSpPr txBox="1">
            <a:spLocks noGrp="1"/>
          </p:cNvSpPr>
          <p:nvPr>
            <p:ph type="body" idx="2"/>
          </p:nvPr>
        </p:nvSpPr>
        <p:spPr>
          <a:xfrm>
            <a:off x="4648200" y="1600200"/>
            <a:ext cx="4038600" cy="4526100"/>
          </a:xfrm>
          <a:prstGeom prst="rect">
            <a:avLst/>
          </a:prstGeom>
          <a:noFill/>
          <a:ln>
            <a:noFill/>
          </a:ln>
        </p:spPr>
        <p:txBody>
          <a:bodyPr spcFirstLastPara="1" wrap="square" lIns="91425" tIns="91425" rIns="91425" bIns="91425" anchor="t" anchorCtr="0"/>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65" name="Shape 65"/>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6" name="Shape 66"/>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7" name="Shape 6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19.xml"/></Relationships>
</file>

<file path=ppt/slideMasters/_rels/slideMaster17.xml.rels><?xml version="1.0" encoding="UTF-8" standalone="yes"?>
<Relationships xmlns="http://schemas.openxmlformats.org/package/2006/relationships"><Relationship Id="rId2" Type="http://schemas.openxmlformats.org/officeDocument/2006/relationships/theme" Target="../theme/theme17.xml"/><Relationship Id="rId1" Type="http://schemas.openxmlformats.org/officeDocument/2006/relationships/slideLayout" Target="../slideLayouts/slideLayout20.xml"/></Relationships>
</file>

<file path=ppt/slideMasters/_rels/slideMaster18.xml.rels><?xml version="1.0" encoding="UTF-8" standalone="yes"?>
<Relationships xmlns="http://schemas.openxmlformats.org/package/2006/relationships"><Relationship Id="rId2" Type="http://schemas.openxmlformats.org/officeDocument/2006/relationships/theme" Target="../theme/theme18.xml"/><Relationship Id="rId1" Type="http://schemas.openxmlformats.org/officeDocument/2006/relationships/slideLayout" Target="../slideLayouts/slideLayout21.xml"/></Relationships>
</file>

<file path=ppt/slideMasters/_rels/slideMaster19.xml.rels><?xml version="1.0" encoding="UTF-8" standalone="yes"?>
<Relationships xmlns="http://schemas.openxmlformats.org/package/2006/relationships"><Relationship Id="rId2" Type="http://schemas.openxmlformats.org/officeDocument/2006/relationships/theme" Target="../theme/theme19.xml"/><Relationship Id="rId1"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23.xml"/></Relationships>
</file>

<file path=ppt/slideMasters/_rels/slideMaster21.xml.rels><?xml version="1.0" encoding="UTF-8" standalone="yes"?>
<Relationships xmlns="http://schemas.openxmlformats.org/package/2006/relationships"><Relationship Id="rId2" Type="http://schemas.openxmlformats.org/officeDocument/2006/relationships/theme" Target="../theme/theme21.xml"/><Relationship Id="rId1" Type="http://schemas.openxmlformats.org/officeDocument/2006/relationships/slideLayout" Target="../slideLayouts/slideLayout24.xml"/></Relationships>
</file>

<file path=ppt/slideMasters/_rels/slideMaster22.xml.rels><?xml version="1.0" encoding="UTF-8" standalone="yes"?>
<Relationships xmlns="http://schemas.openxmlformats.org/package/2006/relationships"><Relationship Id="rId2" Type="http://schemas.openxmlformats.org/officeDocument/2006/relationships/theme" Target="../theme/theme22.xml"/><Relationship Id="rId1" Type="http://schemas.openxmlformats.org/officeDocument/2006/relationships/slideLayout" Target="../slideLayouts/slideLayout25.xml"/></Relationships>
</file>

<file path=ppt/slideMasters/_rels/slideMaster23.xml.rels><?xml version="1.0" encoding="UTF-8" standalone="yes"?>
<Relationships xmlns="http://schemas.openxmlformats.org/package/2006/relationships"><Relationship Id="rId2" Type="http://schemas.openxmlformats.org/officeDocument/2006/relationships/theme" Target="../theme/theme23.xml"/><Relationship Id="rId1" Type="http://schemas.openxmlformats.org/officeDocument/2006/relationships/slideLayout" Target="../slideLayouts/slideLayout26.xml"/></Relationships>
</file>

<file path=ppt/slideMasters/_rels/slideMaster24.xml.rels><?xml version="1.0" encoding="UTF-8" standalone="yes"?>
<Relationships xmlns="http://schemas.openxmlformats.org/package/2006/relationships"><Relationship Id="rId2" Type="http://schemas.openxmlformats.org/officeDocument/2006/relationships/theme" Target="../theme/theme24.xml"/><Relationship Id="rId1" Type="http://schemas.openxmlformats.org/officeDocument/2006/relationships/slideLayout" Target="../slideLayouts/slideLayout27.xml"/></Relationships>
</file>

<file path=ppt/slideMasters/_rels/slideMaster25.xml.rels><?xml version="1.0" encoding="UTF-8" standalone="yes"?>
<Relationships xmlns="http://schemas.openxmlformats.org/package/2006/relationships"><Relationship Id="rId2" Type="http://schemas.openxmlformats.org/officeDocument/2006/relationships/theme" Target="../theme/theme25.xml"/><Relationship Id="rId1" Type="http://schemas.openxmlformats.org/officeDocument/2006/relationships/slideLayout" Target="../slideLayouts/slideLayout28.xml"/></Relationships>
</file>

<file path=ppt/slideMasters/_rels/slideMaster26.xml.rels><?xml version="1.0" encoding="UTF-8" standalone="yes"?>
<Relationships xmlns="http://schemas.openxmlformats.org/package/2006/relationships"><Relationship Id="rId2" Type="http://schemas.openxmlformats.org/officeDocument/2006/relationships/theme" Target="../theme/theme26.xml"/><Relationship Id="rId1" Type="http://schemas.openxmlformats.org/officeDocument/2006/relationships/slideLayout" Target="../slideLayouts/slideLayout29.xml"/></Relationships>
</file>

<file path=ppt/slideMasters/_rels/slideMaster27.xml.rels><?xml version="1.0" encoding="UTF-8" standalone="yes"?>
<Relationships xmlns="http://schemas.openxmlformats.org/package/2006/relationships"><Relationship Id="rId2" Type="http://schemas.openxmlformats.org/officeDocument/2006/relationships/theme" Target="../theme/theme27.xml"/><Relationship Id="rId1" Type="http://schemas.openxmlformats.org/officeDocument/2006/relationships/slideLayout" Target="../slideLayouts/slideLayout30.xml"/></Relationships>
</file>

<file path=ppt/slideMasters/_rels/slideMaster28.xml.rels><?xml version="1.0" encoding="UTF-8" standalone="yes"?>
<Relationships xmlns="http://schemas.openxmlformats.org/package/2006/relationships"><Relationship Id="rId2" Type="http://schemas.openxmlformats.org/officeDocument/2006/relationships/theme" Target="../theme/theme28.xml"/><Relationship Id="rId1" Type="http://schemas.openxmlformats.org/officeDocument/2006/relationships/slideLayout" Target="../slideLayouts/slideLayout31.xml"/></Relationships>
</file>

<file path=ppt/slideMasters/_rels/slideMaster29.xml.rels><?xml version="1.0" encoding="UTF-8" standalone="yes"?>
<Relationships xmlns="http://schemas.openxmlformats.org/package/2006/relationships"><Relationship Id="rId2" Type="http://schemas.openxmlformats.org/officeDocument/2006/relationships/theme" Target="../theme/theme29.xml"/><Relationship Id="rId1" Type="http://schemas.openxmlformats.org/officeDocument/2006/relationships/slideLayout" Target="../slideLayouts/slideLayout3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30.xml.rels><?xml version="1.0" encoding="UTF-8" standalone="yes"?>
<Relationships xmlns="http://schemas.openxmlformats.org/package/2006/relationships"><Relationship Id="rId2" Type="http://schemas.openxmlformats.org/officeDocument/2006/relationships/theme" Target="../theme/theme30.xml"/><Relationship Id="rId1" Type="http://schemas.openxmlformats.org/officeDocument/2006/relationships/slideLayout" Target="../slideLayouts/slideLayout33.xml"/></Relationships>
</file>

<file path=ppt/slideMasters/_rels/slideMaster31.xml.rels><?xml version="1.0" encoding="UTF-8" standalone="yes"?>
<Relationships xmlns="http://schemas.openxmlformats.org/package/2006/relationships"><Relationship Id="rId2" Type="http://schemas.openxmlformats.org/officeDocument/2006/relationships/theme" Target="../theme/theme31.xml"/><Relationship Id="rId1" Type="http://schemas.openxmlformats.org/officeDocument/2006/relationships/slideLayout" Target="../slideLayouts/slideLayout34.xml"/></Relationships>
</file>

<file path=ppt/slideMasters/_rels/slideMaster32.xml.rels><?xml version="1.0" encoding="UTF-8" standalone="yes"?>
<Relationships xmlns="http://schemas.openxmlformats.org/package/2006/relationships"><Relationship Id="rId2" Type="http://schemas.openxmlformats.org/officeDocument/2006/relationships/theme" Target="../theme/theme32.xml"/><Relationship Id="rId1" Type="http://schemas.openxmlformats.org/officeDocument/2006/relationships/slideLayout" Target="../slideLayouts/slideLayout35.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2"/>
        <p:cNvGrpSpPr/>
        <p:nvPr/>
      </p:nvGrpSpPr>
      <p:grpSpPr>
        <a:xfrm>
          <a:off x="0" y="0"/>
          <a:ext cx="0" cy="0"/>
          <a:chOff x="0" y="0"/>
          <a:chExt cx="0" cy="0"/>
        </a:xfrm>
      </p:grpSpPr>
      <p:sp>
        <p:nvSpPr>
          <p:cNvPr id="273" name="Shape 273"/>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274" name="Shape 274"/>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75" name="Shape 275"/>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76" name="Shape 276"/>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77" name="Shape 277"/>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6"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84"/>
        <p:cNvGrpSpPr/>
        <p:nvPr/>
      </p:nvGrpSpPr>
      <p:grpSpPr>
        <a:xfrm>
          <a:off x="0" y="0"/>
          <a:ext cx="0" cy="0"/>
          <a:chOff x="0" y="0"/>
          <a:chExt cx="0" cy="0"/>
        </a:xfrm>
      </p:grpSpPr>
      <p:sp>
        <p:nvSpPr>
          <p:cNvPr id="285" name="Shape 285"/>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286" name="Shape 286"/>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87" name="Shape 287"/>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88" name="Shape 288"/>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89" name="Shape 289"/>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7"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6"/>
        <p:cNvGrpSpPr/>
        <p:nvPr/>
      </p:nvGrpSpPr>
      <p:grpSpPr>
        <a:xfrm>
          <a:off x="0" y="0"/>
          <a:ext cx="0" cy="0"/>
          <a:chOff x="0" y="0"/>
          <a:chExt cx="0" cy="0"/>
        </a:xfrm>
      </p:grpSpPr>
      <p:sp>
        <p:nvSpPr>
          <p:cNvPr id="297" name="Shape 297"/>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298" name="Shape 298"/>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99" name="Shape 299"/>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00" name="Shape 300"/>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01" name="Shape 301"/>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8"/>
        <p:cNvGrpSpPr/>
        <p:nvPr/>
      </p:nvGrpSpPr>
      <p:grpSpPr>
        <a:xfrm>
          <a:off x="0" y="0"/>
          <a:ext cx="0" cy="0"/>
          <a:chOff x="0" y="0"/>
          <a:chExt cx="0" cy="0"/>
        </a:xfrm>
      </p:grpSpPr>
      <p:sp>
        <p:nvSpPr>
          <p:cNvPr id="309" name="Shape 309"/>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10" name="Shape 310"/>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11" name="Shape 311"/>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2" name="Shape 312"/>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3" name="Shape 313"/>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FFCC"/>
        </a:solidFill>
        <a:effectLst/>
      </p:bgPr>
    </p:bg>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685800" y="609600"/>
            <a:ext cx="77724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9pPr>
          </a:lstStyle>
          <a:p>
            <a:endParaRPr/>
          </a:p>
        </p:txBody>
      </p:sp>
      <p:sp>
        <p:nvSpPr>
          <p:cNvPr id="82" name="Shape 82"/>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Times New Roman"/>
              <a:buChar char="•"/>
              <a:defRPr sz="3200" b="0" i="0" u="none" strike="noStrike" cap="none">
                <a:solidFill>
                  <a:schemeClr val="dk1"/>
                </a:solidFill>
                <a:latin typeface="Times New Roman"/>
                <a:ea typeface="Times New Roman"/>
                <a:cs typeface="Times New Roman"/>
                <a:sym typeface="Times New Roman"/>
              </a:defRPr>
            </a:lvl1pPr>
            <a:lvl2pPr marL="914400" marR="0" lvl="1" indent="-406400" algn="l" rtl="0">
              <a:spcBef>
                <a:spcPts val="560"/>
              </a:spcBef>
              <a:spcAft>
                <a:spcPts val="0"/>
              </a:spcAft>
              <a:buClr>
                <a:schemeClr val="dk1"/>
              </a:buClr>
              <a:buSzPts val="280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L="1371600" marR="0" lvl="2" indent="-381000" algn="l" rtl="0">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3pPr>
            <a:lvl4pPr marL="1828800" marR="0" lvl="3"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743200" marR="0" lvl="5"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3200400" marR="0" lvl="6"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657600" marR="0" lvl="7"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4114800" marR="0" lvl="8"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83" name="Shape 83"/>
          <p:cNvSpPr txBox="1">
            <a:spLocks noGrp="1"/>
          </p:cNvSpPr>
          <p:nvPr>
            <p:ph type="dt" idx="10"/>
          </p:nvPr>
        </p:nvSpPr>
        <p:spPr>
          <a:xfrm>
            <a:off x="685800" y="6248400"/>
            <a:ext cx="1905000" cy="4572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5" name="Shape 85"/>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1"/>
        <p:cNvGrpSpPr/>
        <p:nvPr/>
      </p:nvGrpSpPr>
      <p:grpSpPr>
        <a:xfrm>
          <a:off x="0" y="0"/>
          <a:ext cx="0" cy="0"/>
          <a:chOff x="0" y="0"/>
          <a:chExt cx="0" cy="0"/>
        </a:xfrm>
      </p:grpSpPr>
      <p:sp>
        <p:nvSpPr>
          <p:cNvPr id="322" name="Shape 322"/>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23" name="Shape 323"/>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24" name="Shape 324"/>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25" name="Shape 325"/>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26" name="Shape 326"/>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36"/>
        <p:cNvGrpSpPr/>
        <p:nvPr/>
      </p:nvGrpSpPr>
      <p:grpSpPr>
        <a:xfrm>
          <a:off x="0" y="0"/>
          <a:ext cx="0" cy="0"/>
          <a:chOff x="0" y="0"/>
          <a:chExt cx="0" cy="0"/>
        </a:xfrm>
      </p:grpSpPr>
      <p:sp>
        <p:nvSpPr>
          <p:cNvPr id="337" name="Shape 337"/>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38" name="Shape 338"/>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39" name="Shape 339"/>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40" name="Shape 340"/>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41" name="Shape 341"/>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47"/>
        <p:cNvGrpSpPr/>
        <p:nvPr/>
      </p:nvGrpSpPr>
      <p:grpSpPr>
        <a:xfrm>
          <a:off x="0" y="0"/>
          <a:ext cx="0" cy="0"/>
          <a:chOff x="0" y="0"/>
          <a:chExt cx="0" cy="0"/>
        </a:xfrm>
      </p:grpSpPr>
      <p:sp>
        <p:nvSpPr>
          <p:cNvPr id="348" name="Shape 348"/>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49" name="Shape 349"/>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50" name="Shape 350"/>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51" name="Shape 351"/>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52" name="Shape 352"/>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2"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60"/>
        <p:cNvGrpSpPr/>
        <p:nvPr/>
      </p:nvGrpSpPr>
      <p:grpSpPr>
        <a:xfrm>
          <a:off x="0" y="0"/>
          <a:ext cx="0" cy="0"/>
          <a:chOff x="0" y="0"/>
          <a:chExt cx="0" cy="0"/>
        </a:xfrm>
      </p:grpSpPr>
      <p:sp>
        <p:nvSpPr>
          <p:cNvPr id="361" name="Shape 361"/>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62" name="Shape 362"/>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63" name="Shape 363"/>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64" name="Shape 364"/>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65" name="Shape 365"/>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3"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73"/>
        <p:cNvGrpSpPr/>
        <p:nvPr/>
      </p:nvGrpSpPr>
      <p:grpSpPr>
        <a:xfrm>
          <a:off x="0" y="0"/>
          <a:ext cx="0" cy="0"/>
          <a:chOff x="0" y="0"/>
          <a:chExt cx="0" cy="0"/>
        </a:xfrm>
      </p:grpSpPr>
      <p:sp>
        <p:nvSpPr>
          <p:cNvPr id="374" name="Shape 374"/>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75" name="Shape 375"/>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76" name="Shape 376"/>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77" name="Shape 377"/>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78" name="Shape 378"/>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85"/>
        <p:cNvGrpSpPr/>
        <p:nvPr/>
      </p:nvGrpSpPr>
      <p:grpSpPr>
        <a:xfrm>
          <a:off x="0" y="0"/>
          <a:ext cx="0" cy="0"/>
          <a:chOff x="0" y="0"/>
          <a:chExt cx="0" cy="0"/>
        </a:xfrm>
      </p:grpSpPr>
      <p:sp>
        <p:nvSpPr>
          <p:cNvPr id="386" name="Shape 386"/>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87" name="Shape 387"/>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88" name="Shape 388"/>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89" name="Shape 389"/>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90" name="Shape 390"/>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5"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97"/>
        <p:cNvGrpSpPr/>
        <p:nvPr/>
      </p:nvGrpSpPr>
      <p:grpSpPr>
        <a:xfrm>
          <a:off x="0" y="0"/>
          <a:ext cx="0" cy="0"/>
          <a:chOff x="0" y="0"/>
          <a:chExt cx="0" cy="0"/>
        </a:xfrm>
      </p:grpSpPr>
      <p:sp>
        <p:nvSpPr>
          <p:cNvPr id="398" name="Shape 398"/>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99" name="Shape 399"/>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00" name="Shape 400"/>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01" name="Shape 401"/>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02" name="Shape 402"/>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6"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09"/>
        <p:cNvGrpSpPr/>
        <p:nvPr/>
      </p:nvGrpSpPr>
      <p:grpSpPr>
        <a:xfrm>
          <a:off x="0" y="0"/>
          <a:ext cx="0" cy="0"/>
          <a:chOff x="0" y="0"/>
          <a:chExt cx="0" cy="0"/>
        </a:xfrm>
      </p:grpSpPr>
      <p:sp>
        <p:nvSpPr>
          <p:cNvPr id="410" name="Shape 410"/>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11" name="Shape 411"/>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2" name="Shape 412"/>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13" name="Shape 413"/>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14" name="Shape 414"/>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7"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21"/>
        <p:cNvGrpSpPr/>
        <p:nvPr/>
      </p:nvGrpSpPr>
      <p:grpSpPr>
        <a:xfrm>
          <a:off x="0" y="0"/>
          <a:ext cx="0" cy="0"/>
          <a:chOff x="0" y="0"/>
          <a:chExt cx="0" cy="0"/>
        </a:xfrm>
      </p:grpSpPr>
      <p:sp>
        <p:nvSpPr>
          <p:cNvPr id="422" name="Shape 422"/>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23" name="Shape 423"/>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24" name="Shape 424"/>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25" name="Shape 425"/>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26" name="Shape 426"/>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33"/>
        <p:cNvGrpSpPr/>
        <p:nvPr/>
      </p:nvGrpSpPr>
      <p:grpSpPr>
        <a:xfrm>
          <a:off x="0" y="0"/>
          <a:ext cx="0" cy="0"/>
          <a:chOff x="0" y="0"/>
          <a:chExt cx="0" cy="0"/>
        </a:xfrm>
      </p:grpSpPr>
      <p:sp>
        <p:nvSpPr>
          <p:cNvPr id="434" name="Shape 434"/>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35" name="Shape 435"/>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6" name="Shape 436"/>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37" name="Shape 437"/>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38" name="Shape 438"/>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FFCC"/>
        </a:solidFill>
        <a:effectLst/>
      </p:bgPr>
    </p:bg>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685800" y="609600"/>
            <a:ext cx="77724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9pPr>
          </a:lstStyle>
          <a:p>
            <a:endParaRPr/>
          </a:p>
        </p:txBody>
      </p:sp>
      <p:sp>
        <p:nvSpPr>
          <p:cNvPr id="92" name="Shape 92"/>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Times New Roman"/>
              <a:buChar char="•"/>
              <a:defRPr sz="3200" b="0" i="0" u="none" strike="noStrike" cap="none">
                <a:solidFill>
                  <a:schemeClr val="dk1"/>
                </a:solidFill>
                <a:latin typeface="Times New Roman"/>
                <a:ea typeface="Times New Roman"/>
                <a:cs typeface="Times New Roman"/>
                <a:sym typeface="Times New Roman"/>
              </a:defRPr>
            </a:lvl1pPr>
            <a:lvl2pPr marL="914400" marR="0" lvl="1" indent="-406400" algn="l" rtl="0">
              <a:spcBef>
                <a:spcPts val="560"/>
              </a:spcBef>
              <a:spcAft>
                <a:spcPts val="0"/>
              </a:spcAft>
              <a:buClr>
                <a:schemeClr val="dk1"/>
              </a:buClr>
              <a:buSzPts val="280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L="1371600" marR="0" lvl="2" indent="-381000" algn="l" rtl="0">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3pPr>
            <a:lvl4pPr marL="1828800" marR="0" lvl="3"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743200" marR="0" lvl="5"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3200400" marR="0" lvl="6"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657600" marR="0" lvl="7"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4114800" marR="0" lvl="8"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93" name="Shape 93"/>
          <p:cNvSpPr txBox="1">
            <a:spLocks noGrp="1"/>
          </p:cNvSpPr>
          <p:nvPr>
            <p:ph type="dt" idx="10"/>
          </p:nvPr>
        </p:nvSpPr>
        <p:spPr>
          <a:xfrm>
            <a:off x="685800" y="6248400"/>
            <a:ext cx="1905000" cy="4572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4" name="Shape 94"/>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5" name="Shape 95"/>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46"/>
        <p:cNvGrpSpPr/>
        <p:nvPr/>
      </p:nvGrpSpPr>
      <p:grpSpPr>
        <a:xfrm>
          <a:off x="0" y="0"/>
          <a:ext cx="0" cy="0"/>
          <a:chOff x="0" y="0"/>
          <a:chExt cx="0" cy="0"/>
        </a:xfrm>
      </p:grpSpPr>
      <p:sp>
        <p:nvSpPr>
          <p:cNvPr id="447" name="Shape 447"/>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48" name="Shape 448"/>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49" name="Shape 449"/>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50" name="Shape 450"/>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51" name="Shape 451"/>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8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61"/>
        <p:cNvGrpSpPr/>
        <p:nvPr/>
      </p:nvGrpSpPr>
      <p:grpSpPr>
        <a:xfrm>
          <a:off x="0" y="0"/>
          <a:ext cx="0" cy="0"/>
          <a:chOff x="0" y="0"/>
          <a:chExt cx="0" cy="0"/>
        </a:xfrm>
      </p:grpSpPr>
      <p:sp>
        <p:nvSpPr>
          <p:cNvPr id="462" name="Shape 462"/>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63" name="Shape 463"/>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64" name="Shape 464"/>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65" name="Shape 465"/>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66" name="Shape 466"/>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8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72"/>
        <p:cNvGrpSpPr/>
        <p:nvPr/>
      </p:nvGrpSpPr>
      <p:grpSpPr>
        <a:xfrm>
          <a:off x="0" y="0"/>
          <a:ext cx="0" cy="0"/>
          <a:chOff x="0" y="0"/>
          <a:chExt cx="0" cy="0"/>
        </a:xfrm>
      </p:grpSpPr>
      <p:sp>
        <p:nvSpPr>
          <p:cNvPr id="473" name="Shape 473"/>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74" name="Shape 474"/>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5" name="Shape 475"/>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76" name="Shape 476"/>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77" name="Shape 477"/>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82"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02" name="Shape 102"/>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03" name="Shape 103"/>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 name="Shape 104"/>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5" name="Shape 105"/>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12" name="Shape 112"/>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13" name="Shape 113"/>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4" name="Shape 114"/>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5" name="Shape 115"/>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2"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22" name="Shape 122"/>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3" name="Shape 123"/>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4" name="Shape 124"/>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5" name="Shape 125"/>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3"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32" name="Shape 132"/>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33" name="Shape 133"/>
          <p:cNvSpPr txBox="1">
            <a:spLocks noGrp="1"/>
          </p:cNvSpPr>
          <p:nvPr>
            <p:ph type="dt" idx="10"/>
          </p:nvPr>
        </p:nvSpPr>
        <p:spPr>
          <a:xfrm>
            <a:off x="457200" y="6245225"/>
            <a:ext cx="2133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4" name="Shape 134"/>
          <p:cNvSpPr txBox="1">
            <a:spLocks noGrp="1"/>
          </p:cNvSpPr>
          <p:nvPr>
            <p:ph type="ftr" idx="11"/>
          </p:nvPr>
        </p:nvSpPr>
        <p:spPr>
          <a:xfrm>
            <a:off x="3124200" y="6245225"/>
            <a:ext cx="2895600" cy="4764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5" name="Shape 135"/>
          <p:cNvSpPr txBox="1">
            <a:spLocks noGrp="1"/>
          </p:cNvSpPr>
          <p:nvPr>
            <p:ph type="sldNum" idx="12"/>
          </p:nvPr>
        </p:nvSpPr>
        <p:spPr>
          <a:xfrm>
            <a:off x="6553200" y="6245225"/>
            <a:ext cx="2133600" cy="4764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Calibri"/>
              <a:buNone/>
              <a:defRPr sz="1400" b="0" i="0" u="none">
                <a:solidFill>
                  <a:srgbClr val="000000"/>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gradFill>
          <a:gsLst>
            <a:gs pos="0">
              <a:srgbClr val="000058"/>
            </a:gs>
            <a:gs pos="100000">
              <a:schemeClr val="dk2"/>
            </a:gs>
          </a:gsLst>
          <a:lin ang="2700006" scaled="0"/>
        </a:gradFill>
        <a:effectLst/>
      </p:bgPr>
    </p:bg>
    <p:spTree>
      <p:nvGrpSpPr>
        <p:cNvPr id="1" name="Shape 140"/>
        <p:cNvGrpSpPr/>
        <p:nvPr/>
      </p:nvGrpSpPr>
      <p:grpSpPr>
        <a:xfrm>
          <a:off x="0" y="0"/>
          <a:ext cx="0" cy="0"/>
          <a:chOff x="0" y="0"/>
          <a:chExt cx="0" cy="0"/>
        </a:xfrm>
      </p:grpSpPr>
      <p:grpSp>
        <p:nvGrpSpPr>
          <p:cNvPr id="141" name="Shape 141"/>
          <p:cNvGrpSpPr/>
          <p:nvPr/>
        </p:nvGrpSpPr>
        <p:grpSpPr>
          <a:xfrm>
            <a:off x="0" y="0"/>
            <a:ext cx="9144000" cy="6856412"/>
            <a:chOff x="0" y="0"/>
            <a:chExt cx="9144000" cy="6856412"/>
          </a:xfrm>
        </p:grpSpPr>
        <p:sp>
          <p:nvSpPr>
            <p:cNvPr id="142" name="Shape 142"/>
            <p:cNvSpPr/>
            <p:nvPr/>
          </p:nvSpPr>
          <p:spPr>
            <a:xfrm>
              <a:off x="0" y="19050"/>
              <a:ext cx="9140821" cy="5195888"/>
            </a:xfrm>
            <a:custGeom>
              <a:avLst/>
              <a:gdLst/>
              <a:ahLst/>
              <a:cxnLst/>
              <a:rect l="0" t="0" r="0" b="0"/>
              <a:pathLst>
                <a:path w="5740" h="3273" extrusionOk="0">
                  <a:moveTo>
                    <a:pt x="3193" y="1816"/>
                  </a:moveTo>
                  <a:lnTo>
                    <a:pt x="0" y="0"/>
                  </a:lnTo>
                  <a:lnTo>
                    <a:pt x="0" y="522"/>
                  </a:lnTo>
                  <a:lnTo>
                    <a:pt x="3037" y="1978"/>
                  </a:lnTo>
                  <a:lnTo>
                    <a:pt x="5740" y="3273"/>
                  </a:lnTo>
                  <a:lnTo>
                    <a:pt x="5740" y="3267"/>
                  </a:lnTo>
                  <a:lnTo>
                    <a:pt x="3193" y="1816"/>
                  </a:lnTo>
                  <a:lnTo>
                    <a:pt x="3193" y="1816"/>
                  </a:lnTo>
                  <a:close/>
                </a:path>
              </a:pathLst>
            </a:custGeom>
            <a:gradFill>
              <a:gsLst>
                <a:gs pos="0">
                  <a:srgbClr val="000051"/>
                </a:gs>
                <a:gs pos="100000">
                  <a:schemeClr val="dk1"/>
                </a:gs>
              </a:gsLst>
              <a:lin ang="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43" name="Shape 143"/>
            <p:cNvSpPr/>
            <p:nvPr/>
          </p:nvSpPr>
          <p:spPr>
            <a:xfrm>
              <a:off x="236537" y="0"/>
              <a:ext cx="8904283" cy="5148263"/>
            </a:xfrm>
            <a:custGeom>
              <a:avLst/>
              <a:gdLst/>
              <a:ahLst/>
              <a:cxnLst/>
              <a:rect l="0" t="0" r="0" b="0"/>
              <a:pathLst>
                <a:path w="5591" h="3243" extrusionOk="0">
                  <a:moveTo>
                    <a:pt x="3163" y="1714"/>
                  </a:moveTo>
                  <a:lnTo>
                    <a:pt x="431" y="0"/>
                  </a:lnTo>
                  <a:lnTo>
                    <a:pt x="0" y="0"/>
                  </a:lnTo>
                  <a:lnTo>
                    <a:pt x="3086" y="1786"/>
                  </a:lnTo>
                  <a:lnTo>
                    <a:pt x="5591" y="3243"/>
                  </a:lnTo>
                  <a:lnTo>
                    <a:pt x="5591" y="3237"/>
                  </a:lnTo>
                  <a:lnTo>
                    <a:pt x="3163" y="1714"/>
                  </a:lnTo>
                  <a:lnTo>
                    <a:pt x="3163" y="1714"/>
                  </a:lnTo>
                  <a:close/>
                </a:path>
              </a:pathLst>
            </a:custGeom>
            <a:gradFill>
              <a:gsLst>
                <a:gs pos="0">
                  <a:srgbClr val="00005D"/>
                </a:gs>
                <a:gs pos="100000">
                  <a:schemeClr val="dk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44" name="Shape 144"/>
            <p:cNvSpPr/>
            <p:nvPr/>
          </p:nvSpPr>
          <p:spPr>
            <a:xfrm>
              <a:off x="0" y="5449887"/>
              <a:ext cx="6410329" cy="303212"/>
            </a:xfrm>
            <a:custGeom>
              <a:avLst/>
              <a:gdLst/>
              <a:ahLst/>
              <a:cxnLst/>
              <a:rect l="0" t="0" r="0" b="0"/>
              <a:pathLst>
                <a:path w="4042" h="192" extrusionOk="0">
                  <a:moveTo>
                    <a:pt x="0" y="156"/>
                  </a:moveTo>
                  <a:lnTo>
                    <a:pt x="4042" y="192"/>
                  </a:lnTo>
                  <a:lnTo>
                    <a:pt x="4042" y="144"/>
                  </a:lnTo>
                  <a:lnTo>
                    <a:pt x="0" y="0"/>
                  </a:lnTo>
                  <a:lnTo>
                    <a:pt x="0" y="156"/>
                  </a:lnTo>
                  <a:lnTo>
                    <a:pt x="0" y="156"/>
                  </a:lnTo>
                  <a:close/>
                </a:path>
              </a:pathLst>
            </a:custGeom>
            <a:gradFill>
              <a:gsLst>
                <a:gs pos="0">
                  <a:srgbClr val="000061"/>
                </a:gs>
                <a:gs pos="100000">
                  <a:schemeClr val="dk1"/>
                </a:gs>
              </a:gsLst>
              <a:lin ang="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45" name="Shape 145"/>
            <p:cNvSpPr/>
            <p:nvPr/>
          </p:nvSpPr>
          <p:spPr>
            <a:xfrm>
              <a:off x="6410325" y="5678487"/>
              <a:ext cx="2730498" cy="103187"/>
            </a:xfrm>
            <a:custGeom>
              <a:avLst/>
              <a:gdLst/>
              <a:ahLst/>
              <a:cxnLst/>
              <a:rect l="0" t="0" r="0" b="0"/>
              <a:pathLst>
                <a:path w="1722" h="66" extrusionOk="0">
                  <a:moveTo>
                    <a:pt x="1722" y="66"/>
                  </a:moveTo>
                  <a:lnTo>
                    <a:pt x="1722" y="60"/>
                  </a:lnTo>
                  <a:lnTo>
                    <a:pt x="0" y="0"/>
                  </a:lnTo>
                  <a:lnTo>
                    <a:pt x="0" y="48"/>
                  </a:lnTo>
                  <a:lnTo>
                    <a:pt x="1722" y="66"/>
                  </a:lnTo>
                  <a:close/>
                </a:path>
              </a:pathLst>
            </a:custGeom>
            <a:gradFill>
              <a:gsLst>
                <a:gs pos="0">
                  <a:schemeClr val="dk1"/>
                </a:gs>
                <a:gs pos="100000">
                  <a:schemeClr val="dk2"/>
                </a:gs>
              </a:gsLst>
              <a:lin ang="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46" name="Shape 146"/>
            <p:cNvSpPr/>
            <p:nvPr/>
          </p:nvSpPr>
          <p:spPr>
            <a:xfrm>
              <a:off x="0" y="5915025"/>
              <a:ext cx="7594600" cy="522287"/>
            </a:xfrm>
            <a:custGeom>
              <a:avLst/>
              <a:gdLst/>
              <a:ahLst/>
              <a:cxnLst/>
              <a:rect l="0" t="0" r="0" b="0"/>
              <a:pathLst>
                <a:path w="4789" h="329" extrusionOk="0">
                  <a:moveTo>
                    <a:pt x="0" y="329"/>
                  </a:moveTo>
                  <a:lnTo>
                    <a:pt x="4789" y="77"/>
                  </a:lnTo>
                  <a:lnTo>
                    <a:pt x="4789" y="0"/>
                  </a:lnTo>
                  <a:lnTo>
                    <a:pt x="0" y="107"/>
                  </a:lnTo>
                  <a:lnTo>
                    <a:pt x="0" y="329"/>
                  </a:lnTo>
                  <a:lnTo>
                    <a:pt x="0" y="329"/>
                  </a:lnTo>
                  <a:close/>
                </a:path>
              </a:pathLst>
            </a:custGeom>
            <a:gradFill>
              <a:gsLst>
                <a:gs pos="0">
                  <a:srgbClr val="00007D"/>
                </a:gs>
                <a:gs pos="100000">
                  <a:schemeClr val="dk2"/>
                </a:gs>
              </a:gsLst>
              <a:lin ang="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47" name="Shape 147"/>
            <p:cNvSpPr/>
            <p:nvPr/>
          </p:nvSpPr>
          <p:spPr>
            <a:xfrm>
              <a:off x="7594600" y="5876925"/>
              <a:ext cx="1546226" cy="160337"/>
            </a:xfrm>
            <a:custGeom>
              <a:avLst/>
              <a:gdLst/>
              <a:ahLst/>
              <a:cxnLst/>
              <a:rect l="0" t="0" r="0" b="0"/>
              <a:pathLst>
                <a:path w="975" h="101" extrusionOk="0">
                  <a:moveTo>
                    <a:pt x="975" y="48"/>
                  </a:moveTo>
                  <a:lnTo>
                    <a:pt x="975" y="0"/>
                  </a:lnTo>
                  <a:lnTo>
                    <a:pt x="0" y="24"/>
                  </a:lnTo>
                  <a:lnTo>
                    <a:pt x="0" y="101"/>
                  </a:lnTo>
                  <a:lnTo>
                    <a:pt x="975" y="48"/>
                  </a:ln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48" name="Shape 148"/>
            <p:cNvSpPr/>
            <p:nvPr/>
          </p:nvSpPr>
          <p:spPr>
            <a:xfrm>
              <a:off x="5745162" y="6056312"/>
              <a:ext cx="3395663" cy="314325"/>
            </a:xfrm>
            <a:custGeom>
              <a:avLst/>
              <a:gdLst/>
              <a:ahLst/>
              <a:cxnLst/>
              <a:rect l="0" t="0" r="0" b="0"/>
              <a:pathLst>
                <a:path w="2141" h="198" extrusionOk="0">
                  <a:moveTo>
                    <a:pt x="2141" y="0"/>
                  </a:moveTo>
                  <a:lnTo>
                    <a:pt x="0" y="156"/>
                  </a:lnTo>
                  <a:lnTo>
                    <a:pt x="0" y="198"/>
                  </a:lnTo>
                  <a:lnTo>
                    <a:pt x="2141" y="0"/>
                  </a:ln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49" name="Shape 149"/>
            <p:cNvSpPr/>
            <p:nvPr/>
          </p:nvSpPr>
          <p:spPr>
            <a:xfrm>
              <a:off x="0" y="6303962"/>
              <a:ext cx="5745163" cy="552450"/>
            </a:xfrm>
            <a:custGeom>
              <a:avLst/>
              <a:gdLst/>
              <a:ahLst/>
              <a:cxnLst/>
              <a:rect l="0" t="0" r="0" b="0"/>
              <a:pathLst>
                <a:path w="3623" h="348" extrusionOk="0">
                  <a:moveTo>
                    <a:pt x="0" y="348"/>
                  </a:moveTo>
                  <a:lnTo>
                    <a:pt x="311" y="348"/>
                  </a:lnTo>
                  <a:lnTo>
                    <a:pt x="3623" y="42"/>
                  </a:lnTo>
                  <a:lnTo>
                    <a:pt x="3623" y="0"/>
                  </a:lnTo>
                  <a:lnTo>
                    <a:pt x="0" y="264"/>
                  </a:lnTo>
                  <a:lnTo>
                    <a:pt x="0" y="348"/>
                  </a:lnTo>
                  <a:lnTo>
                    <a:pt x="0" y="348"/>
                  </a:lnTo>
                  <a:close/>
                </a:path>
              </a:pathLst>
            </a:custGeom>
            <a:gradFill>
              <a:gsLst>
                <a:gs pos="0">
                  <a:srgbClr val="00006F"/>
                </a:gs>
                <a:gs pos="100000">
                  <a:schemeClr val="dk2"/>
                </a:gs>
              </a:gsLst>
              <a:lin ang="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50" name="Shape 150"/>
            <p:cNvSpPr/>
            <p:nvPr/>
          </p:nvSpPr>
          <p:spPr>
            <a:xfrm>
              <a:off x="3328987" y="6418262"/>
              <a:ext cx="3990974" cy="438150"/>
            </a:xfrm>
            <a:custGeom>
              <a:avLst/>
              <a:gdLst/>
              <a:ahLst/>
              <a:cxnLst/>
              <a:rect l="0" t="0" r="0" b="0"/>
              <a:pathLst>
                <a:path w="2517" h="276" extrusionOk="0">
                  <a:moveTo>
                    <a:pt x="2182" y="276"/>
                  </a:moveTo>
                  <a:lnTo>
                    <a:pt x="2517" y="204"/>
                  </a:lnTo>
                  <a:lnTo>
                    <a:pt x="2260" y="0"/>
                  </a:lnTo>
                  <a:lnTo>
                    <a:pt x="0" y="276"/>
                  </a:lnTo>
                  <a:lnTo>
                    <a:pt x="2182" y="276"/>
                  </a:ln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51" name="Shape 151"/>
            <p:cNvSpPr/>
            <p:nvPr/>
          </p:nvSpPr>
          <p:spPr>
            <a:xfrm>
              <a:off x="6911975" y="6142037"/>
              <a:ext cx="2228850" cy="600075"/>
            </a:xfrm>
            <a:custGeom>
              <a:avLst/>
              <a:gdLst/>
              <a:ahLst/>
              <a:cxnLst/>
              <a:rect l="0" t="0" r="0" b="0"/>
              <a:pathLst>
                <a:path w="1405" h="378" extrusionOk="0">
                  <a:moveTo>
                    <a:pt x="1405" y="126"/>
                  </a:moveTo>
                  <a:lnTo>
                    <a:pt x="1405" y="0"/>
                  </a:lnTo>
                  <a:lnTo>
                    <a:pt x="0" y="174"/>
                  </a:lnTo>
                  <a:lnTo>
                    <a:pt x="257" y="378"/>
                  </a:lnTo>
                  <a:lnTo>
                    <a:pt x="1405" y="126"/>
                  </a:lnTo>
                  <a:lnTo>
                    <a:pt x="1405" y="126"/>
                  </a:lnTo>
                  <a:close/>
                </a:path>
              </a:pathLst>
            </a:custGeom>
            <a:gradFill>
              <a:gsLst>
                <a:gs pos="0">
                  <a:schemeClr val="dk2"/>
                </a:gs>
                <a:gs pos="100000">
                  <a:srgbClr val="08089C"/>
                </a:gs>
              </a:gsLst>
              <a:lin ang="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52" name="Shape 152"/>
            <p:cNvSpPr/>
            <p:nvPr/>
          </p:nvSpPr>
          <p:spPr>
            <a:xfrm>
              <a:off x="7985125" y="5002212"/>
              <a:ext cx="1155700" cy="381000"/>
            </a:xfrm>
            <a:custGeom>
              <a:avLst/>
              <a:gdLst/>
              <a:ahLst/>
              <a:cxnLst/>
              <a:rect l="0" t="0" r="0" b="0"/>
              <a:pathLst>
                <a:path w="729" h="240" extrusionOk="0">
                  <a:moveTo>
                    <a:pt x="729" y="240"/>
                  </a:moveTo>
                  <a:lnTo>
                    <a:pt x="0" y="0"/>
                  </a:lnTo>
                  <a:lnTo>
                    <a:pt x="0" y="6"/>
                  </a:lnTo>
                  <a:lnTo>
                    <a:pt x="729" y="240"/>
                  </a:ln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53" name="Shape 153"/>
            <p:cNvSpPr/>
            <p:nvPr/>
          </p:nvSpPr>
          <p:spPr>
            <a:xfrm>
              <a:off x="0" y="2359025"/>
              <a:ext cx="7985120" cy="2652712"/>
            </a:xfrm>
            <a:custGeom>
              <a:avLst/>
              <a:gdLst/>
              <a:ahLst/>
              <a:cxnLst/>
              <a:rect l="0" t="0" r="0" b="0"/>
              <a:pathLst>
                <a:path w="5035" h="1672" extrusionOk="0">
                  <a:moveTo>
                    <a:pt x="0" y="72"/>
                  </a:moveTo>
                  <a:lnTo>
                    <a:pt x="5035" y="1672"/>
                  </a:lnTo>
                  <a:lnTo>
                    <a:pt x="5035" y="1666"/>
                  </a:lnTo>
                  <a:lnTo>
                    <a:pt x="0" y="0"/>
                  </a:lnTo>
                  <a:lnTo>
                    <a:pt x="0" y="72"/>
                  </a:lnTo>
                  <a:lnTo>
                    <a:pt x="0" y="72"/>
                  </a:lnTo>
                  <a:close/>
                </a:path>
              </a:pathLst>
            </a:custGeom>
            <a:gradFill>
              <a:gsLst>
                <a:gs pos="0">
                  <a:srgbClr val="000053"/>
                </a:gs>
                <a:gs pos="100000">
                  <a:schemeClr val="dk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54" name="Shape 154"/>
            <p:cNvSpPr/>
            <p:nvPr/>
          </p:nvSpPr>
          <p:spPr>
            <a:xfrm>
              <a:off x="7985125" y="4840287"/>
              <a:ext cx="1155700" cy="504825"/>
            </a:xfrm>
            <a:custGeom>
              <a:avLst/>
              <a:gdLst/>
              <a:ahLst/>
              <a:cxnLst/>
              <a:rect l="0" t="0" r="0" b="0"/>
              <a:pathLst>
                <a:path w="729" h="318" extrusionOk="0">
                  <a:moveTo>
                    <a:pt x="729" y="318"/>
                  </a:moveTo>
                  <a:lnTo>
                    <a:pt x="729" y="312"/>
                  </a:lnTo>
                  <a:lnTo>
                    <a:pt x="0" y="0"/>
                  </a:lnTo>
                  <a:lnTo>
                    <a:pt x="0" y="54"/>
                  </a:lnTo>
                  <a:lnTo>
                    <a:pt x="729" y="318"/>
                  </a:lnTo>
                  <a:close/>
                </a:path>
              </a:pathLst>
            </a:custGeom>
            <a:gradFill>
              <a:gsLst>
                <a:gs pos="0">
                  <a:schemeClr val="dk1"/>
                </a:gs>
                <a:gs pos="100000">
                  <a:schemeClr val="dk2"/>
                </a:gs>
              </a:gsLst>
              <a:lin ang="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55" name="Shape 155"/>
            <p:cNvSpPr/>
            <p:nvPr/>
          </p:nvSpPr>
          <p:spPr>
            <a:xfrm>
              <a:off x="0" y="1454150"/>
              <a:ext cx="7985120" cy="3471864"/>
            </a:xfrm>
            <a:custGeom>
              <a:avLst/>
              <a:gdLst/>
              <a:ahLst/>
              <a:cxnLst/>
              <a:rect l="0" t="0" r="0" b="0"/>
              <a:pathLst>
                <a:path w="5035" h="2188" extrusionOk="0">
                  <a:moveTo>
                    <a:pt x="0" y="396"/>
                  </a:moveTo>
                  <a:lnTo>
                    <a:pt x="5035" y="2188"/>
                  </a:lnTo>
                  <a:lnTo>
                    <a:pt x="5035" y="2134"/>
                  </a:lnTo>
                  <a:lnTo>
                    <a:pt x="0" y="0"/>
                  </a:lnTo>
                  <a:lnTo>
                    <a:pt x="0" y="396"/>
                  </a:lnTo>
                  <a:lnTo>
                    <a:pt x="0" y="396"/>
                  </a:lnTo>
                  <a:close/>
                </a:path>
              </a:pathLst>
            </a:custGeom>
            <a:gradFill>
              <a:gsLst>
                <a:gs pos="0">
                  <a:srgbClr val="000055"/>
                </a:gs>
                <a:gs pos="100000">
                  <a:schemeClr val="dk1"/>
                </a:gs>
              </a:gsLst>
              <a:lin ang="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56" name="Shape 156"/>
            <p:cNvSpPr/>
            <p:nvPr/>
          </p:nvSpPr>
          <p:spPr>
            <a:xfrm>
              <a:off x="3641725" y="0"/>
              <a:ext cx="5014913" cy="4325936"/>
            </a:xfrm>
            <a:custGeom>
              <a:avLst/>
              <a:gdLst/>
              <a:ahLst/>
              <a:cxnLst/>
              <a:rect l="0" t="0" r="0" b="0"/>
              <a:pathLst>
                <a:path w="3163" h="2727" extrusionOk="0">
                  <a:moveTo>
                    <a:pt x="0" y="0"/>
                  </a:moveTo>
                  <a:lnTo>
                    <a:pt x="3145" y="2727"/>
                  </a:lnTo>
                  <a:lnTo>
                    <a:pt x="3163" y="2704"/>
                  </a:lnTo>
                  <a:lnTo>
                    <a:pt x="102" y="0"/>
                  </a:lnTo>
                  <a:lnTo>
                    <a:pt x="0" y="0"/>
                  </a:lnTo>
                  <a:lnTo>
                    <a:pt x="0" y="0"/>
                  </a:lnTo>
                  <a:close/>
                </a:path>
              </a:pathLst>
            </a:custGeom>
            <a:gradFill>
              <a:gsLst>
                <a:gs pos="0">
                  <a:srgbClr val="00006B"/>
                </a:gs>
                <a:gs pos="100000">
                  <a:schemeClr val="dk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57" name="Shape 157"/>
            <p:cNvSpPr/>
            <p:nvPr/>
          </p:nvSpPr>
          <p:spPr>
            <a:xfrm>
              <a:off x="8628062" y="4289425"/>
              <a:ext cx="512762" cy="474662"/>
            </a:xfrm>
            <a:custGeom>
              <a:avLst/>
              <a:gdLst/>
              <a:ahLst/>
              <a:cxnLst/>
              <a:rect l="0" t="0" r="0" b="0"/>
              <a:pathLst>
                <a:path w="323" h="299" extrusionOk="0">
                  <a:moveTo>
                    <a:pt x="323" y="299"/>
                  </a:moveTo>
                  <a:lnTo>
                    <a:pt x="323" y="263"/>
                  </a:lnTo>
                  <a:lnTo>
                    <a:pt x="18" y="0"/>
                  </a:lnTo>
                  <a:lnTo>
                    <a:pt x="0" y="23"/>
                  </a:lnTo>
                  <a:lnTo>
                    <a:pt x="323" y="299"/>
                  </a:lnTo>
                  <a:lnTo>
                    <a:pt x="323" y="299"/>
                  </a:lnTo>
                  <a:close/>
                </a:path>
              </a:pathLst>
            </a:custGeom>
            <a:gradFill>
              <a:gsLst>
                <a:gs pos="0">
                  <a:schemeClr val="dk2"/>
                </a:gs>
                <a:gs pos="100000">
                  <a:srgbClr val="0F0F9F"/>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58" name="Shape 158"/>
            <p:cNvSpPr/>
            <p:nvPr/>
          </p:nvSpPr>
          <p:spPr>
            <a:xfrm>
              <a:off x="8694737" y="4108450"/>
              <a:ext cx="446087" cy="531812"/>
            </a:xfrm>
            <a:custGeom>
              <a:avLst/>
              <a:gdLst/>
              <a:ahLst/>
              <a:cxnLst/>
              <a:rect l="0" t="0" r="0" b="0"/>
              <a:pathLst>
                <a:path w="281" h="335" extrusionOk="0">
                  <a:moveTo>
                    <a:pt x="281" y="335"/>
                  </a:moveTo>
                  <a:lnTo>
                    <a:pt x="281" y="173"/>
                  </a:lnTo>
                  <a:lnTo>
                    <a:pt x="96" y="0"/>
                  </a:lnTo>
                  <a:lnTo>
                    <a:pt x="0" y="90"/>
                  </a:lnTo>
                  <a:lnTo>
                    <a:pt x="281" y="335"/>
                  </a:ln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59" name="Shape 159"/>
            <p:cNvSpPr/>
            <p:nvPr/>
          </p:nvSpPr>
          <p:spPr>
            <a:xfrm>
              <a:off x="3895725" y="0"/>
              <a:ext cx="4951414" cy="4251324"/>
            </a:xfrm>
            <a:custGeom>
              <a:avLst/>
              <a:gdLst/>
              <a:ahLst/>
              <a:cxnLst/>
              <a:rect l="0" t="0" r="0" b="0"/>
              <a:pathLst>
                <a:path w="3122" h="2680" extrusionOk="0">
                  <a:moveTo>
                    <a:pt x="0" y="0"/>
                  </a:moveTo>
                  <a:lnTo>
                    <a:pt x="3026" y="2680"/>
                  </a:lnTo>
                  <a:lnTo>
                    <a:pt x="3122" y="2590"/>
                  </a:lnTo>
                  <a:lnTo>
                    <a:pt x="383" y="0"/>
                  </a:lnTo>
                  <a:lnTo>
                    <a:pt x="0" y="0"/>
                  </a:lnTo>
                  <a:lnTo>
                    <a:pt x="0" y="0"/>
                  </a:lnTo>
                  <a:close/>
                </a:path>
              </a:pathLst>
            </a:custGeom>
            <a:gradFill>
              <a:gsLst>
                <a:gs pos="0">
                  <a:srgbClr val="000047"/>
                </a:gs>
                <a:gs pos="100000">
                  <a:schemeClr val="dk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60" name="Shape 160"/>
            <p:cNvSpPr/>
            <p:nvPr/>
          </p:nvSpPr>
          <p:spPr>
            <a:xfrm>
              <a:off x="8931275" y="4022725"/>
              <a:ext cx="209550" cy="209550"/>
            </a:xfrm>
            <a:custGeom>
              <a:avLst/>
              <a:gdLst/>
              <a:ahLst/>
              <a:cxnLst/>
              <a:rect l="0" t="0" r="0" b="0"/>
              <a:pathLst>
                <a:path w="132" h="132" extrusionOk="0">
                  <a:moveTo>
                    <a:pt x="132" y="132"/>
                  </a:moveTo>
                  <a:lnTo>
                    <a:pt x="0" y="0"/>
                  </a:lnTo>
                  <a:lnTo>
                    <a:pt x="132" y="132"/>
                  </a:lnTo>
                  <a:close/>
                </a:path>
              </a:pathLst>
            </a:custGeom>
            <a:solidFill>
              <a:srgbClr val="FF999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61" name="Shape 161"/>
            <p:cNvSpPr/>
            <p:nvPr/>
          </p:nvSpPr>
          <p:spPr>
            <a:xfrm>
              <a:off x="4940300" y="0"/>
              <a:ext cx="3990974" cy="4022724"/>
            </a:xfrm>
            <a:custGeom>
              <a:avLst/>
              <a:gdLst/>
              <a:ahLst/>
              <a:cxnLst/>
              <a:rect l="0" t="0" r="0" b="0"/>
              <a:pathLst>
                <a:path w="2517" h="2536" extrusionOk="0">
                  <a:moveTo>
                    <a:pt x="0" y="0"/>
                  </a:moveTo>
                  <a:lnTo>
                    <a:pt x="2517" y="2536"/>
                  </a:lnTo>
                  <a:lnTo>
                    <a:pt x="2517" y="2536"/>
                  </a:lnTo>
                  <a:lnTo>
                    <a:pt x="66" y="0"/>
                  </a:lnTo>
                  <a:lnTo>
                    <a:pt x="0" y="0"/>
                  </a:lnTo>
                  <a:lnTo>
                    <a:pt x="0" y="0"/>
                  </a:lnTo>
                  <a:close/>
                </a:path>
              </a:pathLst>
            </a:custGeom>
            <a:gradFill>
              <a:gsLst>
                <a:gs pos="0">
                  <a:srgbClr val="00004F"/>
                </a:gs>
                <a:gs pos="100000">
                  <a:schemeClr val="dk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62" name="Shape 162"/>
            <p:cNvSpPr/>
            <p:nvPr/>
          </p:nvSpPr>
          <p:spPr>
            <a:xfrm>
              <a:off x="5537200" y="0"/>
              <a:ext cx="3489327" cy="3936998"/>
            </a:xfrm>
            <a:custGeom>
              <a:avLst/>
              <a:gdLst/>
              <a:ahLst/>
              <a:cxnLst/>
              <a:rect l="0" t="0" r="0" b="0"/>
              <a:pathLst>
                <a:path w="2200" h="2482" extrusionOk="0">
                  <a:moveTo>
                    <a:pt x="0" y="0"/>
                  </a:moveTo>
                  <a:lnTo>
                    <a:pt x="2188" y="2482"/>
                  </a:lnTo>
                  <a:lnTo>
                    <a:pt x="2200" y="2476"/>
                  </a:lnTo>
                  <a:lnTo>
                    <a:pt x="317" y="0"/>
                  </a:lnTo>
                  <a:lnTo>
                    <a:pt x="0" y="0"/>
                  </a:lnTo>
                  <a:lnTo>
                    <a:pt x="0" y="0"/>
                  </a:lnTo>
                  <a:close/>
                </a:path>
              </a:pathLst>
            </a:custGeom>
            <a:gradFill>
              <a:gsLst>
                <a:gs pos="0">
                  <a:srgbClr val="000065"/>
                </a:gs>
                <a:gs pos="100000">
                  <a:schemeClr val="dk1"/>
                </a:gs>
              </a:gsLst>
              <a:lin ang="5400012"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63" name="Shape 163"/>
            <p:cNvSpPr/>
            <p:nvPr/>
          </p:nvSpPr>
          <p:spPr>
            <a:xfrm>
              <a:off x="9007475" y="3927475"/>
              <a:ext cx="133350" cy="152400"/>
            </a:xfrm>
            <a:custGeom>
              <a:avLst/>
              <a:gdLst/>
              <a:ahLst/>
              <a:cxnLst/>
              <a:rect l="0" t="0" r="0" b="0"/>
              <a:pathLst>
                <a:path w="84" h="96" extrusionOk="0">
                  <a:moveTo>
                    <a:pt x="84" y="96"/>
                  </a:moveTo>
                  <a:lnTo>
                    <a:pt x="84" y="90"/>
                  </a:lnTo>
                  <a:lnTo>
                    <a:pt x="12" y="0"/>
                  </a:lnTo>
                  <a:lnTo>
                    <a:pt x="0" y="6"/>
                  </a:lnTo>
                  <a:lnTo>
                    <a:pt x="84" y="96"/>
                  </a:lnTo>
                  <a:lnTo>
                    <a:pt x="84" y="96"/>
                  </a:lnTo>
                  <a:close/>
                </a:path>
              </a:pathLst>
            </a:custGeom>
            <a:gradFill>
              <a:gsLst>
                <a:gs pos="0">
                  <a:schemeClr val="dk2"/>
                </a:gs>
                <a:gs pos="100000">
                  <a:srgbClr val="1717A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64" name="Shape 164"/>
            <p:cNvSpPr/>
            <p:nvPr/>
          </p:nvSpPr>
          <p:spPr>
            <a:xfrm>
              <a:off x="8894762" y="1349375"/>
              <a:ext cx="246062" cy="819150"/>
            </a:xfrm>
            <a:custGeom>
              <a:avLst/>
              <a:gdLst/>
              <a:ahLst/>
              <a:cxnLst/>
              <a:rect l="0" t="0" r="0" b="0"/>
              <a:pathLst>
                <a:path w="155" h="516" extrusionOk="0">
                  <a:moveTo>
                    <a:pt x="155" y="516"/>
                  </a:moveTo>
                  <a:lnTo>
                    <a:pt x="155" y="204"/>
                  </a:lnTo>
                  <a:lnTo>
                    <a:pt x="77" y="0"/>
                  </a:lnTo>
                  <a:lnTo>
                    <a:pt x="0" y="192"/>
                  </a:lnTo>
                  <a:lnTo>
                    <a:pt x="155" y="51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65" name="Shape 165"/>
            <p:cNvSpPr/>
            <p:nvPr/>
          </p:nvSpPr>
          <p:spPr>
            <a:xfrm>
              <a:off x="8107362" y="0"/>
              <a:ext cx="909636" cy="1654175"/>
            </a:xfrm>
            <a:custGeom>
              <a:avLst/>
              <a:gdLst/>
              <a:ahLst/>
              <a:cxnLst/>
              <a:rect l="0" t="0" r="0" b="0"/>
              <a:pathLst>
                <a:path w="574" h="1043" extrusionOk="0">
                  <a:moveTo>
                    <a:pt x="0" y="0"/>
                  </a:moveTo>
                  <a:lnTo>
                    <a:pt x="497" y="1043"/>
                  </a:lnTo>
                  <a:lnTo>
                    <a:pt x="574" y="851"/>
                  </a:lnTo>
                  <a:lnTo>
                    <a:pt x="251" y="0"/>
                  </a:lnTo>
                  <a:lnTo>
                    <a:pt x="0" y="0"/>
                  </a:lnTo>
                  <a:lnTo>
                    <a:pt x="0" y="0"/>
                  </a:lnTo>
                  <a:close/>
                </a:path>
              </a:pathLst>
            </a:custGeom>
            <a:gradFill>
              <a:gsLst>
                <a:gs pos="0">
                  <a:srgbClr val="000055"/>
                </a:gs>
                <a:gs pos="100000">
                  <a:schemeClr val="dk1"/>
                </a:gs>
              </a:gsLst>
              <a:lin ang="5400012"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66" name="Shape 166"/>
            <p:cNvSpPr/>
            <p:nvPr/>
          </p:nvSpPr>
          <p:spPr>
            <a:xfrm>
              <a:off x="8589962" y="0"/>
              <a:ext cx="541337" cy="1263649"/>
            </a:xfrm>
            <a:custGeom>
              <a:avLst/>
              <a:gdLst/>
              <a:ahLst/>
              <a:cxnLst/>
              <a:rect l="0" t="0" r="0" b="0"/>
              <a:pathLst>
                <a:path w="341" h="797" extrusionOk="0">
                  <a:moveTo>
                    <a:pt x="144" y="0"/>
                  </a:moveTo>
                  <a:lnTo>
                    <a:pt x="0" y="0"/>
                  </a:lnTo>
                  <a:lnTo>
                    <a:pt x="287" y="797"/>
                  </a:lnTo>
                  <a:lnTo>
                    <a:pt x="341" y="653"/>
                  </a:lnTo>
                  <a:lnTo>
                    <a:pt x="144" y="0"/>
                  </a:lnTo>
                  <a:lnTo>
                    <a:pt x="144" y="0"/>
                  </a:lnTo>
                  <a:close/>
                </a:path>
              </a:pathLst>
            </a:custGeom>
            <a:gradFill>
              <a:gsLst>
                <a:gs pos="0">
                  <a:srgbClr val="000059"/>
                </a:gs>
                <a:gs pos="100000">
                  <a:schemeClr val="dk1"/>
                </a:gs>
              </a:gsLst>
              <a:lin ang="5400012"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67" name="Shape 167"/>
            <p:cNvSpPr/>
            <p:nvPr/>
          </p:nvSpPr>
          <p:spPr>
            <a:xfrm>
              <a:off x="9045575" y="1036637"/>
              <a:ext cx="95250" cy="493712"/>
            </a:xfrm>
            <a:custGeom>
              <a:avLst/>
              <a:gdLst/>
              <a:ahLst/>
              <a:cxnLst/>
              <a:rect l="0" t="0" r="0" b="0"/>
              <a:pathLst>
                <a:path w="60" h="312" extrusionOk="0">
                  <a:moveTo>
                    <a:pt x="0" y="144"/>
                  </a:moveTo>
                  <a:lnTo>
                    <a:pt x="60" y="312"/>
                  </a:lnTo>
                  <a:lnTo>
                    <a:pt x="60" y="6"/>
                  </a:lnTo>
                  <a:lnTo>
                    <a:pt x="54" y="0"/>
                  </a:lnTo>
                  <a:lnTo>
                    <a:pt x="0" y="144"/>
                  </a:lnTo>
                  <a:close/>
                </a:path>
              </a:pathLst>
            </a:custGeom>
            <a:solidFill>
              <a:schemeClr val="dk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68" name="Shape 168"/>
            <p:cNvSpPr/>
            <p:nvPr/>
          </p:nvSpPr>
          <p:spPr>
            <a:xfrm>
              <a:off x="3175" y="2541587"/>
              <a:ext cx="9131307" cy="2959100"/>
            </a:xfrm>
            <a:custGeom>
              <a:avLst/>
              <a:gdLst/>
              <a:ahLst/>
              <a:cxnLst/>
              <a:rect l="0" t="0" r="0" b="0"/>
              <a:pathLst>
                <a:path w="5740" h="1864" extrusionOk="0">
                  <a:moveTo>
                    <a:pt x="0" y="371"/>
                  </a:moveTo>
                  <a:lnTo>
                    <a:pt x="5740" y="1864"/>
                  </a:lnTo>
                  <a:lnTo>
                    <a:pt x="5740" y="1834"/>
                  </a:lnTo>
                  <a:lnTo>
                    <a:pt x="0" y="0"/>
                  </a:lnTo>
                  <a:lnTo>
                    <a:pt x="0" y="371"/>
                  </a:lnTo>
                  <a:lnTo>
                    <a:pt x="0" y="371"/>
                  </a:lnTo>
                  <a:close/>
                </a:path>
              </a:pathLst>
            </a:custGeom>
            <a:gradFill>
              <a:gsLst>
                <a:gs pos="0">
                  <a:srgbClr val="000061"/>
                </a:gs>
                <a:gs pos="100000">
                  <a:schemeClr val="dk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69" name="Shape 169"/>
            <p:cNvSpPr/>
            <p:nvPr/>
          </p:nvSpPr>
          <p:spPr>
            <a:xfrm>
              <a:off x="9134475" y="5529262"/>
              <a:ext cx="9525" cy="9525"/>
            </a:xfrm>
            <a:custGeom>
              <a:avLst/>
              <a:gdLst/>
              <a:ahLst/>
              <a:cxnLst/>
              <a:rect l="0" t="0" r="0" b="0"/>
              <a:pathLst>
                <a:path w="6" h="6" extrusionOk="0">
                  <a:moveTo>
                    <a:pt x="6" y="6"/>
                  </a:moveTo>
                  <a:lnTo>
                    <a:pt x="0" y="0"/>
                  </a:lnTo>
                  <a:lnTo>
                    <a:pt x="0" y="6"/>
                  </a:lnTo>
                  <a:lnTo>
                    <a:pt x="6" y="6"/>
                  </a:lnTo>
                  <a:close/>
                </a:path>
              </a:pathLst>
            </a:custGeom>
            <a:solidFill>
              <a:srgbClr val="18FF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70" name="Shape 170"/>
            <p:cNvSpPr/>
            <p:nvPr/>
          </p:nvSpPr>
          <p:spPr>
            <a:xfrm>
              <a:off x="3175" y="3416300"/>
              <a:ext cx="9131307" cy="2122488"/>
            </a:xfrm>
            <a:custGeom>
              <a:avLst/>
              <a:gdLst/>
              <a:ahLst/>
              <a:cxnLst/>
              <a:rect l="0" t="0" r="0" b="0"/>
              <a:pathLst>
                <a:path w="5740" h="1337" extrusionOk="0">
                  <a:moveTo>
                    <a:pt x="0" y="366"/>
                  </a:moveTo>
                  <a:lnTo>
                    <a:pt x="5740" y="1337"/>
                  </a:lnTo>
                  <a:lnTo>
                    <a:pt x="5740" y="1331"/>
                  </a:lnTo>
                  <a:lnTo>
                    <a:pt x="0" y="0"/>
                  </a:lnTo>
                  <a:lnTo>
                    <a:pt x="0" y="366"/>
                  </a:lnTo>
                  <a:lnTo>
                    <a:pt x="0" y="366"/>
                  </a:lnTo>
                  <a:close/>
                </a:path>
              </a:pathLst>
            </a:custGeom>
            <a:gradFill>
              <a:gsLst>
                <a:gs pos="0">
                  <a:srgbClr val="00005D"/>
                </a:gs>
                <a:gs pos="100000">
                  <a:schemeClr val="dk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71" name="Shape 171"/>
            <p:cNvSpPr/>
            <p:nvPr/>
          </p:nvSpPr>
          <p:spPr>
            <a:xfrm>
              <a:off x="3175" y="5043487"/>
              <a:ext cx="9131307" cy="657225"/>
            </a:xfrm>
            <a:custGeom>
              <a:avLst/>
              <a:gdLst/>
              <a:ahLst/>
              <a:cxnLst/>
              <a:rect l="0" t="0" r="0" b="0"/>
              <a:pathLst>
                <a:path w="5740" h="414" extrusionOk="0">
                  <a:moveTo>
                    <a:pt x="0" y="48"/>
                  </a:moveTo>
                  <a:lnTo>
                    <a:pt x="5740" y="414"/>
                  </a:lnTo>
                  <a:lnTo>
                    <a:pt x="5740" y="402"/>
                  </a:lnTo>
                  <a:lnTo>
                    <a:pt x="0" y="0"/>
                  </a:lnTo>
                  <a:lnTo>
                    <a:pt x="0" y="48"/>
                  </a:lnTo>
                  <a:lnTo>
                    <a:pt x="0" y="48"/>
                  </a:lnTo>
                  <a:close/>
                </a:path>
              </a:pathLst>
            </a:custGeom>
            <a:gradFill>
              <a:gsLst>
                <a:gs pos="0">
                  <a:srgbClr val="000082"/>
                </a:gs>
                <a:gs pos="100000">
                  <a:schemeClr val="dk2"/>
                </a:gs>
              </a:gsLst>
              <a:lin ang="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72" name="Shape 172"/>
            <p:cNvSpPr/>
            <p:nvPr/>
          </p:nvSpPr>
          <p:spPr>
            <a:xfrm>
              <a:off x="2058987" y="0"/>
              <a:ext cx="7075489" cy="5043488"/>
            </a:xfrm>
            <a:custGeom>
              <a:avLst/>
              <a:gdLst/>
              <a:ahLst/>
              <a:cxnLst/>
              <a:rect l="0" t="0" r="0" b="0"/>
              <a:pathLst>
                <a:path w="4448" h="3177" extrusionOk="0">
                  <a:moveTo>
                    <a:pt x="0" y="0"/>
                  </a:moveTo>
                  <a:lnTo>
                    <a:pt x="4448" y="3177"/>
                  </a:lnTo>
                  <a:lnTo>
                    <a:pt x="4448" y="3153"/>
                  </a:lnTo>
                  <a:lnTo>
                    <a:pt x="125" y="0"/>
                  </a:lnTo>
                  <a:lnTo>
                    <a:pt x="0" y="0"/>
                  </a:lnTo>
                  <a:lnTo>
                    <a:pt x="0" y="0"/>
                  </a:lnTo>
                  <a:close/>
                </a:path>
              </a:pathLst>
            </a:custGeom>
            <a:gradFill>
              <a:gsLst>
                <a:gs pos="0">
                  <a:srgbClr val="00004A"/>
                </a:gs>
                <a:gs pos="100000">
                  <a:schemeClr val="dk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73" name="Shape 173"/>
            <p:cNvSpPr/>
            <p:nvPr/>
          </p:nvSpPr>
          <p:spPr>
            <a:xfrm>
              <a:off x="5272087" y="0"/>
              <a:ext cx="3862390" cy="4149725"/>
            </a:xfrm>
            <a:custGeom>
              <a:avLst/>
              <a:gdLst/>
              <a:ahLst/>
              <a:cxnLst/>
              <a:rect l="0" t="0" r="0" b="0"/>
              <a:pathLst>
                <a:path w="2428" h="2614" extrusionOk="0">
                  <a:moveTo>
                    <a:pt x="0" y="0"/>
                  </a:moveTo>
                  <a:lnTo>
                    <a:pt x="2428" y="2614"/>
                  </a:lnTo>
                  <a:lnTo>
                    <a:pt x="2428" y="2608"/>
                  </a:lnTo>
                  <a:lnTo>
                    <a:pt x="66" y="0"/>
                  </a:lnTo>
                  <a:lnTo>
                    <a:pt x="0" y="0"/>
                  </a:lnTo>
                  <a:lnTo>
                    <a:pt x="0" y="0"/>
                  </a:lnTo>
                  <a:close/>
                </a:path>
              </a:pathLst>
            </a:custGeom>
            <a:gradFill>
              <a:gsLst>
                <a:gs pos="0">
                  <a:srgbClr val="000082"/>
                </a:gs>
                <a:gs pos="100000">
                  <a:schemeClr val="dk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74" name="Shape 174"/>
            <p:cNvSpPr/>
            <p:nvPr/>
          </p:nvSpPr>
          <p:spPr>
            <a:xfrm>
              <a:off x="6270625" y="0"/>
              <a:ext cx="2863849" cy="3911600"/>
            </a:xfrm>
            <a:custGeom>
              <a:avLst/>
              <a:gdLst/>
              <a:ahLst/>
              <a:cxnLst/>
              <a:rect l="0" t="0" r="0" b="0"/>
              <a:pathLst>
                <a:path w="1800" h="2464" extrusionOk="0">
                  <a:moveTo>
                    <a:pt x="485" y="0"/>
                  </a:moveTo>
                  <a:lnTo>
                    <a:pt x="0" y="0"/>
                  </a:lnTo>
                  <a:lnTo>
                    <a:pt x="1800" y="2464"/>
                  </a:lnTo>
                  <a:lnTo>
                    <a:pt x="1800" y="2248"/>
                  </a:lnTo>
                  <a:lnTo>
                    <a:pt x="1794" y="2248"/>
                  </a:lnTo>
                  <a:lnTo>
                    <a:pt x="485" y="0"/>
                  </a:lnTo>
                  <a:lnTo>
                    <a:pt x="485" y="0"/>
                  </a:lnTo>
                  <a:close/>
                </a:path>
              </a:pathLst>
            </a:custGeom>
            <a:gradFill>
              <a:gsLst>
                <a:gs pos="0">
                  <a:srgbClr val="000065"/>
                </a:gs>
                <a:gs pos="100000">
                  <a:schemeClr val="dk1"/>
                </a:gs>
              </a:gsLst>
              <a:lin ang="5400012"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75" name="Shape 175"/>
            <p:cNvSpPr/>
            <p:nvPr/>
          </p:nvSpPr>
          <p:spPr>
            <a:xfrm>
              <a:off x="7173912" y="0"/>
              <a:ext cx="1960562" cy="3292475"/>
            </a:xfrm>
            <a:custGeom>
              <a:avLst/>
              <a:gdLst/>
              <a:ahLst/>
              <a:cxnLst/>
              <a:rect l="0" t="0" r="0" b="0"/>
              <a:pathLst>
                <a:path w="1232" h="2074" extrusionOk="0">
                  <a:moveTo>
                    <a:pt x="0" y="0"/>
                  </a:moveTo>
                  <a:lnTo>
                    <a:pt x="1232" y="2074"/>
                  </a:lnTo>
                  <a:lnTo>
                    <a:pt x="1232" y="2038"/>
                  </a:lnTo>
                  <a:lnTo>
                    <a:pt x="42" y="0"/>
                  </a:lnTo>
                  <a:lnTo>
                    <a:pt x="0" y="0"/>
                  </a:lnTo>
                  <a:lnTo>
                    <a:pt x="0" y="0"/>
                  </a:lnTo>
                  <a:close/>
                </a:path>
              </a:pathLst>
            </a:custGeom>
            <a:gradFill>
              <a:gsLst>
                <a:gs pos="0">
                  <a:srgbClr val="000058"/>
                </a:gs>
                <a:gs pos="100000">
                  <a:schemeClr val="dk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76" name="Shape 176"/>
            <p:cNvSpPr/>
            <p:nvPr/>
          </p:nvSpPr>
          <p:spPr>
            <a:xfrm>
              <a:off x="7451725" y="0"/>
              <a:ext cx="1682749" cy="3073400"/>
            </a:xfrm>
            <a:custGeom>
              <a:avLst/>
              <a:gdLst/>
              <a:ahLst/>
              <a:cxnLst/>
              <a:rect l="0" t="0" r="0" b="0"/>
              <a:pathLst>
                <a:path w="1058" h="1936" extrusionOk="0">
                  <a:moveTo>
                    <a:pt x="0" y="0"/>
                  </a:moveTo>
                  <a:lnTo>
                    <a:pt x="1058" y="1936"/>
                  </a:lnTo>
                  <a:lnTo>
                    <a:pt x="1058" y="1930"/>
                  </a:lnTo>
                  <a:lnTo>
                    <a:pt x="54" y="0"/>
                  </a:lnTo>
                  <a:lnTo>
                    <a:pt x="0" y="0"/>
                  </a:lnTo>
                  <a:lnTo>
                    <a:pt x="0" y="0"/>
                  </a:lnTo>
                  <a:close/>
                </a:path>
              </a:pathLst>
            </a:custGeom>
            <a:gradFill>
              <a:gsLst>
                <a:gs pos="0">
                  <a:srgbClr val="00006F"/>
                </a:gs>
                <a:gs pos="100000">
                  <a:schemeClr val="dk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77" name="Shape 177"/>
            <p:cNvSpPr/>
            <p:nvPr/>
          </p:nvSpPr>
          <p:spPr>
            <a:xfrm>
              <a:off x="7907337" y="0"/>
              <a:ext cx="1227137" cy="2360613"/>
            </a:xfrm>
            <a:custGeom>
              <a:avLst/>
              <a:gdLst/>
              <a:ahLst/>
              <a:cxnLst/>
              <a:rect l="0" t="0" r="0" b="0"/>
              <a:pathLst>
                <a:path w="771" h="1487" extrusionOk="0">
                  <a:moveTo>
                    <a:pt x="771" y="1433"/>
                  </a:moveTo>
                  <a:lnTo>
                    <a:pt x="42" y="0"/>
                  </a:lnTo>
                  <a:lnTo>
                    <a:pt x="0" y="0"/>
                  </a:lnTo>
                  <a:lnTo>
                    <a:pt x="771" y="1487"/>
                  </a:lnTo>
                  <a:lnTo>
                    <a:pt x="771" y="1433"/>
                  </a:lnTo>
                  <a:lnTo>
                    <a:pt x="771" y="1433"/>
                  </a:lnTo>
                  <a:close/>
                </a:path>
              </a:pathLst>
            </a:custGeom>
            <a:gradFill>
              <a:gsLst>
                <a:gs pos="0">
                  <a:srgbClr val="000079"/>
                </a:gs>
                <a:gs pos="100000">
                  <a:schemeClr val="dk2"/>
                </a:gs>
              </a:gsLst>
              <a:lin ang="2700006"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grpSp>
          <p:nvGrpSpPr>
            <p:cNvPr id="178" name="Shape 178"/>
            <p:cNvGrpSpPr/>
            <p:nvPr/>
          </p:nvGrpSpPr>
          <p:grpSpPr>
            <a:xfrm>
              <a:off x="0" y="2590800"/>
              <a:ext cx="9140827" cy="2949575"/>
              <a:chOff x="0" y="2590800"/>
              <a:chExt cx="9140827" cy="2949575"/>
            </a:xfrm>
          </p:grpSpPr>
          <p:sp>
            <p:nvSpPr>
              <p:cNvPr id="179" name="Shape 179"/>
              <p:cNvSpPr/>
              <p:nvPr/>
            </p:nvSpPr>
            <p:spPr>
              <a:xfrm>
                <a:off x="0" y="2590800"/>
                <a:ext cx="5826125" cy="2084388"/>
              </a:xfrm>
              <a:custGeom>
                <a:avLst/>
                <a:gdLst/>
                <a:ahLst/>
                <a:cxnLst/>
                <a:rect l="0" t="0" r="0" b="0"/>
                <a:pathLst>
                  <a:path w="3659" h="1313" extrusionOk="0">
                    <a:moveTo>
                      <a:pt x="0" y="0"/>
                    </a:moveTo>
                    <a:lnTo>
                      <a:pt x="0" y="366"/>
                    </a:lnTo>
                    <a:lnTo>
                      <a:pt x="3635" y="1313"/>
                    </a:lnTo>
                    <a:lnTo>
                      <a:pt x="3647" y="1235"/>
                    </a:lnTo>
                    <a:lnTo>
                      <a:pt x="3659" y="1163"/>
                    </a:lnTo>
                    <a:lnTo>
                      <a:pt x="0" y="0"/>
                    </a:lnTo>
                    <a:lnTo>
                      <a:pt x="0" y="0"/>
                    </a:lnTo>
                    <a:close/>
                  </a:path>
                </a:pathLst>
              </a:custGeom>
              <a:gradFill>
                <a:gsLst>
                  <a:gs pos="0">
                    <a:srgbClr val="00006F"/>
                  </a:gs>
                  <a:gs pos="100000">
                    <a:schemeClr val="dk2"/>
                  </a:gs>
                </a:gsLst>
                <a:lin ang="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180" name="Shape 180"/>
              <p:cNvSpPr/>
              <p:nvPr/>
            </p:nvSpPr>
            <p:spPr>
              <a:xfrm>
                <a:off x="5788025" y="4437062"/>
                <a:ext cx="3352802" cy="1103313"/>
              </a:xfrm>
              <a:custGeom>
                <a:avLst/>
                <a:gdLst/>
                <a:ahLst/>
                <a:cxnLst/>
                <a:rect l="0" t="0" r="0" b="0"/>
                <a:pathLst>
                  <a:path w="2105" h="695" extrusionOk="0">
                    <a:moveTo>
                      <a:pt x="2105" y="665"/>
                    </a:moveTo>
                    <a:lnTo>
                      <a:pt x="24" y="0"/>
                    </a:lnTo>
                    <a:lnTo>
                      <a:pt x="12" y="72"/>
                    </a:lnTo>
                    <a:lnTo>
                      <a:pt x="0" y="150"/>
                    </a:lnTo>
                    <a:lnTo>
                      <a:pt x="2105" y="695"/>
                    </a:lnTo>
                    <a:lnTo>
                      <a:pt x="2105" y="665"/>
                    </a:lnTo>
                    <a:lnTo>
                      <a:pt x="2105" y="665"/>
                    </a:lnTo>
                    <a:close/>
                  </a:path>
                </a:pathLst>
              </a:custGeom>
              <a:gradFill>
                <a:gsLst>
                  <a:gs pos="0">
                    <a:schemeClr val="dk2"/>
                  </a:gs>
                  <a:gs pos="100000">
                    <a:srgbClr val="1717A2"/>
                  </a:gs>
                </a:gsLst>
                <a:lin ang="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grpSp>
      </p:grpSp>
      <p:sp>
        <p:nvSpPr>
          <p:cNvPr id="181" name="Shape 181"/>
          <p:cNvSpPr txBox="1">
            <a:spLocks noGrp="1"/>
          </p:cNvSpPr>
          <p:nvPr>
            <p:ph type="title"/>
          </p:nvPr>
        </p:nvSpPr>
        <p:spPr>
          <a:xfrm>
            <a:off x="457200" y="277812"/>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lt2"/>
                </a:solidFill>
                <a:effectLst>
                  <a:outerShdw blurRad="38100" dist="38100" dir="2700000" algn="tl">
                    <a:srgbClr val="000000"/>
                  </a:outerShdw>
                </a:effectLst>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lt2"/>
                </a:solidFill>
                <a:effectLst>
                  <a:outerShdw blurRad="38100" dist="38100" dir="2700000" algn="tl">
                    <a:srgbClr val="000000"/>
                  </a:outerShdw>
                </a:effectLst>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lt2"/>
                </a:solidFill>
                <a:effectLst>
                  <a:outerShdw blurRad="38100" dist="38100" dir="2700000" algn="tl">
                    <a:srgbClr val="000000"/>
                  </a:outerShdw>
                </a:effectLst>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lt2"/>
                </a:solidFill>
                <a:effectLst>
                  <a:outerShdw blurRad="38100" dist="38100" dir="2700000" algn="tl">
                    <a:srgbClr val="000000"/>
                  </a:outerShdw>
                </a:effectLst>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lt2"/>
                </a:solidFill>
                <a:effectLst>
                  <a:outerShdw blurRad="38100" dist="38100" dir="2700000" algn="tl">
                    <a:srgbClr val="000000"/>
                  </a:outerShdw>
                </a:effectLst>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lt2"/>
                </a:solidFill>
                <a:effectLst>
                  <a:outerShdw blurRad="38100" dist="38100" dir="2700000" algn="tl">
                    <a:srgbClr val="000000"/>
                  </a:outerShdw>
                </a:effectLst>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lt2"/>
                </a:solidFill>
                <a:effectLst>
                  <a:outerShdw blurRad="38100" dist="38100" dir="2700000" algn="tl">
                    <a:srgbClr val="000000"/>
                  </a:outerShdw>
                </a:effectLst>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lt2"/>
                </a:solidFill>
                <a:effectLst>
                  <a:outerShdw blurRad="38100" dist="38100" dir="2700000" algn="tl">
                    <a:srgbClr val="000000"/>
                  </a:outerShdw>
                </a:effectLst>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lt2"/>
                </a:solidFill>
                <a:effectLst>
                  <a:outerShdw blurRad="38100" dist="38100" dir="2700000" algn="tl">
                    <a:srgbClr val="000000"/>
                  </a:outerShdw>
                </a:effectLst>
                <a:latin typeface="Arial"/>
                <a:ea typeface="Arial"/>
                <a:cs typeface="Arial"/>
                <a:sym typeface="Arial"/>
              </a:defRPr>
            </a:lvl9pPr>
          </a:lstStyle>
          <a:p>
            <a:endParaRPr/>
          </a:p>
        </p:txBody>
      </p:sp>
      <p:sp>
        <p:nvSpPr>
          <p:cNvPr id="182" name="Shape 182"/>
          <p:cNvSpPr txBox="1">
            <a:spLocks noGrp="1"/>
          </p:cNvSpPr>
          <p:nvPr>
            <p:ph type="body" idx="1"/>
          </p:nvPr>
        </p:nvSpPr>
        <p:spPr>
          <a:xfrm>
            <a:off x="457200" y="1600200"/>
            <a:ext cx="8229600" cy="4530600"/>
          </a:xfrm>
          <a:prstGeom prst="rect">
            <a:avLst/>
          </a:prstGeom>
          <a:noFill/>
          <a:ln>
            <a:noFill/>
          </a:ln>
        </p:spPr>
        <p:txBody>
          <a:bodyPr spcFirstLastPara="1" wrap="square" lIns="91425" tIns="91425" rIns="91425" bIns="91425" anchor="t" anchorCtr="0"/>
          <a:lstStyle>
            <a:lvl1pPr marL="457200" marR="0" lvl="0" indent="-411480" algn="l" rtl="0">
              <a:spcBef>
                <a:spcPts val="640"/>
              </a:spcBef>
              <a:spcAft>
                <a:spcPts val="0"/>
              </a:spcAft>
              <a:buClr>
                <a:schemeClr val="hlink"/>
              </a:buClr>
              <a:buSzPts val="2880"/>
              <a:buFont typeface="Noto Sans Symbols"/>
              <a:buChar char="•"/>
              <a:defRPr sz="3200" b="0" i="0" u="none" strike="noStrike" cap="none">
                <a:solidFill>
                  <a:schemeClr val="lt1"/>
                </a:solidFill>
                <a:effectLst>
                  <a:outerShdw blurRad="38100" dist="38100" dir="2700000" algn="tl">
                    <a:srgbClr val="000000"/>
                  </a:outerShdw>
                </a:effectLst>
                <a:latin typeface="Arial"/>
                <a:ea typeface="Arial"/>
                <a:cs typeface="Arial"/>
                <a:sym typeface="Arial"/>
              </a:defRPr>
            </a:lvl1pPr>
            <a:lvl2pPr marL="914400" marR="0" lvl="1" indent="-406400" algn="l" rtl="0">
              <a:spcBef>
                <a:spcPts val="560"/>
              </a:spcBef>
              <a:spcAft>
                <a:spcPts val="0"/>
              </a:spcAft>
              <a:buClr>
                <a:schemeClr val="lt1"/>
              </a:buClr>
              <a:buSzPts val="2800"/>
              <a:buFont typeface="Arial"/>
              <a:buChar char="–"/>
              <a:defRPr sz="2800" b="0" i="0" u="none" strike="noStrike" cap="none">
                <a:solidFill>
                  <a:schemeClr val="lt1"/>
                </a:solidFill>
                <a:effectLst>
                  <a:outerShdw blurRad="38100" dist="38100" dir="2700000" algn="tl">
                    <a:srgbClr val="000000"/>
                  </a:outerShdw>
                </a:effectLst>
                <a:latin typeface="Arial"/>
                <a:ea typeface="Arial"/>
                <a:cs typeface="Arial"/>
                <a:sym typeface="Arial"/>
              </a:defRPr>
            </a:lvl2pPr>
            <a:lvl3pPr marL="1371600" marR="0" lvl="2" indent="-365760" algn="l" rtl="0">
              <a:spcBef>
                <a:spcPts val="480"/>
              </a:spcBef>
              <a:spcAft>
                <a:spcPts val="0"/>
              </a:spcAft>
              <a:buClr>
                <a:schemeClr val="accent2"/>
              </a:buClr>
              <a:buSzPts val="2160"/>
              <a:buFont typeface="Noto Sans Symbols"/>
              <a:buChar char="•"/>
              <a:defRPr sz="2400" b="0" i="0" u="none" strike="noStrike" cap="none">
                <a:solidFill>
                  <a:schemeClr val="lt1"/>
                </a:solidFill>
                <a:effectLst>
                  <a:outerShdw blurRad="38100" dist="38100" dir="2700000" algn="tl">
                    <a:srgbClr val="000000"/>
                  </a:outerShdw>
                </a:effectLst>
                <a:latin typeface="Arial"/>
                <a:ea typeface="Arial"/>
                <a:cs typeface="Arial"/>
                <a:sym typeface="Arial"/>
              </a:defRPr>
            </a:lvl3pPr>
            <a:lvl4pPr marL="1828800" marR="0" lvl="3" indent="-355600" algn="l" rtl="0">
              <a:spcBef>
                <a:spcPts val="400"/>
              </a:spcBef>
              <a:spcAft>
                <a:spcPts val="0"/>
              </a:spcAft>
              <a:buClr>
                <a:schemeClr val="lt1"/>
              </a:buClr>
              <a:buSzPts val="2000"/>
              <a:buFont typeface="Arial"/>
              <a:buChar char="–"/>
              <a:defRPr sz="2000" b="0" i="0" u="none" strike="noStrike" cap="none">
                <a:solidFill>
                  <a:schemeClr val="lt1"/>
                </a:solidFill>
                <a:effectLst>
                  <a:outerShdw blurRad="38100" dist="38100" dir="2700000" algn="tl">
                    <a:srgbClr val="000000"/>
                  </a:outerShdw>
                </a:effectLst>
                <a:latin typeface="Arial"/>
                <a:ea typeface="Arial"/>
                <a:cs typeface="Arial"/>
                <a:sym typeface="Arial"/>
              </a:defRPr>
            </a:lvl4pPr>
            <a:lvl5pPr marL="2286000" marR="0" lvl="4" indent="-342900" algn="l" rtl="0">
              <a:spcBef>
                <a:spcPts val="400"/>
              </a:spcBef>
              <a:spcAft>
                <a:spcPts val="0"/>
              </a:spcAft>
              <a:buClr>
                <a:schemeClr val="folHlink"/>
              </a:buClr>
              <a:buSzPts val="1800"/>
              <a:buFont typeface="Noto Sans Symbols"/>
              <a:buChar char="•"/>
              <a:defRPr sz="2000" b="0" i="0" u="none" strike="noStrike" cap="none">
                <a:solidFill>
                  <a:schemeClr val="lt1"/>
                </a:solidFill>
                <a:effectLst>
                  <a:outerShdw blurRad="38100" dist="38100" dir="2700000" algn="tl">
                    <a:srgbClr val="000000"/>
                  </a:outerShdw>
                </a:effectLst>
                <a:latin typeface="Arial"/>
                <a:ea typeface="Arial"/>
                <a:cs typeface="Arial"/>
                <a:sym typeface="Arial"/>
              </a:defRPr>
            </a:lvl5pPr>
            <a:lvl6pPr marL="2743200" marR="0" lvl="5" indent="-342900" algn="l" rtl="0">
              <a:spcBef>
                <a:spcPts val="400"/>
              </a:spcBef>
              <a:spcAft>
                <a:spcPts val="0"/>
              </a:spcAft>
              <a:buClr>
                <a:schemeClr val="folHlink"/>
              </a:buClr>
              <a:buSzPts val="1800"/>
              <a:buFont typeface="Noto Sans Symbols"/>
              <a:buChar char="•"/>
              <a:defRPr sz="2000" b="0" i="0" u="none" strike="noStrike" cap="none">
                <a:solidFill>
                  <a:schemeClr val="lt1"/>
                </a:solidFill>
                <a:effectLst>
                  <a:outerShdw blurRad="38100" dist="38100" dir="2700000" algn="tl">
                    <a:srgbClr val="000000"/>
                  </a:outerShdw>
                </a:effectLst>
                <a:latin typeface="Arial"/>
                <a:ea typeface="Arial"/>
                <a:cs typeface="Arial"/>
                <a:sym typeface="Arial"/>
              </a:defRPr>
            </a:lvl6pPr>
            <a:lvl7pPr marL="3200400" marR="0" lvl="6" indent="-342900" algn="l" rtl="0">
              <a:spcBef>
                <a:spcPts val="400"/>
              </a:spcBef>
              <a:spcAft>
                <a:spcPts val="0"/>
              </a:spcAft>
              <a:buClr>
                <a:schemeClr val="folHlink"/>
              </a:buClr>
              <a:buSzPts val="1800"/>
              <a:buFont typeface="Noto Sans Symbols"/>
              <a:buChar char="•"/>
              <a:defRPr sz="2000" b="0" i="0" u="none" strike="noStrike" cap="none">
                <a:solidFill>
                  <a:schemeClr val="lt1"/>
                </a:solidFill>
                <a:effectLst>
                  <a:outerShdw blurRad="38100" dist="38100" dir="2700000" algn="tl">
                    <a:srgbClr val="000000"/>
                  </a:outerShdw>
                </a:effectLst>
                <a:latin typeface="Arial"/>
                <a:ea typeface="Arial"/>
                <a:cs typeface="Arial"/>
                <a:sym typeface="Arial"/>
              </a:defRPr>
            </a:lvl7pPr>
            <a:lvl8pPr marL="3657600" marR="0" lvl="7" indent="-342900" algn="l" rtl="0">
              <a:spcBef>
                <a:spcPts val="400"/>
              </a:spcBef>
              <a:spcAft>
                <a:spcPts val="0"/>
              </a:spcAft>
              <a:buClr>
                <a:schemeClr val="folHlink"/>
              </a:buClr>
              <a:buSzPts val="1800"/>
              <a:buFont typeface="Noto Sans Symbols"/>
              <a:buChar char="•"/>
              <a:defRPr sz="2000" b="0" i="0" u="none" strike="noStrike" cap="none">
                <a:solidFill>
                  <a:schemeClr val="lt1"/>
                </a:solidFill>
                <a:effectLst>
                  <a:outerShdw blurRad="38100" dist="38100" dir="2700000" algn="tl">
                    <a:srgbClr val="000000"/>
                  </a:outerShdw>
                </a:effectLst>
                <a:latin typeface="Arial"/>
                <a:ea typeface="Arial"/>
                <a:cs typeface="Arial"/>
                <a:sym typeface="Arial"/>
              </a:defRPr>
            </a:lvl8pPr>
            <a:lvl9pPr marL="4114800" marR="0" lvl="8" indent="-342900" algn="l" rtl="0">
              <a:spcBef>
                <a:spcPts val="400"/>
              </a:spcBef>
              <a:spcAft>
                <a:spcPts val="0"/>
              </a:spcAft>
              <a:buClr>
                <a:schemeClr val="folHlink"/>
              </a:buClr>
              <a:buSzPts val="1800"/>
              <a:buFont typeface="Noto Sans Symbols"/>
              <a:buChar char="•"/>
              <a:defRPr sz="2000" b="0" i="0" u="none" strike="noStrike" cap="none">
                <a:solidFill>
                  <a:schemeClr val="lt1"/>
                </a:solidFill>
                <a:effectLst>
                  <a:outerShdw blurRad="38100" dist="38100" dir="2700000" algn="tl">
                    <a:srgbClr val="000000"/>
                  </a:outerShdw>
                </a:effectLst>
                <a:latin typeface="Arial"/>
                <a:ea typeface="Arial"/>
                <a:cs typeface="Arial"/>
                <a:sym typeface="Arial"/>
              </a:defRPr>
            </a:lvl9pPr>
          </a:lstStyle>
          <a:p>
            <a:endParaRPr/>
          </a:p>
        </p:txBody>
      </p:sp>
      <p:sp>
        <p:nvSpPr>
          <p:cNvPr id="183" name="Shape 183"/>
          <p:cNvSpPr txBox="1">
            <a:spLocks noGrp="1"/>
          </p:cNvSpPr>
          <p:nvPr>
            <p:ph type="dt" idx="10"/>
          </p:nvPr>
        </p:nvSpPr>
        <p:spPr>
          <a:xfrm>
            <a:off x="457200" y="6243637"/>
            <a:ext cx="2133600" cy="457200"/>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SzPts val="1400"/>
              <a:buNone/>
              <a:defRPr sz="1800" b="0" i="0" u="none">
                <a:solidFill>
                  <a:schemeClr val="lt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lt1"/>
                </a:solidFill>
                <a:latin typeface="Calibri"/>
                <a:ea typeface="Calibri"/>
                <a:cs typeface="Calibri"/>
                <a:sym typeface="Calibri"/>
              </a:defRPr>
            </a:lvl9pPr>
          </a:lstStyle>
          <a:p>
            <a:endParaRPr/>
          </a:p>
        </p:txBody>
      </p:sp>
      <p:sp>
        <p:nvSpPr>
          <p:cNvPr id="184" name="Shape 184"/>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SzPts val="1400"/>
              <a:buNone/>
              <a:defRPr sz="1800" b="0" i="0" u="none">
                <a:solidFill>
                  <a:schemeClr val="lt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lt1"/>
                </a:solidFill>
                <a:latin typeface="Calibri"/>
                <a:ea typeface="Calibri"/>
                <a:cs typeface="Calibri"/>
                <a:sym typeface="Calibri"/>
              </a:defRPr>
            </a:lvl9pPr>
          </a:lstStyle>
          <a:p>
            <a:endParaRPr/>
          </a:p>
        </p:txBody>
      </p:sp>
      <p:sp>
        <p:nvSpPr>
          <p:cNvPr id="185" name="Shape 185"/>
          <p:cNvSpPr txBox="1">
            <a:spLocks noGrp="1"/>
          </p:cNvSpPr>
          <p:nvPr>
            <p:ph type="sldNum" idx="12"/>
          </p:nvPr>
        </p:nvSpPr>
        <p:spPr>
          <a:xfrm>
            <a:off x="6553200" y="6243637"/>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1pPr>
            <a:lvl2pPr marL="0" marR="0" lvl="1"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2pPr>
            <a:lvl3pPr marL="0" marR="0" lvl="2"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3pPr>
            <a:lvl4pPr marL="0" marR="0" lvl="3"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4pPr>
            <a:lvl5pPr marL="0" marR="0" lvl="4"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5pPr>
            <a:lvl6pPr marL="0" marR="0" lvl="5"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6pPr>
            <a:lvl7pPr marL="0" marR="0" lvl="6"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7pPr>
            <a:lvl8pPr marL="0" marR="0" lvl="7"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8pPr>
            <a:lvl9pPr marL="0" marR="0" lvl="8" indent="0" algn="r" rtl="0">
              <a:lnSpc>
                <a:spcPct val="100000"/>
              </a:lnSpc>
              <a:spcBef>
                <a:spcPts val="0"/>
              </a:spcBef>
              <a:spcAft>
                <a:spcPts val="0"/>
              </a:spcAft>
              <a:buClr>
                <a:srgbClr val="FFFFFF"/>
              </a:buClr>
              <a:buSzPts val="1200"/>
              <a:buFont typeface="Calibri"/>
              <a:buNone/>
              <a:defRPr sz="1200" b="0" i="0" u="none">
                <a:solidFill>
                  <a:srgbClr val="FFFFFF"/>
                </a:solidFill>
                <a:effectLst>
                  <a:outerShdw blurRad="38100" dist="38100" dir="2700000" algn="tl">
                    <a:srgbClr val="C0C0C0"/>
                  </a:outerShdw>
                </a:effectLst>
                <a:latin typeface="Calibri"/>
                <a:ea typeface="Calibri"/>
                <a:cs typeface="Calibri"/>
                <a:sym typeface="Calibri"/>
              </a:defRPr>
            </a:lvl9pPr>
          </a:lstStyle>
          <a:p>
            <a:pPr marL="0" lvl="0" indent="0">
              <a:spcBef>
                <a:spcPts val="0"/>
              </a:spcBef>
              <a:spcAft>
                <a:spcPts val="0"/>
              </a:spcAft>
              <a:buNone/>
            </a:pPr>
            <a:fld id="{00000000-1234-1234-1234-123412341234}" type="slidenum">
              <a:rPr lang="es-ES"/>
              <a:t>‹Nº›</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5"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9.png"/><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3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34.xml"/><Relationship Id="rId1" Type="http://schemas.openxmlformats.org/officeDocument/2006/relationships/slideLayout" Target="../slideLayouts/slideLayout1.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8"/>
        <p:cNvGrpSpPr/>
        <p:nvPr/>
      </p:nvGrpSpPr>
      <p:grpSpPr>
        <a:xfrm>
          <a:off x="0" y="0"/>
          <a:ext cx="0" cy="0"/>
          <a:chOff x="0" y="0"/>
          <a:chExt cx="0" cy="0"/>
        </a:xfrm>
      </p:grpSpPr>
      <p:grpSp>
        <p:nvGrpSpPr>
          <p:cNvPr id="489" name="Shape 489"/>
          <p:cNvGrpSpPr/>
          <p:nvPr/>
        </p:nvGrpSpPr>
        <p:grpSpPr>
          <a:xfrm>
            <a:off x="211758" y="42127"/>
            <a:ext cx="8681519" cy="6550402"/>
            <a:chOff x="0" y="0"/>
            <a:chExt cx="2147483647" cy="2102136761"/>
          </a:xfrm>
        </p:grpSpPr>
        <p:grpSp>
          <p:nvGrpSpPr>
            <p:cNvPr id="490" name="Shape 490"/>
            <p:cNvGrpSpPr/>
            <p:nvPr/>
          </p:nvGrpSpPr>
          <p:grpSpPr>
            <a:xfrm>
              <a:off x="0" y="0"/>
              <a:ext cx="2094117834" cy="196190845"/>
              <a:chOff x="0" y="0"/>
              <a:chExt cx="2147483647" cy="2147483647"/>
            </a:xfrm>
          </p:grpSpPr>
          <p:cxnSp>
            <p:nvCxnSpPr>
              <p:cNvPr id="491" name="Shape 491"/>
              <p:cNvCxnSpPr/>
              <p:nvPr/>
            </p:nvCxnSpPr>
            <p:spPr>
              <a:xfrm rot="10800000" flipH="1">
                <a:off x="-2" y="2097673404"/>
                <a:ext cx="2147483565" cy="49810267"/>
              </a:xfrm>
              <a:prstGeom prst="straightConnector1">
                <a:avLst/>
              </a:prstGeom>
              <a:noFill/>
              <a:ln w="76200" cap="flat" cmpd="sng">
                <a:solidFill>
                  <a:srgbClr val="FF0000"/>
                </a:solidFill>
                <a:prstDash val="solid"/>
                <a:miter lim="800000"/>
                <a:headEnd type="none" w="med" len="med"/>
                <a:tailEnd type="none" w="med" len="med"/>
              </a:ln>
            </p:spPr>
          </p:cxnSp>
          <p:sp>
            <p:nvSpPr>
              <p:cNvPr id="492" name="Shape 492"/>
              <p:cNvSpPr txBox="1"/>
              <p:nvPr/>
            </p:nvSpPr>
            <p:spPr>
              <a:xfrm>
                <a:off x="42740966" y="-2"/>
                <a:ext cx="2072820621" cy="128765885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grpSp>
        <p:sp>
          <p:nvSpPr>
            <p:cNvPr id="493" name="Shape 493"/>
            <p:cNvSpPr txBox="1"/>
            <p:nvPr/>
          </p:nvSpPr>
          <p:spPr>
            <a:xfrm>
              <a:off x="21228" y="610562731"/>
              <a:ext cx="2147462568" cy="30390012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2800"/>
                <a:buFont typeface="Arial"/>
                <a:buNone/>
              </a:pPr>
              <a:r>
                <a:rPr lang="es-ES" sz="2800" b="0" i="0" u="none">
                  <a:solidFill>
                    <a:schemeClr val="dk1"/>
                  </a:solidFill>
                  <a:latin typeface="Arial"/>
                  <a:ea typeface="Arial"/>
                  <a:cs typeface="Arial"/>
                  <a:sym typeface="Arial"/>
                </a:rPr>
                <a:t>RESUMEN DE METODOLOGÍA DE LA INVESTIGACIÓN</a:t>
              </a:r>
              <a:endParaRPr/>
            </a:p>
          </p:txBody>
        </p:sp>
        <p:sp>
          <p:nvSpPr>
            <p:cNvPr id="494" name="Shape 494"/>
            <p:cNvSpPr txBox="1"/>
            <p:nvPr/>
          </p:nvSpPr>
          <p:spPr>
            <a:xfrm>
              <a:off x="74550674" y="1914250964"/>
              <a:ext cx="687159009" cy="14814308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s-ES" sz="2400" b="1" i="0" u="none" dirty="0">
                  <a:solidFill>
                    <a:schemeClr val="dk1"/>
                  </a:solidFill>
                  <a:latin typeface="Arial"/>
                  <a:ea typeface="Arial"/>
                  <a:cs typeface="Arial"/>
                  <a:sym typeface="Arial"/>
                </a:rPr>
                <a:t>CURSO 2024</a:t>
              </a:r>
              <a:endParaRPr lang="es-ES" sz="2400" b="1" dirty="0"/>
            </a:p>
          </p:txBody>
        </p:sp>
        <p:sp>
          <p:nvSpPr>
            <p:cNvPr id="495" name="Shape 495"/>
            <p:cNvSpPr txBox="1"/>
            <p:nvPr/>
          </p:nvSpPr>
          <p:spPr>
            <a:xfrm>
              <a:off x="1736164207" y="1911267550"/>
              <a:ext cx="46693207" cy="11763891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496" name="Shape 496" descr="CONST"/>
            <p:cNvPicPr preferRelativeResize="0"/>
            <p:nvPr/>
          </p:nvPicPr>
          <p:blipFill rotWithShape="1">
            <a:blip r:embed="rId3">
              <a:alphaModFix/>
            </a:blip>
            <a:srcRect/>
            <a:stretch/>
          </p:blipFill>
          <p:spPr>
            <a:xfrm>
              <a:off x="988685219" y="1112937368"/>
              <a:ext cx="1076181390" cy="989199393"/>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88"/>
        <p:cNvGrpSpPr/>
        <p:nvPr/>
      </p:nvGrpSpPr>
      <p:grpSpPr>
        <a:xfrm>
          <a:off x="0" y="0"/>
          <a:ext cx="0" cy="0"/>
          <a:chOff x="0" y="0"/>
          <a:chExt cx="0" cy="0"/>
        </a:xfrm>
      </p:grpSpPr>
      <p:sp>
        <p:nvSpPr>
          <p:cNvPr id="589" name="Shape 589"/>
          <p:cNvSpPr txBox="1"/>
          <p:nvPr/>
        </p:nvSpPr>
        <p:spPr>
          <a:xfrm>
            <a:off x="539750" y="2249487"/>
            <a:ext cx="7993200" cy="739800"/>
          </a:xfrm>
          <a:prstGeom prst="rect">
            <a:avLst/>
          </a:prstGeom>
          <a:solidFill>
            <a:schemeClr val="tx2"/>
          </a:solidFill>
          <a:ln w="9525" cap="flat" cmpd="sng">
            <a:noFill/>
            <a:prstDash val="solid"/>
            <a:miter lim="800000"/>
            <a:headEnd type="none" w="sm" len="sm"/>
            <a:tailEnd type="none" w="sm" len="sm"/>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spcFirstLastPara="1" wrap="square" lIns="54000" tIns="45700" rIns="274300" bIns="45700" anchor="ctr" anchorCtr="0">
            <a:spAutoFit/>
          </a:bodyPr>
          <a:lstStyle/>
          <a:p>
            <a:pPr marL="457200" marR="0" lvl="0" indent="-457200" algn="ctr" rtl="0">
              <a:lnSpc>
                <a:spcPct val="150000"/>
              </a:lnSpc>
              <a:spcBef>
                <a:spcPts val="0"/>
              </a:spcBef>
              <a:spcAft>
                <a:spcPts val="0"/>
              </a:spcAft>
              <a:buClr>
                <a:srgbClr val="CC3300"/>
              </a:buClr>
              <a:buSzPts val="2000"/>
              <a:buFont typeface="Arial"/>
              <a:buNone/>
            </a:pPr>
            <a:r>
              <a:rPr lang="es-ES" sz="2000" b="0" i="0" u="none" dirty="0">
                <a:solidFill>
                  <a:srgbClr val="CC3300"/>
                </a:solidFill>
                <a:latin typeface="Arial"/>
                <a:ea typeface="Arial"/>
                <a:cs typeface="Arial"/>
                <a:sym typeface="Arial"/>
              </a:rPr>
              <a:t>	</a:t>
            </a:r>
            <a:r>
              <a:rPr lang="es-ES" sz="2800" b="0" i="0" u="none" dirty="0">
                <a:solidFill>
                  <a:schemeClr val="dk1"/>
                </a:solidFill>
                <a:latin typeface="Arial"/>
                <a:ea typeface="Arial"/>
                <a:cs typeface="Arial"/>
                <a:sym typeface="Arial"/>
              </a:rPr>
              <a:t>RESUMEN DE LOS TEMAS </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93"/>
        <p:cNvGrpSpPr/>
        <p:nvPr/>
      </p:nvGrpSpPr>
      <p:grpSpPr>
        <a:xfrm>
          <a:off x="0" y="0"/>
          <a:ext cx="0" cy="0"/>
          <a:chOff x="0" y="0"/>
          <a:chExt cx="0" cy="0"/>
        </a:xfrm>
      </p:grpSpPr>
      <p:grpSp>
        <p:nvGrpSpPr>
          <p:cNvPr id="594" name="Shape 594"/>
          <p:cNvGrpSpPr/>
          <p:nvPr/>
        </p:nvGrpSpPr>
        <p:grpSpPr>
          <a:xfrm>
            <a:off x="-963861" y="110388"/>
            <a:ext cx="9528229" cy="6276743"/>
            <a:chOff x="1" y="0"/>
            <a:chExt cx="2147483647" cy="2147483647"/>
          </a:xfrm>
        </p:grpSpPr>
        <p:sp>
          <p:nvSpPr>
            <p:cNvPr id="597" name="Shape 597"/>
            <p:cNvSpPr txBox="1"/>
            <p:nvPr/>
          </p:nvSpPr>
          <p:spPr>
            <a:xfrm>
              <a:off x="1128376295" y="441605653"/>
              <a:ext cx="157042127" cy="21327264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grpSp>
          <p:nvGrpSpPr>
            <p:cNvPr id="598" name="Shape 598"/>
            <p:cNvGrpSpPr/>
            <p:nvPr/>
          </p:nvGrpSpPr>
          <p:grpSpPr>
            <a:xfrm>
              <a:off x="307885573" y="0"/>
              <a:ext cx="1778596295" cy="200728072"/>
              <a:chOff x="0" y="0"/>
              <a:chExt cx="2147483614" cy="2147483647"/>
            </a:xfrm>
          </p:grpSpPr>
          <p:cxnSp>
            <p:nvCxnSpPr>
              <p:cNvPr id="599" name="Shape 599"/>
              <p:cNvCxnSpPr/>
              <p:nvPr/>
            </p:nvCxnSpPr>
            <p:spPr>
              <a:xfrm rot="10800000" flipH="1">
                <a:off x="1" y="2097669573"/>
                <a:ext cx="2147483646" cy="49814045"/>
              </a:xfrm>
              <a:prstGeom prst="straightConnector1">
                <a:avLst/>
              </a:prstGeom>
              <a:noFill/>
              <a:ln w="76200" cap="flat" cmpd="sng">
                <a:solidFill>
                  <a:srgbClr val="FF0000"/>
                </a:solidFill>
                <a:prstDash val="solid"/>
                <a:miter lim="800000"/>
                <a:headEnd type="none" w="med" len="med"/>
                <a:tailEnd type="none" w="med" len="med"/>
              </a:ln>
            </p:spPr>
          </p:cxnSp>
          <p:sp>
            <p:nvSpPr>
              <p:cNvPr id="600" name="Shape 600"/>
              <p:cNvSpPr txBox="1"/>
              <p:nvPr/>
            </p:nvSpPr>
            <p:spPr>
              <a:xfrm>
                <a:off x="42624477" y="-2"/>
                <a:ext cx="2072978566" cy="128766082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grpSp>
        <p:grpSp>
          <p:nvGrpSpPr>
            <p:cNvPr id="601" name="Shape 601"/>
            <p:cNvGrpSpPr/>
            <p:nvPr/>
          </p:nvGrpSpPr>
          <p:grpSpPr>
            <a:xfrm>
              <a:off x="781269004" y="270153839"/>
              <a:ext cx="850631768" cy="162899347"/>
              <a:chOff x="0" y="0"/>
              <a:chExt cx="2147483647" cy="2147483647"/>
            </a:xfrm>
          </p:grpSpPr>
          <p:pic>
            <p:nvPicPr>
              <p:cNvPr id="602" name="Shape 602"/>
              <p:cNvPicPr preferRelativeResize="0"/>
              <p:nvPr/>
            </p:nvPicPr>
            <p:blipFill rotWithShape="1">
              <a:blip r:embed="rId3">
                <a:alphaModFix/>
              </a:blip>
              <a:srcRect/>
              <a:stretch/>
            </p:blipFill>
            <p:spPr>
              <a:xfrm>
                <a:off x="68" y="0"/>
                <a:ext cx="2147483510" cy="2147483647"/>
              </a:xfrm>
              <a:prstGeom prst="rect">
                <a:avLst/>
              </a:prstGeom>
              <a:noFill/>
              <a:ln>
                <a:noFill/>
              </a:ln>
            </p:spPr>
          </p:pic>
          <p:sp>
            <p:nvSpPr>
              <p:cNvPr id="603" name="Shape 603"/>
              <p:cNvSpPr txBox="1"/>
              <p:nvPr/>
            </p:nvSpPr>
            <p:spPr>
              <a:xfrm>
                <a:off x="13160612" y="81191370"/>
                <a:ext cx="2122738447" cy="198333058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s-ES" sz="2400" b="0" i="0" u="none">
                    <a:solidFill>
                      <a:srgbClr val="000000"/>
                    </a:solidFill>
                    <a:latin typeface="Arial"/>
                    <a:ea typeface="Arial"/>
                    <a:cs typeface="Arial"/>
                    <a:sym typeface="Arial"/>
                  </a:rPr>
                  <a:t>PROBLEMA CIENTÍFICO</a:t>
                </a:r>
                <a:endParaRPr/>
              </a:p>
            </p:txBody>
          </p:sp>
        </p:grpSp>
        <p:sp>
          <p:nvSpPr>
            <p:cNvPr id="604" name="Shape 604"/>
            <p:cNvSpPr txBox="1"/>
            <p:nvPr/>
          </p:nvSpPr>
          <p:spPr>
            <a:xfrm>
              <a:off x="498566919" y="443961005"/>
              <a:ext cx="1416628971" cy="1303887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2000"/>
                <a:buFont typeface="Arial"/>
                <a:buNone/>
              </a:pPr>
              <a:r>
                <a:rPr lang="es-ES" sz="2000" b="0" i="0" u="none">
                  <a:solidFill>
                    <a:schemeClr val="dk1"/>
                  </a:solidFill>
                  <a:latin typeface="Arial"/>
                  <a:ea typeface="Arial"/>
                  <a:cs typeface="Arial"/>
                  <a:sym typeface="Arial"/>
                </a:rPr>
                <a:t>Categoría rectora del proceso investigativo</a:t>
              </a:r>
              <a:endParaRPr/>
            </a:p>
          </p:txBody>
        </p:sp>
        <p:grpSp>
          <p:nvGrpSpPr>
            <p:cNvPr id="605" name="Shape 605"/>
            <p:cNvGrpSpPr/>
            <p:nvPr/>
          </p:nvGrpSpPr>
          <p:grpSpPr>
            <a:xfrm>
              <a:off x="582351947" y="719120115"/>
              <a:ext cx="1369016265" cy="373886317"/>
              <a:chOff x="-293" y="-255"/>
              <a:chExt cx="2147483647" cy="2147483647"/>
            </a:xfrm>
          </p:grpSpPr>
          <p:pic>
            <p:nvPicPr>
              <p:cNvPr id="606" name="Shape 606"/>
              <p:cNvPicPr preferRelativeResize="0"/>
              <p:nvPr/>
            </p:nvPicPr>
            <p:blipFill rotWithShape="1">
              <a:blip r:embed="rId4">
                <a:alphaModFix/>
              </a:blip>
              <a:srcRect/>
              <a:stretch/>
            </p:blipFill>
            <p:spPr>
              <a:xfrm>
                <a:off x="-293" y="-255"/>
                <a:ext cx="2147483647" cy="2147483647"/>
              </a:xfrm>
              <a:prstGeom prst="rect">
                <a:avLst/>
              </a:prstGeom>
              <a:noFill/>
              <a:ln>
                <a:noFill/>
              </a:ln>
            </p:spPr>
          </p:pic>
          <p:sp>
            <p:nvSpPr>
              <p:cNvPr id="607" name="Shape 607"/>
              <p:cNvSpPr txBox="1"/>
              <p:nvPr/>
            </p:nvSpPr>
            <p:spPr>
              <a:xfrm>
                <a:off x="7145116" y="42552152"/>
                <a:ext cx="2131481693" cy="1995804969"/>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2000"/>
                  <a:buFont typeface="Arial"/>
                  <a:buNone/>
                </a:pPr>
                <a:r>
                  <a:rPr lang="es-ES" sz="2000" b="0" i="0" u="none">
                    <a:solidFill>
                      <a:srgbClr val="000000"/>
                    </a:solidFill>
                    <a:latin typeface="Arial"/>
                    <a:ea typeface="Arial"/>
                    <a:cs typeface="Arial"/>
                    <a:sym typeface="Arial"/>
                  </a:rPr>
                  <a:t>Dificultad que no puede resolverse de forma inmediata y que para su solución requiere de la aplicación del método científico de la ciencia.</a:t>
                </a:r>
                <a:endParaRPr/>
              </a:p>
            </p:txBody>
          </p:sp>
        </p:grpSp>
        <p:sp>
          <p:nvSpPr>
            <p:cNvPr id="608" name="Shape 608"/>
            <p:cNvSpPr txBox="1"/>
            <p:nvPr/>
          </p:nvSpPr>
          <p:spPr>
            <a:xfrm>
              <a:off x="1133285301" y="1397338983"/>
              <a:ext cx="1008552997" cy="452779047"/>
            </a:xfrm>
            <a:prstGeom prst="rect">
              <a:avLst/>
            </a:prstGeom>
            <a:noFill/>
            <a:ln w="57150" cap="flat" cmpd="sng">
              <a:solidFill>
                <a:srgbClr val="953735"/>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2000"/>
                <a:buFont typeface="Arial"/>
                <a:buNone/>
              </a:pPr>
              <a:r>
                <a:rPr lang="es-ES" sz="2000" b="0" i="0" u="none">
                  <a:solidFill>
                    <a:schemeClr val="dk1"/>
                  </a:solidFill>
                  <a:latin typeface="Arial"/>
                  <a:ea typeface="Arial"/>
                  <a:cs typeface="Arial"/>
                  <a:sym typeface="Arial"/>
                </a:rPr>
                <a:t>¿ Qué………..?, ¿ Cuál…………..?, </a:t>
              </a:r>
              <a:endParaRPr/>
            </a:p>
            <a:p>
              <a:pPr marL="0" marR="0" lvl="0" indent="0" algn="ctr" rtl="0">
                <a:lnSpc>
                  <a:spcPct val="100000"/>
                </a:lnSpc>
                <a:spcBef>
                  <a:spcPts val="0"/>
                </a:spcBef>
                <a:spcAft>
                  <a:spcPts val="0"/>
                </a:spcAft>
                <a:buClr>
                  <a:schemeClr val="dk1"/>
                </a:buClr>
                <a:buSzPts val="2000"/>
                <a:buFont typeface="Arial"/>
                <a:buNone/>
              </a:pPr>
              <a:r>
                <a:rPr lang="es-ES" sz="2000" b="0" i="0" u="none">
                  <a:solidFill>
                    <a:schemeClr val="dk1"/>
                  </a:solidFill>
                  <a:latin typeface="Arial"/>
                  <a:ea typeface="Arial"/>
                  <a:cs typeface="Arial"/>
                  <a:sym typeface="Arial"/>
                </a:rPr>
                <a:t>¿ Cuáles………….?, </a:t>
              </a:r>
              <a:endParaRPr/>
            </a:p>
            <a:p>
              <a:pPr marL="0" marR="0" lvl="0" indent="0" algn="ctr" rtl="0">
                <a:lnSpc>
                  <a:spcPct val="100000"/>
                </a:lnSpc>
                <a:spcBef>
                  <a:spcPts val="0"/>
                </a:spcBef>
                <a:spcAft>
                  <a:spcPts val="0"/>
                </a:spcAft>
                <a:buClr>
                  <a:schemeClr val="dk1"/>
                </a:buClr>
                <a:buSzPts val="2000"/>
                <a:buFont typeface="Arial"/>
                <a:buNone/>
              </a:pPr>
              <a:r>
                <a:rPr lang="es-ES" sz="2000" b="0" i="0" u="none">
                  <a:solidFill>
                    <a:schemeClr val="dk1"/>
                  </a:solidFill>
                  <a:latin typeface="Arial"/>
                  <a:ea typeface="Arial"/>
                  <a:cs typeface="Arial"/>
                  <a:sym typeface="Arial"/>
                </a:rPr>
                <a:t>¿ Cómo…………..?, ¿Existe relación entre……………?</a:t>
              </a:r>
              <a:endParaRPr/>
            </a:p>
          </p:txBody>
        </p:sp>
        <p:sp>
          <p:nvSpPr>
            <p:cNvPr id="609" name="Shape 609"/>
            <p:cNvSpPr txBox="1"/>
            <p:nvPr/>
          </p:nvSpPr>
          <p:spPr>
            <a:xfrm>
              <a:off x="1133269061" y="1229820873"/>
              <a:ext cx="1014214812" cy="15793700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Calibri"/>
                <a:buNone/>
              </a:pPr>
              <a:r>
                <a:rPr lang="es-ES" sz="2400" b="1" i="0" u="none" dirty="0">
                  <a:solidFill>
                    <a:schemeClr val="dk1"/>
                  </a:solidFill>
                  <a:latin typeface="Calibri"/>
                  <a:ea typeface="Calibri"/>
                  <a:cs typeface="Calibri"/>
                  <a:sym typeface="Calibri"/>
                </a:rPr>
                <a:t>PRONOMBRES INTERROGATIVOS</a:t>
              </a:r>
              <a:endParaRPr sz="2400" dirty="0"/>
            </a:p>
          </p:txBody>
        </p:sp>
        <p:pic>
          <p:nvPicPr>
            <p:cNvPr id="610" name="Shape 610"/>
            <p:cNvPicPr preferRelativeResize="0"/>
            <p:nvPr/>
          </p:nvPicPr>
          <p:blipFill rotWithShape="1">
            <a:blip r:embed="rId5">
              <a:alphaModFix/>
            </a:blip>
            <a:srcRect/>
            <a:stretch/>
          </p:blipFill>
          <p:spPr>
            <a:xfrm>
              <a:off x="1" y="1087471809"/>
              <a:ext cx="1327455405" cy="1060011838"/>
            </a:xfrm>
            <a:prstGeom prst="rect">
              <a:avLst/>
            </a:prstGeom>
            <a:noFill/>
            <a:ln>
              <a:noFill/>
            </a:ln>
          </p:spPr>
        </p:pic>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14"/>
        <p:cNvGrpSpPr/>
        <p:nvPr/>
      </p:nvGrpSpPr>
      <p:grpSpPr>
        <a:xfrm>
          <a:off x="0" y="0"/>
          <a:ext cx="0" cy="0"/>
          <a:chOff x="0" y="0"/>
          <a:chExt cx="0" cy="0"/>
        </a:xfrm>
      </p:grpSpPr>
      <p:grpSp>
        <p:nvGrpSpPr>
          <p:cNvPr id="615" name="Shape 615"/>
          <p:cNvGrpSpPr/>
          <p:nvPr/>
        </p:nvGrpSpPr>
        <p:grpSpPr>
          <a:xfrm>
            <a:off x="386353" y="24663"/>
            <a:ext cx="8211957" cy="6282150"/>
            <a:chOff x="0" y="0"/>
            <a:chExt cx="2147483647" cy="2147483647"/>
          </a:xfrm>
        </p:grpSpPr>
        <p:grpSp>
          <p:nvGrpSpPr>
            <p:cNvPr id="616" name="Shape 616"/>
            <p:cNvGrpSpPr/>
            <p:nvPr/>
          </p:nvGrpSpPr>
          <p:grpSpPr>
            <a:xfrm>
              <a:off x="0" y="0"/>
              <a:ext cx="2103550601" cy="203672195"/>
              <a:chOff x="0" y="0"/>
              <a:chExt cx="2147483598" cy="2147483647"/>
            </a:xfrm>
          </p:grpSpPr>
          <p:cxnSp>
            <p:nvCxnSpPr>
              <p:cNvPr id="617" name="Shape 617"/>
              <p:cNvCxnSpPr/>
              <p:nvPr/>
            </p:nvCxnSpPr>
            <p:spPr>
              <a:xfrm rot="10800000" flipH="1">
                <a:off x="1" y="2097669681"/>
                <a:ext cx="2147483647" cy="49813882"/>
              </a:xfrm>
              <a:prstGeom prst="straightConnector1">
                <a:avLst/>
              </a:prstGeom>
              <a:noFill/>
              <a:ln w="76200" cap="flat" cmpd="sng">
                <a:solidFill>
                  <a:srgbClr val="FF0000"/>
                </a:solidFill>
                <a:prstDash val="solid"/>
                <a:miter lim="800000"/>
                <a:headEnd type="none" w="med" len="med"/>
                <a:tailEnd type="none" w="med" len="med"/>
              </a:ln>
            </p:spPr>
          </p:cxnSp>
          <p:sp>
            <p:nvSpPr>
              <p:cNvPr id="618" name="Shape 618"/>
              <p:cNvSpPr txBox="1"/>
              <p:nvPr/>
            </p:nvSpPr>
            <p:spPr>
              <a:xfrm>
                <a:off x="42721255" y="-2"/>
                <a:ext cx="2072945516" cy="128766056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grpSp>
        <p:sp>
          <p:nvSpPr>
            <p:cNvPr id="621" name="Shape 621"/>
            <p:cNvSpPr txBox="1"/>
            <p:nvPr/>
          </p:nvSpPr>
          <p:spPr>
            <a:xfrm>
              <a:off x="964251794" y="497124698"/>
              <a:ext cx="185728380" cy="10866539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grpSp>
          <p:nvGrpSpPr>
            <p:cNvPr id="622" name="Shape 622"/>
            <p:cNvGrpSpPr/>
            <p:nvPr/>
          </p:nvGrpSpPr>
          <p:grpSpPr>
            <a:xfrm>
              <a:off x="492695981" y="310523781"/>
              <a:ext cx="1202590874" cy="167303795"/>
              <a:chOff x="0" y="0"/>
              <a:chExt cx="2147483647" cy="2147483647"/>
            </a:xfrm>
          </p:grpSpPr>
          <p:pic>
            <p:nvPicPr>
              <p:cNvPr id="623" name="Shape 623"/>
              <p:cNvPicPr preferRelativeResize="0"/>
              <p:nvPr/>
            </p:nvPicPr>
            <p:blipFill rotWithShape="1">
              <a:blip r:embed="rId3">
                <a:alphaModFix/>
              </a:blip>
              <a:srcRect/>
              <a:stretch/>
            </p:blipFill>
            <p:spPr>
              <a:xfrm>
                <a:off x="-57" y="0"/>
                <a:ext cx="2147483589" cy="2147483647"/>
              </a:xfrm>
              <a:prstGeom prst="rect">
                <a:avLst/>
              </a:prstGeom>
              <a:noFill/>
              <a:ln>
                <a:noFill/>
              </a:ln>
            </p:spPr>
          </p:pic>
          <p:sp>
            <p:nvSpPr>
              <p:cNvPr id="624" name="Shape 624"/>
              <p:cNvSpPr txBox="1"/>
              <p:nvPr/>
            </p:nvSpPr>
            <p:spPr>
              <a:xfrm>
                <a:off x="10185160" y="97903433"/>
                <a:ext cx="2128136890" cy="195943102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s-ES" sz="2400" b="0" i="0" u="none" dirty="0">
                    <a:solidFill>
                      <a:srgbClr val="000000"/>
                    </a:solidFill>
                    <a:latin typeface="Arial"/>
                    <a:ea typeface="Arial"/>
                    <a:cs typeface="Arial"/>
                    <a:sym typeface="Arial"/>
                  </a:rPr>
                  <a:t>OBJETIVOS INVESTIGATIVOS</a:t>
                </a:r>
                <a:endParaRPr dirty="0"/>
              </a:p>
            </p:txBody>
          </p:sp>
        </p:grpSp>
        <p:grpSp>
          <p:nvGrpSpPr>
            <p:cNvPr id="625" name="Shape 625"/>
            <p:cNvGrpSpPr/>
            <p:nvPr/>
          </p:nvGrpSpPr>
          <p:grpSpPr>
            <a:xfrm>
              <a:off x="91832335" y="643115953"/>
              <a:ext cx="1911453880" cy="368874592"/>
              <a:chOff x="0" y="0"/>
              <a:chExt cx="2147483611" cy="2147483404"/>
            </a:xfrm>
          </p:grpSpPr>
          <p:pic>
            <p:nvPicPr>
              <p:cNvPr id="626" name="Shape 626"/>
              <p:cNvPicPr preferRelativeResize="0"/>
              <p:nvPr/>
            </p:nvPicPr>
            <p:blipFill rotWithShape="1">
              <a:blip r:embed="rId4">
                <a:alphaModFix/>
              </a:blip>
              <a:srcRect/>
              <a:stretch/>
            </p:blipFill>
            <p:spPr>
              <a:xfrm>
                <a:off x="0" y="0"/>
                <a:ext cx="2147483647" cy="2147483647"/>
              </a:xfrm>
              <a:prstGeom prst="rect">
                <a:avLst/>
              </a:prstGeom>
              <a:noFill/>
              <a:ln>
                <a:noFill/>
              </a:ln>
            </p:spPr>
          </p:pic>
          <p:sp>
            <p:nvSpPr>
              <p:cNvPr id="627" name="Shape 627"/>
              <p:cNvSpPr txBox="1"/>
              <p:nvPr/>
            </p:nvSpPr>
            <p:spPr>
              <a:xfrm>
                <a:off x="17969575" y="146805392"/>
                <a:ext cx="2112524871" cy="159966525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2400"/>
                  <a:buFont typeface="Arial"/>
                  <a:buNone/>
                </a:pPr>
                <a:r>
                  <a:rPr lang="es-ES" sz="2400" b="0" i="0" u="none">
                    <a:solidFill>
                      <a:schemeClr val="dk1"/>
                    </a:solidFill>
                    <a:latin typeface="Arial"/>
                    <a:ea typeface="Arial"/>
                    <a:cs typeface="Arial"/>
                    <a:sym typeface="Arial"/>
                  </a:rPr>
                  <a:t>Categoría metodológica que refleja el propósito o intencionalidad de la investigación.</a:t>
                </a:r>
                <a:endParaRPr/>
              </a:p>
            </p:txBody>
          </p:sp>
        </p:grpSp>
        <p:sp>
          <p:nvSpPr>
            <p:cNvPr id="628" name="Shape 628"/>
            <p:cNvSpPr txBox="1"/>
            <p:nvPr/>
          </p:nvSpPr>
          <p:spPr>
            <a:xfrm>
              <a:off x="1" y="1020312892"/>
              <a:ext cx="2147483647" cy="15265451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2400"/>
                <a:buFont typeface="Arial"/>
                <a:buNone/>
              </a:pPr>
              <a:r>
                <a:rPr lang="es-ES" sz="2400" b="1" i="0" u="none">
                  <a:solidFill>
                    <a:schemeClr val="dk1"/>
                  </a:solidFill>
                  <a:latin typeface="Arial"/>
                  <a:ea typeface="Arial"/>
                  <a:cs typeface="Arial"/>
                  <a:sym typeface="Arial"/>
                </a:rPr>
                <a:t>El “hasta donde” de la investigación</a:t>
              </a:r>
              <a:endParaRPr/>
            </a:p>
          </p:txBody>
        </p:sp>
        <p:sp>
          <p:nvSpPr>
            <p:cNvPr id="629" name="Shape 629"/>
            <p:cNvSpPr txBox="1"/>
            <p:nvPr/>
          </p:nvSpPr>
          <p:spPr>
            <a:xfrm>
              <a:off x="141069743" y="1811529617"/>
              <a:ext cx="2047869083" cy="352573685"/>
            </a:xfrm>
            <a:prstGeom prst="rect">
              <a:avLst/>
            </a:prstGeom>
            <a:noFill/>
            <a:ln w="57150" cap="flat" cmpd="sng">
              <a:solidFill>
                <a:srgbClr val="953735"/>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2000"/>
                <a:buFont typeface="Arial"/>
                <a:buNone/>
              </a:pPr>
              <a:r>
                <a:rPr lang="es-ES" sz="2000" b="1" i="0" u="none" dirty="0">
                  <a:solidFill>
                    <a:schemeClr val="tx1"/>
                  </a:solidFill>
                  <a:latin typeface="Arial"/>
                  <a:ea typeface="Arial"/>
                  <a:cs typeface="Arial"/>
                  <a:sym typeface="Arial"/>
                </a:rPr>
                <a:t>Describir, identificar, determinar, caracterizar, elaborar, diseñar, valorar, evaluar, diagnosticar, explicar, establecer relación entre…, correlacionar</a:t>
              </a:r>
              <a:endParaRPr b="1" dirty="0">
                <a:solidFill>
                  <a:schemeClr val="tx1"/>
                </a:solidFill>
              </a:endParaRPr>
            </a:p>
          </p:txBody>
        </p:sp>
        <p:sp>
          <p:nvSpPr>
            <p:cNvPr id="630" name="Shape 630"/>
            <p:cNvSpPr txBox="1"/>
            <p:nvPr/>
          </p:nvSpPr>
          <p:spPr>
            <a:xfrm>
              <a:off x="473994140" y="1627589681"/>
              <a:ext cx="1199495370" cy="1221236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al"/>
                <a:buNone/>
              </a:pPr>
              <a:r>
                <a:rPr lang="es-ES" sz="1800" b="1" i="0" u="none">
                  <a:solidFill>
                    <a:schemeClr val="dk1"/>
                  </a:solidFill>
                  <a:latin typeface="Arial"/>
                  <a:ea typeface="Arial"/>
                  <a:cs typeface="Arial"/>
                  <a:sym typeface="Arial"/>
                </a:rPr>
                <a:t>VERBOS MÁS EMPLEADOS</a:t>
              </a:r>
              <a:endParaRPr/>
            </a:p>
          </p:txBody>
        </p:sp>
      </p:grpSp>
      <p:grpSp>
        <p:nvGrpSpPr>
          <p:cNvPr id="631" name="Shape 631"/>
          <p:cNvGrpSpPr/>
          <p:nvPr/>
        </p:nvGrpSpPr>
        <p:grpSpPr>
          <a:xfrm>
            <a:off x="944562" y="4041775"/>
            <a:ext cx="7218363" cy="646112"/>
            <a:chOff x="944562" y="4041775"/>
            <a:chExt cx="7218363" cy="646112"/>
          </a:xfrm>
        </p:grpSpPr>
        <p:pic>
          <p:nvPicPr>
            <p:cNvPr id="632" name="Shape 632"/>
            <p:cNvPicPr preferRelativeResize="0"/>
            <p:nvPr/>
          </p:nvPicPr>
          <p:blipFill rotWithShape="1">
            <a:blip r:embed="rId5">
              <a:alphaModFix/>
            </a:blip>
            <a:srcRect/>
            <a:stretch/>
          </p:blipFill>
          <p:spPr>
            <a:xfrm>
              <a:off x="944562" y="4041775"/>
              <a:ext cx="7218363" cy="646112"/>
            </a:xfrm>
            <a:prstGeom prst="rect">
              <a:avLst/>
            </a:prstGeom>
            <a:noFill/>
            <a:ln>
              <a:noFill/>
            </a:ln>
          </p:spPr>
        </p:pic>
        <p:sp>
          <p:nvSpPr>
            <p:cNvPr id="633" name="Shape 633"/>
            <p:cNvSpPr txBox="1"/>
            <p:nvPr/>
          </p:nvSpPr>
          <p:spPr>
            <a:xfrm>
              <a:off x="1006475" y="4100512"/>
              <a:ext cx="7094400" cy="46162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s-ES" sz="2400" b="0" i="0" u="none" dirty="0">
                  <a:solidFill>
                    <a:srgbClr val="000000"/>
                  </a:solidFill>
                  <a:latin typeface="Arial"/>
                  <a:ea typeface="Arial"/>
                  <a:cs typeface="Arial"/>
                  <a:sym typeface="Arial"/>
                </a:rPr>
                <a:t>Objetivo general-objetivos específicos</a:t>
              </a:r>
              <a:endParaRPr lang="es-ES" sz="2400" dirty="0"/>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37"/>
        <p:cNvGrpSpPr/>
        <p:nvPr/>
      </p:nvGrpSpPr>
      <p:grpSpPr>
        <a:xfrm>
          <a:off x="0" y="0"/>
          <a:ext cx="0" cy="0"/>
          <a:chOff x="0" y="0"/>
          <a:chExt cx="0" cy="0"/>
        </a:xfrm>
      </p:grpSpPr>
      <p:grpSp>
        <p:nvGrpSpPr>
          <p:cNvPr id="638" name="Shape 638"/>
          <p:cNvGrpSpPr/>
          <p:nvPr/>
        </p:nvGrpSpPr>
        <p:grpSpPr>
          <a:xfrm>
            <a:off x="-1209367" y="-1157984"/>
            <a:ext cx="9713152" cy="7809506"/>
            <a:chOff x="136615508" y="0"/>
            <a:chExt cx="2006895298" cy="1975429877"/>
          </a:xfrm>
          <a:scene3d>
            <a:camera prst="orthographicFront">
              <a:rot lat="0" lon="0" rev="0"/>
            </a:camera>
            <a:lightRig rig="glow" dir="t">
              <a:rot lat="0" lon="0" rev="4800000"/>
            </a:lightRig>
          </a:scene3d>
        </p:grpSpPr>
        <p:grpSp>
          <p:nvGrpSpPr>
            <p:cNvPr id="642" name="Shape 642"/>
            <p:cNvGrpSpPr/>
            <p:nvPr/>
          </p:nvGrpSpPr>
          <p:grpSpPr>
            <a:xfrm>
              <a:off x="482620520" y="0"/>
              <a:ext cx="1630584463" cy="193911438"/>
              <a:chOff x="0" y="0"/>
              <a:chExt cx="2147483565" cy="2147483647"/>
            </a:xfrm>
          </p:grpSpPr>
          <p:cxnSp>
            <p:nvCxnSpPr>
              <p:cNvPr id="643" name="Shape 643"/>
              <p:cNvCxnSpPr/>
              <p:nvPr/>
            </p:nvCxnSpPr>
            <p:spPr>
              <a:xfrm rot="10800000" flipH="1">
                <a:off x="-4" y="2097668119"/>
                <a:ext cx="2147483646" cy="49815606"/>
              </a:xfrm>
              <a:prstGeom prst="straightConnector1">
                <a:avLst/>
              </a:prstGeom>
              <a:noFill/>
              <a:ln w="76200" cap="flat" cmpd="sng">
                <a:noFill/>
                <a:prstDash val="solid"/>
                <a:miter lim="800000"/>
                <a:headEnd type="none" w="med" len="med"/>
                <a:tailEnd type="none" w="med" len="med"/>
              </a:ln>
              <a:effectLst>
                <a:outerShdw blurRad="190500" dist="228600" dir="2700000" algn="ctr">
                  <a:srgbClr val="000000">
                    <a:alpha val="30000"/>
                  </a:srgbClr>
                </a:outerShdw>
              </a:effectLst>
              <a:sp3d prstMaterial="matte">
                <a:bevelT w="127000" h="63500"/>
              </a:sp3d>
            </p:spPr>
          </p:cxnSp>
          <p:sp>
            <p:nvSpPr>
              <p:cNvPr id="644" name="Shape 644"/>
              <p:cNvSpPr txBox="1"/>
              <p:nvPr/>
            </p:nvSpPr>
            <p:spPr>
              <a:xfrm>
                <a:off x="42557484" y="-2"/>
                <a:ext cx="2072884713" cy="1287661136"/>
              </a:xfrm>
              <a:prstGeom prst="rect">
                <a:avLst/>
              </a:prstGeom>
              <a:noFill/>
              <a:ln>
                <a:noFill/>
              </a:ln>
              <a:effectLst>
                <a:outerShdw blurRad="190500" dist="228600" dir="2700000" algn="ctr">
                  <a:srgbClr val="000000">
                    <a:alpha val="30000"/>
                  </a:srgbClr>
                </a:outerShdw>
              </a:effectLst>
              <a:sp3d prstMaterial="matte">
                <a:bevelT w="127000" h="63500"/>
              </a:sp3d>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grpSp>
        <p:grpSp>
          <p:nvGrpSpPr>
            <p:cNvPr id="645" name="Shape 645"/>
            <p:cNvGrpSpPr/>
            <p:nvPr/>
          </p:nvGrpSpPr>
          <p:grpSpPr>
            <a:xfrm>
              <a:off x="491890724" y="617932769"/>
              <a:ext cx="1643595933" cy="489372863"/>
              <a:chOff x="0" y="0"/>
              <a:chExt cx="2147483646" cy="2147483647"/>
            </a:xfrm>
          </p:grpSpPr>
          <p:pic>
            <p:nvPicPr>
              <p:cNvPr id="646" name="Shape 646"/>
              <p:cNvPicPr preferRelativeResize="0"/>
              <p:nvPr/>
            </p:nvPicPr>
            <p:blipFill rotWithShape="1">
              <a:blip r:embed="rId3">
                <a:alphaModFix/>
              </a:blip>
              <a:srcRect/>
              <a:stretch/>
            </p:blipFill>
            <p:spPr>
              <a:xfrm>
                <a:off x="0" y="0"/>
                <a:ext cx="2147483582" cy="2147483647"/>
              </a:xfrm>
              <a:prstGeom prst="rect">
                <a:avLst/>
              </a:prstGeom>
              <a:noFill/>
              <a:ln>
                <a:noFill/>
              </a:ln>
              <a:effectLst>
                <a:outerShdw blurRad="190500" dist="228600" dir="2700000" algn="ctr">
                  <a:srgbClr val="000000">
                    <a:alpha val="30000"/>
                  </a:srgbClr>
                </a:outerShdw>
              </a:effectLst>
              <a:sp3d prstMaterial="matte">
                <a:bevelT w="127000" h="63500"/>
              </a:sp3d>
            </p:spPr>
          </p:pic>
          <p:sp>
            <p:nvSpPr>
              <p:cNvPr id="647" name="Shape 647"/>
              <p:cNvSpPr txBox="1"/>
              <p:nvPr/>
            </p:nvSpPr>
            <p:spPr>
              <a:xfrm>
                <a:off x="30103782" y="80893966"/>
                <a:ext cx="2088159558" cy="1828470801"/>
              </a:xfrm>
              <a:prstGeom prst="rect">
                <a:avLst/>
              </a:prstGeom>
              <a:noFill/>
              <a:ln>
                <a:noFill/>
              </a:ln>
              <a:effectLst>
                <a:outerShdw blurRad="190500" dist="228600" dir="2700000" algn="ctr">
                  <a:srgbClr val="000000">
                    <a:alpha val="30000"/>
                  </a:srgbClr>
                </a:outerShdw>
              </a:effectLst>
              <a:sp3d prstMaterial="matte">
                <a:bevelT w="127000" h="63500"/>
              </a:sp3d>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2000"/>
                  <a:buFont typeface="Arial"/>
                  <a:buNone/>
                </a:pPr>
                <a:r>
                  <a:rPr lang="es-ES" sz="2000" b="0" i="0" u="none" dirty="0">
                    <a:solidFill>
                      <a:srgbClr val="000000"/>
                    </a:solidFill>
                    <a:latin typeface="Arial"/>
                    <a:ea typeface="Arial"/>
                    <a:cs typeface="Arial"/>
                    <a:sym typeface="Arial"/>
                  </a:rPr>
                  <a:t>Proposición que pueda responder en forma tentativa a un problema planteado, convirtiéndose así en una explicación provisional y posible de los hechos , y como tal requiere ser verosímil y quedar sujeta a prueba.</a:t>
                </a:r>
                <a:endParaRPr dirty="0"/>
              </a:p>
            </p:txBody>
          </p:sp>
        </p:grpSp>
        <p:grpSp>
          <p:nvGrpSpPr>
            <p:cNvPr id="648" name="Shape 648"/>
            <p:cNvGrpSpPr/>
            <p:nvPr/>
          </p:nvGrpSpPr>
          <p:grpSpPr>
            <a:xfrm>
              <a:off x="1146929863" y="466323568"/>
              <a:ext cx="310723675" cy="151609632"/>
              <a:chOff x="0" y="0"/>
              <a:chExt cx="2147483646" cy="2147483647"/>
            </a:xfrm>
          </p:grpSpPr>
          <p:pic>
            <p:nvPicPr>
              <p:cNvPr id="649" name="Shape 649"/>
              <p:cNvPicPr preferRelativeResize="0"/>
              <p:nvPr/>
            </p:nvPicPr>
            <p:blipFill rotWithShape="1">
              <a:blip r:embed="rId4">
                <a:alphaModFix/>
              </a:blip>
              <a:srcRect/>
              <a:stretch/>
            </p:blipFill>
            <p:spPr>
              <a:xfrm>
                <a:off x="171" y="0"/>
                <a:ext cx="2147483132" cy="2147483647"/>
              </a:xfrm>
              <a:prstGeom prst="rect">
                <a:avLst/>
              </a:prstGeom>
              <a:noFill/>
              <a:ln>
                <a:noFill/>
              </a:ln>
              <a:effectLst>
                <a:outerShdw blurRad="190500" dist="228600" dir="2700000" algn="ctr">
                  <a:srgbClr val="000000">
                    <a:alpha val="30000"/>
                  </a:srgbClr>
                </a:outerShdw>
              </a:effectLst>
              <a:sp3d prstMaterial="matte">
                <a:bevelT w="127000" h="63500"/>
              </a:sp3d>
            </p:spPr>
          </p:pic>
          <p:sp>
            <p:nvSpPr>
              <p:cNvPr id="650" name="Shape 650"/>
              <p:cNvSpPr txBox="1"/>
              <p:nvPr/>
            </p:nvSpPr>
            <p:spPr>
              <a:xfrm>
                <a:off x="573415316" y="99502786"/>
                <a:ext cx="994944349" cy="1465581144"/>
              </a:xfrm>
              <a:prstGeom prst="rect">
                <a:avLst/>
              </a:prstGeom>
              <a:noFill/>
              <a:ln>
                <a:noFill/>
              </a:ln>
              <a:effectLst>
                <a:outerShdw blurRad="190500" dist="228600" dir="2700000" algn="ctr">
                  <a:srgbClr val="000000">
                    <a:alpha val="30000"/>
                  </a:srgbClr>
                </a:outerShdw>
              </a:effectLst>
              <a:sp3d prstMaterial="matte">
                <a:bevelT w="127000" h="63500"/>
              </a:sp3d>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grpSp>
        <p:grpSp>
          <p:nvGrpSpPr>
            <p:cNvPr id="651" name="Shape 651"/>
            <p:cNvGrpSpPr/>
            <p:nvPr/>
          </p:nvGrpSpPr>
          <p:grpSpPr>
            <a:xfrm>
              <a:off x="864999057" y="295522515"/>
              <a:ext cx="1002294299" cy="314011163"/>
              <a:chOff x="0" y="0"/>
              <a:chExt cx="2147483589" cy="2147483647"/>
            </a:xfrm>
          </p:grpSpPr>
          <p:pic>
            <p:nvPicPr>
              <p:cNvPr id="652" name="Shape 652"/>
              <p:cNvPicPr preferRelativeResize="0"/>
              <p:nvPr/>
            </p:nvPicPr>
            <p:blipFill rotWithShape="1">
              <a:blip r:embed="rId5">
                <a:alphaModFix/>
              </a:blip>
              <a:srcRect/>
              <a:stretch/>
            </p:blipFill>
            <p:spPr>
              <a:xfrm>
                <a:off x="0" y="0"/>
                <a:ext cx="2147483589" cy="2147483647"/>
              </a:xfrm>
              <a:prstGeom prst="rect">
                <a:avLst/>
              </a:prstGeom>
              <a:noFill/>
              <a:ln>
                <a:noFill/>
              </a:ln>
              <a:effectLst>
                <a:outerShdw blurRad="190500" dist="228600" dir="2700000" algn="ctr">
                  <a:srgbClr val="000000">
                    <a:alpha val="30000"/>
                  </a:srgbClr>
                </a:outerShdw>
              </a:effectLst>
              <a:sp3d prstMaterial="matte">
                <a:bevelT w="127000" h="63500"/>
              </a:sp3d>
            </p:spPr>
          </p:pic>
          <p:sp>
            <p:nvSpPr>
              <p:cNvPr id="653" name="Shape 653"/>
              <p:cNvSpPr txBox="1"/>
              <p:nvPr/>
            </p:nvSpPr>
            <p:spPr>
              <a:xfrm>
                <a:off x="68565061" y="751789759"/>
                <a:ext cx="2027621452" cy="798566435"/>
              </a:xfrm>
              <a:prstGeom prst="rect">
                <a:avLst/>
              </a:prstGeom>
              <a:noFill/>
              <a:ln>
                <a:noFill/>
              </a:ln>
              <a:effectLst>
                <a:outerShdw blurRad="190500" dist="228600" dir="2700000" algn="ctr">
                  <a:srgbClr val="000000">
                    <a:alpha val="30000"/>
                  </a:srgbClr>
                </a:outerShdw>
              </a:effectLst>
              <a:sp3d prstMaterial="matte">
                <a:bevelT w="127000" h="63500"/>
              </a:sp3d>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s-ES" sz="2400" b="0" i="0" u="none" dirty="0">
                    <a:solidFill>
                      <a:srgbClr val="000000"/>
                    </a:solidFill>
                    <a:latin typeface="Arial"/>
                    <a:ea typeface="Arial"/>
                    <a:cs typeface="Arial"/>
                    <a:sym typeface="Arial"/>
                  </a:rPr>
                  <a:t>HIPÓTESIS</a:t>
                </a:r>
                <a:endParaRPr dirty="0"/>
              </a:p>
            </p:txBody>
          </p:sp>
        </p:grpSp>
        <p:sp>
          <p:nvSpPr>
            <p:cNvPr id="654" name="Shape 654"/>
            <p:cNvSpPr txBox="1"/>
            <p:nvPr/>
          </p:nvSpPr>
          <p:spPr>
            <a:xfrm>
              <a:off x="1504667949" y="1114834430"/>
              <a:ext cx="638842857" cy="145353401"/>
            </a:xfrm>
            <a:prstGeom prst="rect">
              <a:avLst/>
            </a:prstGeom>
            <a:noFill/>
            <a:ln>
              <a:noFill/>
            </a:ln>
            <a:effectLst>
              <a:outerShdw blurRad="190500" dist="228600" dir="2700000" algn="ctr">
                <a:srgbClr val="000000">
                  <a:alpha val="30000"/>
                </a:srgbClr>
              </a:outerShdw>
            </a:effectLst>
            <a:sp3d prstMaterial="matte">
              <a:bevelT w="127000" h="63500"/>
            </a:sp3d>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2400"/>
                <a:buFont typeface="Arial"/>
                <a:buNone/>
              </a:pPr>
              <a:r>
                <a:rPr lang="es-ES" sz="2400" b="0" i="0" u="none" dirty="0">
                  <a:solidFill>
                    <a:schemeClr val="dk1"/>
                  </a:solidFill>
                  <a:latin typeface="Arial"/>
                  <a:ea typeface="Arial"/>
                  <a:cs typeface="Arial"/>
                  <a:sym typeface="Arial"/>
                </a:rPr>
                <a:t>(Si p entonces q)</a:t>
              </a:r>
              <a:endParaRPr dirty="0"/>
            </a:p>
          </p:txBody>
        </p:sp>
        <p:pic>
          <p:nvPicPr>
            <p:cNvPr id="655" name="Shape 655"/>
            <p:cNvPicPr preferRelativeResize="0"/>
            <p:nvPr/>
          </p:nvPicPr>
          <p:blipFill rotWithShape="1">
            <a:blip r:embed="rId6">
              <a:alphaModFix/>
            </a:blip>
            <a:srcRect/>
            <a:stretch/>
          </p:blipFill>
          <p:spPr>
            <a:xfrm>
              <a:off x="136615508" y="1153023094"/>
              <a:ext cx="1472662468" cy="822406783"/>
            </a:xfrm>
            <a:prstGeom prst="rect">
              <a:avLst/>
            </a:prstGeom>
            <a:noFill/>
            <a:ln>
              <a:noFill/>
            </a:ln>
            <a:effectLst>
              <a:outerShdw blurRad="190500" dist="228600" dir="2700000" algn="ctr">
                <a:srgbClr val="000000">
                  <a:alpha val="30000"/>
                </a:srgbClr>
              </a:outerShdw>
            </a:effectLst>
            <a:sp3d prstMaterial="matte">
              <a:bevelT w="127000" h="63500"/>
            </a:sp3d>
          </p:spPr>
        </p:pic>
      </p:grpSp>
      <p:sp>
        <p:nvSpPr>
          <p:cNvPr id="22" name="CuadroTexto 21">
            <a:extLst>
              <a:ext uri="{FF2B5EF4-FFF2-40B4-BE49-F238E27FC236}">
                <a16:creationId xmlns:a16="http://schemas.microsoft.com/office/drawing/2014/main" id="{2C2A4E9D-1113-4F3F-8FAB-D6E05D4451AF}"/>
              </a:ext>
            </a:extLst>
          </p:cNvPr>
          <p:cNvSpPr txBox="1"/>
          <p:nvPr/>
        </p:nvSpPr>
        <p:spPr>
          <a:xfrm>
            <a:off x="5102942" y="3952570"/>
            <a:ext cx="3834579" cy="2308324"/>
          </a:xfrm>
          <a:prstGeom prst="rect">
            <a:avLst/>
          </a:prstGeom>
          <a:solidFill>
            <a:schemeClr val="bg1"/>
          </a:solidFill>
          <a:ln w="3810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r>
              <a:rPr kumimoji="0" lang="es-ES" sz="1800" b="0" i="0" u="none" strike="noStrike" kern="0" cap="none" spc="0" normalizeH="0" baseline="0" noProof="0" dirty="0">
                <a:ln>
                  <a:noFill/>
                </a:ln>
                <a:solidFill>
                  <a:srgbClr val="000000"/>
                </a:solidFill>
                <a:effectLst/>
                <a:uLnTx/>
                <a:uFillTx/>
                <a:latin typeface="Arial"/>
                <a:ea typeface="Arial"/>
                <a:cs typeface="Arial"/>
                <a:sym typeface="Arial"/>
              </a:rPr>
              <a:t>Es necesario formular hipótesis de investigación en los estudios observaciones analíticos o explicativos y correlaciónales y en los estudios no observacionales (</a:t>
            </a:r>
            <a:r>
              <a:rPr kumimoji="0" lang="es-ES" sz="1800" b="0" i="0" u="none" strike="noStrike" kern="0" cap="none" spc="0" normalizeH="0" baseline="0" noProof="0" dirty="0" err="1">
                <a:ln>
                  <a:noFill/>
                </a:ln>
                <a:solidFill>
                  <a:srgbClr val="000000"/>
                </a:solidFill>
                <a:effectLst/>
                <a:uLnTx/>
                <a:uFillTx/>
                <a:latin typeface="Arial"/>
                <a:ea typeface="Arial"/>
                <a:cs typeface="Arial"/>
                <a:sym typeface="Arial"/>
              </a:rPr>
              <a:t>pre-experimento</a:t>
            </a:r>
            <a:r>
              <a:rPr kumimoji="0" lang="es-ES" sz="1800" b="0" i="0" u="none" strike="noStrike" kern="0" cap="none" spc="0" normalizeH="0" baseline="0" noProof="0" dirty="0">
                <a:ln>
                  <a:noFill/>
                </a:ln>
                <a:solidFill>
                  <a:srgbClr val="000000"/>
                </a:solidFill>
                <a:effectLst/>
                <a:uLnTx/>
                <a:uFillTx/>
                <a:latin typeface="Arial"/>
                <a:ea typeface="Arial"/>
                <a:cs typeface="Arial"/>
                <a:sym typeface="Arial"/>
              </a:rPr>
              <a:t>, cuasiexperimento, experimento puro)</a:t>
            </a:r>
            <a:endParaRPr lang="es-ES_tradnl"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59"/>
        <p:cNvGrpSpPr/>
        <p:nvPr/>
      </p:nvGrpSpPr>
      <p:grpSpPr>
        <a:xfrm>
          <a:off x="0" y="0"/>
          <a:ext cx="0" cy="0"/>
          <a:chOff x="0" y="0"/>
          <a:chExt cx="0" cy="0"/>
        </a:xfrm>
      </p:grpSpPr>
      <p:grpSp>
        <p:nvGrpSpPr>
          <p:cNvPr id="660" name="Shape 660"/>
          <p:cNvGrpSpPr/>
          <p:nvPr/>
        </p:nvGrpSpPr>
        <p:grpSpPr>
          <a:xfrm>
            <a:off x="176981" y="368711"/>
            <a:ext cx="8503881" cy="6070484"/>
            <a:chOff x="9551387" y="-2"/>
            <a:chExt cx="2137932115" cy="2147483573"/>
          </a:xfrm>
        </p:grpSpPr>
        <p:cxnSp>
          <p:nvCxnSpPr>
            <p:cNvPr id="661" name="Shape 661"/>
            <p:cNvCxnSpPr/>
            <p:nvPr/>
          </p:nvCxnSpPr>
          <p:spPr>
            <a:xfrm rot="10800000" flipH="1">
              <a:off x="25700951" y="-2"/>
              <a:ext cx="2022572342" cy="5077656"/>
            </a:xfrm>
            <a:prstGeom prst="straightConnector1">
              <a:avLst/>
            </a:prstGeom>
            <a:noFill/>
            <a:ln w="76200" cap="flat" cmpd="sng">
              <a:solidFill>
                <a:srgbClr val="FF0000"/>
              </a:solidFill>
              <a:prstDash val="solid"/>
              <a:miter lim="800000"/>
              <a:headEnd type="none" w="med" len="med"/>
              <a:tailEnd type="none" w="med" len="med"/>
            </a:ln>
          </p:spPr>
        </p:cxnSp>
        <p:grpSp>
          <p:nvGrpSpPr>
            <p:cNvPr id="662" name="Shape 662"/>
            <p:cNvGrpSpPr/>
            <p:nvPr/>
          </p:nvGrpSpPr>
          <p:grpSpPr>
            <a:xfrm>
              <a:off x="500024275" y="78628395"/>
              <a:ext cx="1156306394" cy="179811242"/>
              <a:chOff x="0" y="0"/>
              <a:chExt cx="2147483647" cy="2147483647"/>
            </a:xfrm>
          </p:grpSpPr>
          <p:pic>
            <p:nvPicPr>
              <p:cNvPr id="663" name="Shape 663"/>
              <p:cNvPicPr preferRelativeResize="0"/>
              <p:nvPr/>
            </p:nvPicPr>
            <p:blipFill rotWithShape="1">
              <a:blip r:embed="rId3">
                <a:alphaModFix/>
              </a:blip>
              <a:srcRect/>
              <a:stretch/>
            </p:blipFill>
            <p:spPr>
              <a:xfrm>
                <a:off x="0" y="0"/>
                <a:ext cx="2147483589" cy="2147483647"/>
              </a:xfrm>
              <a:prstGeom prst="rect">
                <a:avLst/>
              </a:prstGeom>
              <a:noFill/>
              <a:ln>
                <a:noFill/>
              </a:ln>
            </p:spPr>
          </p:pic>
          <p:sp>
            <p:nvSpPr>
              <p:cNvPr id="664" name="Shape 664"/>
              <p:cNvSpPr txBox="1"/>
              <p:nvPr/>
            </p:nvSpPr>
            <p:spPr>
              <a:xfrm>
                <a:off x="9098914" y="88353742"/>
                <a:ext cx="2128156425" cy="1959495191"/>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s-ES" sz="2400" b="0" i="0" u="none" strike="noStrike" kern="0" cap="none" spc="0" normalizeH="0" baseline="0" noProof="0">
                    <a:ln>
                      <a:noFill/>
                    </a:ln>
                    <a:solidFill>
                      <a:srgbClr val="000000"/>
                    </a:solidFill>
                    <a:effectLst/>
                    <a:uLnTx/>
                    <a:uFillTx/>
                    <a:latin typeface="Arial"/>
                    <a:ea typeface="Arial"/>
                    <a:cs typeface="Arial"/>
                    <a:sym typeface="Arial"/>
                  </a:rPr>
                  <a:t>ESTADO DE LA TEMÁTICA </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grpSp>
        <p:pic>
          <p:nvPicPr>
            <p:cNvPr id="665" name="Shape 665"/>
            <p:cNvPicPr preferRelativeResize="0"/>
            <p:nvPr/>
          </p:nvPicPr>
          <p:blipFill rotWithShape="1">
            <a:blip r:embed="rId4">
              <a:alphaModFix/>
            </a:blip>
            <a:srcRect/>
            <a:stretch/>
          </p:blipFill>
          <p:spPr>
            <a:xfrm>
              <a:off x="217269840" y="1267945932"/>
              <a:ext cx="1639945999" cy="879537639"/>
            </a:xfrm>
            <a:prstGeom prst="rect">
              <a:avLst/>
            </a:prstGeom>
            <a:noFill/>
            <a:ln>
              <a:noFill/>
            </a:ln>
          </p:spPr>
        </p:pic>
        <p:grpSp>
          <p:nvGrpSpPr>
            <p:cNvPr id="666" name="Shape 666"/>
            <p:cNvGrpSpPr/>
            <p:nvPr/>
          </p:nvGrpSpPr>
          <p:grpSpPr>
            <a:xfrm>
              <a:off x="9551387" y="364593452"/>
              <a:ext cx="2119150915" cy="675053287"/>
              <a:chOff x="9679087" y="0"/>
              <a:chExt cx="2147483647" cy="2147483647"/>
            </a:xfrm>
          </p:grpSpPr>
          <p:pic>
            <p:nvPicPr>
              <p:cNvPr id="667" name="Shape 667"/>
              <p:cNvPicPr preferRelativeResize="0"/>
              <p:nvPr/>
            </p:nvPicPr>
            <p:blipFill rotWithShape="1">
              <a:blip r:embed="rId5">
                <a:alphaModFix/>
              </a:blip>
              <a:srcRect/>
              <a:stretch/>
            </p:blipFill>
            <p:spPr>
              <a:xfrm>
                <a:off x="9679087" y="0"/>
                <a:ext cx="2147483647" cy="2147483647"/>
              </a:xfrm>
              <a:prstGeom prst="rect">
                <a:avLst/>
              </a:prstGeom>
              <a:noFill/>
              <a:ln>
                <a:noFill/>
              </a:ln>
            </p:spPr>
          </p:pic>
          <p:sp>
            <p:nvSpPr>
              <p:cNvPr id="668" name="Shape 668"/>
              <p:cNvSpPr txBox="1"/>
              <p:nvPr/>
            </p:nvSpPr>
            <p:spPr>
              <a:xfrm>
                <a:off x="32661953" y="151858017"/>
                <a:ext cx="2084927175" cy="2002772979"/>
              </a:xfrm>
              <a:prstGeom prst="rect">
                <a:avLst/>
              </a:prstGeom>
              <a:solidFill>
                <a:schemeClr val="tx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spcFirstLastPara="1" wrap="square" lIns="91425" tIns="45700" rIns="91425" bIns="45700" anchor="t" anchorCtr="0">
                <a:noAutofit/>
              </a:bodyPr>
              <a:lstStyle/>
              <a:p>
                <a:pPr marL="227012" marR="0" lvl="0" indent="-227012" algn="just" defTabSz="914400" rtl="0" eaLnBrk="1" fontAlgn="auto" latinLnBrk="0" hangingPunct="1">
                  <a:lnSpc>
                    <a:spcPct val="90000"/>
                  </a:lnSpc>
                  <a:spcBef>
                    <a:spcPts val="0"/>
                  </a:spcBef>
                  <a:spcAft>
                    <a:spcPts val="0"/>
                  </a:spcAft>
                  <a:buClr>
                    <a:srgbClr val="000000"/>
                  </a:buClr>
                  <a:buSzPts val="2000"/>
                  <a:buFont typeface="Arial"/>
                  <a:buChar char="•"/>
                  <a:tabLst/>
                  <a:defRPr/>
                </a:pPr>
                <a:r>
                  <a:rPr kumimoji="0" lang="es-ES" sz="2000" b="0" i="0" u="none" strike="noStrike" kern="0" cap="none" spc="0" normalizeH="0" baseline="0" noProof="0" dirty="0">
                    <a:ln>
                      <a:noFill/>
                    </a:ln>
                    <a:solidFill>
                      <a:srgbClr val="000000"/>
                    </a:solidFill>
                    <a:effectLst/>
                    <a:uLnTx/>
                    <a:uFillTx/>
                    <a:latin typeface="Arial"/>
                    <a:ea typeface="Arial"/>
                    <a:cs typeface="Arial"/>
                    <a:sym typeface="Arial"/>
                  </a:rPr>
                  <a:t>El investigador expone sus puntos de vista, sus concepciones teóricas fundamentadas en la bibliografía revisada, se analizan críticamente y se exponen los propios puntos de vista del investigador. </a:t>
                </a:r>
                <a:endParaRPr kumimoji="0" sz="2000" b="0" i="0" u="none" strike="noStrike" kern="0" cap="none" spc="0" normalizeH="0" baseline="0" noProof="0" dirty="0">
                  <a:ln>
                    <a:noFill/>
                  </a:ln>
                  <a:solidFill>
                    <a:srgbClr val="000000"/>
                  </a:solidFill>
                  <a:effectLst/>
                  <a:uLnTx/>
                  <a:uFillTx/>
                  <a:latin typeface="Arial"/>
                  <a:cs typeface="Arial"/>
                  <a:sym typeface="Arial"/>
                </a:endParaRPr>
              </a:p>
              <a:p>
                <a:pPr marL="227012" marR="0" lvl="0" indent="-227012" algn="just" defTabSz="914400" rtl="0" eaLnBrk="1" fontAlgn="auto" latinLnBrk="0" hangingPunct="1">
                  <a:lnSpc>
                    <a:spcPct val="90000"/>
                  </a:lnSpc>
                  <a:spcBef>
                    <a:spcPts val="1000"/>
                  </a:spcBef>
                  <a:spcAft>
                    <a:spcPts val="0"/>
                  </a:spcAft>
                  <a:buClr>
                    <a:srgbClr val="000000"/>
                  </a:buClr>
                  <a:buSzPts val="2000"/>
                  <a:buFont typeface="Arial"/>
                  <a:buChar char="•"/>
                  <a:tabLst/>
                  <a:defRPr/>
                </a:pPr>
                <a:r>
                  <a:rPr kumimoji="0" lang="es-ES" sz="2000" b="0" i="0" u="none" strike="noStrike" kern="0" cap="none" spc="0" normalizeH="0" baseline="0" noProof="0" dirty="0">
                    <a:ln>
                      <a:noFill/>
                    </a:ln>
                    <a:solidFill>
                      <a:srgbClr val="000000"/>
                    </a:solidFill>
                    <a:effectLst/>
                    <a:uLnTx/>
                    <a:uFillTx/>
                    <a:latin typeface="Arial"/>
                    <a:ea typeface="Arial"/>
                    <a:cs typeface="Arial"/>
                    <a:sym typeface="Arial"/>
                  </a:rPr>
                  <a:t>Es la toma de posición  del autor desde el punto de vista conceptual.</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grpSp>
        <p:grpSp>
          <p:nvGrpSpPr>
            <p:cNvPr id="669" name="Shape 669"/>
            <p:cNvGrpSpPr/>
            <p:nvPr/>
          </p:nvGrpSpPr>
          <p:grpSpPr>
            <a:xfrm>
              <a:off x="882483780" y="262771797"/>
              <a:ext cx="389899896" cy="108320025"/>
              <a:chOff x="0" y="0"/>
              <a:chExt cx="2147483308" cy="2147483647"/>
            </a:xfrm>
          </p:grpSpPr>
          <p:pic>
            <p:nvPicPr>
              <p:cNvPr id="670" name="Shape 670"/>
              <p:cNvPicPr preferRelativeResize="0"/>
              <p:nvPr/>
            </p:nvPicPr>
            <p:blipFill rotWithShape="1">
              <a:blip r:embed="rId6">
                <a:alphaModFix/>
              </a:blip>
              <a:srcRect/>
              <a:stretch/>
            </p:blipFill>
            <p:spPr>
              <a:xfrm>
                <a:off x="-169" y="0"/>
                <a:ext cx="2147483646" cy="2147483647"/>
              </a:xfrm>
              <a:prstGeom prst="rect">
                <a:avLst/>
              </a:prstGeom>
              <a:noFill/>
              <a:ln>
                <a:noFill/>
              </a:ln>
            </p:spPr>
          </p:pic>
          <p:sp>
            <p:nvSpPr>
              <p:cNvPr id="671" name="Shape 671"/>
              <p:cNvSpPr txBox="1"/>
              <p:nvPr/>
            </p:nvSpPr>
            <p:spPr>
              <a:xfrm>
                <a:off x="584370388" y="165697245"/>
                <a:ext cx="983589697" cy="1387754554"/>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cxnSp>
          <p:nvCxnSpPr>
            <p:cNvPr id="672" name="Shape 672"/>
            <p:cNvCxnSpPr/>
            <p:nvPr/>
          </p:nvCxnSpPr>
          <p:spPr>
            <a:xfrm rot="10800000" flipH="1">
              <a:off x="145838520" y="1077532982"/>
              <a:ext cx="1585039297" cy="519585353"/>
            </a:xfrm>
            <a:prstGeom prst="straightConnector1">
              <a:avLst/>
            </a:prstGeom>
            <a:noFill/>
            <a:ln w="76200" cap="flat" cmpd="sng">
              <a:solidFill>
                <a:srgbClr val="953735"/>
              </a:solidFill>
              <a:prstDash val="solid"/>
              <a:miter lim="800000"/>
              <a:headEnd type="none" w="med" len="med"/>
              <a:tailEnd type="triangle" w="med" len="med"/>
            </a:ln>
          </p:spPr>
        </p:cxnSp>
        <p:sp>
          <p:nvSpPr>
            <p:cNvPr id="673" name="Shape 673"/>
            <p:cNvSpPr txBox="1"/>
            <p:nvPr/>
          </p:nvSpPr>
          <p:spPr>
            <a:xfrm>
              <a:off x="1154131511" y="1938521519"/>
              <a:ext cx="993351991" cy="164066793"/>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77"/>
        <p:cNvGrpSpPr/>
        <p:nvPr/>
      </p:nvGrpSpPr>
      <p:grpSpPr>
        <a:xfrm>
          <a:off x="0" y="0"/>
          <a:ext cx="0" cy="0"/>
          <a:chOff x="0" y="0"/>
          <a:chExt cx="0" cy="0"/>
        </a:xfrm>
      </p:grpSpPr>
      <p:sp>
        <p:nvSpPr>
          <p:cNvPr id="678" name="Shape 678"/>
          <p:cNvSpPr txBox="1"/>
          <p:nvPr/>
        </p:nvSpPr>
        <p:spPr>
          <a:xfrm>
            <a:off x="309716" y="1049418"/>
            <a:ext cx="8275621" cy="1508065"/>
          </a:xfrm>
          <a:prstGeom prst="rect">
            <a:avLst/>
          </a:prstGeom>
          <a:gradFill>
            <a:gsLst>
              <a:gs pos="0">
                <a:srgbClr val="FFFFCC"/>
              </a:gs>
              <a:gs pos="100000">
                <a:srgbClr val="CCFFFF"/>
              </a:gs>
            </a:gsLst>
            <a:lin ang="2700006" scaled="0"/>
          </a:gradFill>
          <a:ln w="9525" cap="flat" cmpd="sng">
            <a:solidFill>
              <a:srgbClr val="009999"/>
            </a:solidFill>
            <a:prstDash val="solid"/>
            <a:miter lim="800000"/>
            <a:headEnd type="none" w="sm" len="sm"/>
            <a:tailEnd type="none" w="sm" len="sm"/>
          </a:ln>
          <a:effectLst>
            <a:outerShdw blurRad="63500" dist="107763" dir="2700000">
              <a:schemeClr val="lt2"/>
            </a:outerShdw>
          </a:effectLst>
        </p:spPr>
        <p:txBody>
          <a:bodyPr spcFirstLastPara="1" wrap="square" lIns="54000" tIns="45700" rIns="274300" bIns="45700" anchor="ctr" anchorCtr="0">
            <a:spAutoFit/>
          </a:bodyPr>
          <a:lstStyle/>
          <a:p>
            <a:pPr marL="457200" marR="0" lvl="0" indent="-457200" algn="just" rtl="0">
              <a:lnSpc>
                <a:spcPct val="150000"/>
              </a:lnSpc>
              <a:spcBef>
                <a:spcPts val="0"/>
              </a:spcBef>
              <a:spcAft>
                <a:spcPts val="0"/>
              </a:spcAft>
              <a:buClr>
                <a:srgbClr val="000000"/>
              </a:buClr>
              <a:buSzPts val="2000"/>
              <a:buFont typeface="Arial"/>
              <a:buNone/>
            </a:pPr>
            <a:r>
              <a:rPr lang="es-ES" sz="2000" b="0" i="0" u="none" dirty="0">
                <a:solidFill>
                  <a:srgbClr val="000000"/>
                </a:solidFill>
                <a:latin typeface="Arial"/>
                <a:ea typeface="Arial"/>
                <a:cs typeface="Arial"/>
                <a:sym typeface="Arial"/>
              </a:rPr>
              <a:t>	</a:t>
            </a:r>
            <a:r>
              <a:rPr lang="es-ES" sz="2400" b="0" i="0" u="none" dirty="0">
                <a:solidFill>
                  <a:srgbClr val="000000"/>
                </a:solidFill>
                <a:latin typeface="Arial"/>
                <a:ea typeface="Arial"/>
                <a:cs typeface="Arial"/>
                <a:sym typeface="Arial"/>
              </a:rPr>
              <a:t>Es aquel proceso de carácter creativo que pretende encontrar respuestas a problemas científicos.</a:t>
            </a:r>
            <a:endParaRPr sz="2400" dirty="0"/>
          </a:p>
          <a:p>
            <a:pPr marL="0" marR="0" lvl="0" indent="0" algn="l" rtl="0">
              <a:lnSpc>
                <a:spcPct val="100000"/>
              </a:lnSpc>
              <a:spcBef>
                <a:spcPts val="0"/>
              </a:spcBef>
              <a:spcAft>
                <a:spcPts val="0"/>
              </a:spcAft>
              <a:buNone/>
            </a:pPr>
            <a:endParaRPr sz="2000" b="0" i="0" u="none" dirty="0">
              <a:solidFill>
                <a:srgbClr val="000000"/>
              </a:solidFill>
              <a:latin typeface="Arial"/>
              <a:ea typeface="Arial"/>
              <a:cs typeface="Arial"/>
              <a:sym typeface="Arial"/>
            </a:endParaRPr>
          </a:p>
        </p:txBody>
      </p:sp>
      <p:sp>
        <p:nvSpPr>
          <p:cNvPr id="679" name="Shape 679"/>
          <p:cNvSpPr txBox="1"/>
          <p:nvPr/>
        </p:nvSpPr>
        <p:spPr>
          <a:xfrm>
            <a:off x="670181" y="461501"/>
            <a:ext cx="7913700" cy="406500"/>
          </a:xfrm>
          <a:prstGeom prst="rect">
            <a:avLst/>
          </a:prstGeom>
          <a:solidFill>
            <a:schemeClr val="bg1"/>
          </a:solidFill>
          <a:ln w="9525" cap="flat" cmpd="sng">
            <a:solidFill>
              <a:schemeClr val="dk1"/>
            </a:solidFill>
            <a:prstDash val="solid"/>
            <a:miter lim="800000"/>
            <a:headEnd type="none" w="sm" len="sm"/>
            <a:tailEnd type="none" w="sm" len="sm"/>
          </a:ln>
          <a:effectLst>
            <a:outerShdw blurRad="63500" dist="107763" dir="2700000">
              <a:schemeClr val="lt2"/>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3333CC"/>
              </a:buClr>
              <a:buSzPts val="2000"/>
              <a:buFont typeface="Arial"/>
              <a:buNone/>
            </a:pPr>
            <a:r>
              <a:rPr lang="es-ES" sz="2000" b="1" i="0" u="none" dirty="0">
                <a:solidFill>
                  <a:schemeClr val="bg2"/>
                </a:solidFill>
                <a:latin typeface="Arial"/>
                <a:ea typeface="Arial"/>
                <a:cs typeface="Arial"/>
                <a:sym typeface="Arial"/>
              </a:rPr>
              <a:t>Investigación Científica:</a:t>
            </a:r>
            <a:endParaRPr dirty="0">
              <a:solidFill>
                <a:schemeClr val="bg2"/>
              </a:solidFill>
            </a:endParaRPr>
          </a:p>
        </p:txBody>
      </p:sp>
      <p:grpSp>
        <p:nvGrpSpPr>
          <p:cNvPr id="680" name="Shape 680"/>
          <p:cNvGrpSpPr/>
          <p:nvPr/>
        </p:nvGrpSpPr>
        <p:grpSpPr>
          <a:xfrm>
            <a:off x="533400" y="2895600"/>
            <a:ext cx="8069400" cy="3511590"/>
            <a:chOff x="609600" y="3048000"/>
            <a:chExt cx="8069400" cy="3511590"/>
          </a:xfrm>
        </p:grpSpPr>
        <p:sp>
          <p:nvSpPr>
            <p:cNvPr id="681" name="Shape 681"/>
            <p:cNvSpPr txBox="1"/>
            <p:nvPr/>
          </p:nvSpPr>
          <p:spPr>
            <a:xfrm>
              <a:off x="685800" y="3048000"/>
              <a:ext cx="7989900" cy="406500"/>
            </a:xfrm>
            <a:prstGeom prst="rect">
              <a:avLst/>
            </a:prstGeom>
            <a:gradFill>
              <a:gsLst>
                <a:gs pos="0">
                  <a:srgbClr val="CCFFCC"/>
                </a:gs>
                <a:gs pos="50000">
                  <a:srgbClr val="CCFFFF"/>
                </a:gs>
                <a:gs pos="100000">
                  <a:srgbClr val="CCFFCC"/>
                </a:gs>
              </a:gsLst>
              <a:lin ang="2700006" scaled="0"/>
            </a:gradFill>
            <a:ln w="9525" cap="flat" cmpd="sng">
              <a:noFill/>
              <a:prstDash val="solid"/>
              <a:miter lim="800000"/>
              <a:headEnd type="none" w="sm" len="sm"/>
              <a:tailEnd type="none" w="sm" len="sm"/>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3333CC"/>
                </a:buClr>
                <a:buSzPts val="2000"/>
                <a:buFont typeface="Arial"/>
                <a:buNone/>
              </a:pPr>
              <a:r>
                <a:rPr lang="es-ES" sz="2000" b="1" i="0" u="none" dirty="0">
                  <a:solidFill>
                    <a:schemeClr val="bg2"/>
                  </a:solidFill>
                  <a:latin typeface="Arial"/>
                  <a:ea typeface="Arial"/>
                  <a:cs typeface="Arial"/>
                  <a:sym typeface="Arial"/>
                </a:rPr>
                <a:t>Ejes de clasificación de la investigación científica:</a:t>
              </a:r>
              <a:endParaRPr dirty="0">
                <a:solidFill>
                  <a:schemeClr val="bg2"/>
                </a:solidFill>
              </a:endParaRPr>
            </a:p>
          </p:txBody>
        </p:sp>
        <p:sp>
          <p:nvSpPr>
            <p:cNvPr id="682" name="Shape 682"/>
            <p:cNvSpPr txBox="1"/>
            <p:nvPr/>
          </p:nvSpPr>
          <p:spPr>
            <a:xfrm>
              <a:off x="609600" y="3143311"/>
              <a:ext cx="8069400" cy="3416279"/>
            </a:xfrm>
            <a:prstGeom prst="rect">
              <a:avLst/>
            </a:prstGeom>
            <a:gradFill>
              <a:gsLst>
                <a:gs pos="0">
                  <a:srgbClr val="FFFFCC"/>
                </a:gs>
                <a:gs pos="100000">
                  <a:srgbClr val="CCFFFF"/>
                </a:gs>
              </a:gsLst>
              <a:lin ang="2700006" scaled="0"/>
            </a:gradFill>
            <a:ln w="9525" cap="flat" cmpd="sng">
              <a:noFill/>
              <a:prstDash val="solid"/>
              <a:miter lim="800000"/>
              <a:headEnd type="none" w="sm" len="sm"/>
              <a:tailEnd type="none" w="sm" len="sm"/>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spcFirstLastPara="1" wrap="square" lIns="54000" tIns="45700" rIns="274300" bIns="45700" anchor="ctr" anchorCtr="0">
              <a:spAutoFit/>
            </a:bodyPr>
            <a:lstStyle/>
            <a:p>
              <a:pPr marL="457200" marR="0" lvl="0" indent="-457200" algn="just" rtl="0">
                <a:lnSpc>
                  <a:spcPct val="150000"/>
                </a:lnSpc>
                <a:spcBef>
                  <a:spcPts val="0"/>
                </a:spcBef>
                <a:spcAft>
                  <a:spcPts val="0"/>
                </a:spcAft>
                <a:buClr>
                  <a:srgbClr val="3333CC"/>
                </a:buClr>
                <a:buSzPts val="2000"/>
                <a:buFont typeface="Noto Sans Symbols"/>
                <a:buChar char="▪"/>
              </a:pPr>
              <a:r>
                <a:rPr lang="es-ES" sz="2400" b="0" i="0" u="none" dirty="0">
                  <a:solidFill>
                    <a:srgbClr val="000000"/>
                  </a:solidFill>
                  <a:latin typeface="Arial"/>
                  <a:ea typeface="Arial"/>
                  <a:cs typeface="Arial"/>
                  <a:sym typeface="Arial"/>
                </a:rPr>
                <a:t>Finalidad de los resultados.</a:t>
              </a:r>
              <a:endParaRPr sz="2400" dirty="0"/>
            </a:p>
            <a:p>
              <a:pPr marL="457200" marR="0" lvl="0" indent="-457200" algn="just" rtl="0">
                <a:lnSpc>
                  <a:spcPct val="150000"/>
                </a:lnSpc>
                <a:spcBef>
                  <a:spcPts val="0"/>
                </a:spcBef>
                <a:spcAft>
                  <a:spcPts val="0"/>
                </a:spcAft>
                <a:buClr>
                  <a:srgbClr val="3333CC"/>
                </a:buClr>
                <a:buSzPts val="2000"/>
                <a:buFont typeface="Noto Sans Symbols"/>
                <a:buChar char="▪"/>
              </a:pPr>
              <a:r>
                <a:rPr lang="es-ES" sz="2400" b="0" i="0" u="none" dirty="0">
                  <a:solidFill>
                    <a:srgbClr val="000000"/>
                  </a:solidFill>
                  <a:latin typeface="Arial"/>
                  <a:ea typeface="Arial"/>
                  <a:cs typeface="Arial"/>
                  <a:sym typeface="Arial"/>
                </a:rPr>
                <a:t>Tiempo de ocurrencia de los hechos y registro de la información.</a:t>
              </a:r>
              <a:endParaRPr sz="2400" dirty="0"/>
            </a:p>
            <a:p>
              <a:pPr marL="457200" marR="0" lvl="0" indent="-457200" algn="just" rtl="0">
                <a:lnSpc>
                  <a:spcPct val="150000"/>
                </a:lnSpc>
                <a:spcBef>
                  <a:spcPts val="0"/>
                </a:spcBef>
                <a:spcAft>
                  <a:spcPts val="0"/>
                </a:spcAft>
                <a:buClr>
                  <a:srgbClr val="3333CC"/>
                </a:buClr>
                <a:buSzPts val="2000"/>
                <a:buFont typeface="Noto Sans Symbols"/>
                <a:buChar char="▪"/>
              </a:pPr>
              <a:r>
                <a:rPr lang="es-ES" sz="2400" b="0" i="0" u="none" dirty="0">
                  <a:solidFill>
                    <a:srgbClr val="000000"/>
                  </a:solidFill>
                  <a:latin typeface="Arial"/>
                  <a:ea typeface="Arial"/>
                  <a:cs typeface="Arial"/>
                  <a:sym typeface="Arial"/>
                </a:rPr>
                <a:t>Período y secuencia del estudio.</a:t>
              </a:r>
              <a:endParaRPr sz="2400" dirty="0"/>
            </a:p>
            <a:p>
              <a:pPr marL="457200" marR="0" lvl="0" indent="-457200" algn="just" rtl="0">
                <a:lnSpc>
                  <a:spcPct val="150000"/>
                </a:lnSpc>
                <a:spcBef>
                  <a:spcPts val="0"/>
                </a:spcBef>
                <a:spcAft>
                  <a:spcPts val="0"/>
                </a:spcAft>
                <a:buClr>
                  <a:srgbClr val="3333CC"/>
                </a:buClr>
                <a:buSzPts val="2000"/>
                <a:buFont typeface="Noto Sans Symbols"/>
                <a:buChar char="▪"/>
              </a:pPr>
              <a:r>
                <a:rPr lang="es-ES" sz="2400" b="0" i="0" u="none" dirty="0">
                  <a:solidFill>
                    <a:srgbClr val="000000"/>
                  </a:solidFill>
                  <a:latin typeface="Arial"/>
                  <a:ea typeface="Arial"/>
                  <a:cs typeface="Arial"/>
                  <a:sym typeface="Arial"/>
                </a:rPr>
                <a:t>Estado del conocimiento del problema.</a:t>
              </a:r>
              <a:endParaRPr sz="2400" dirty="0"/>
            </a:p>
            <a:p>
              <a:pPr marL="457200" marR="0" lvl="0" indent="-457200" algn="just" rtl="0">
                <a:lnSpc>
                  <a:spcPct val="150000"/>
                </a:lnSpc>
                <a:spcBef>
                  <a:spcPts val="0"/>
                </a:spcBef>
                <a:spcAft>
                  <a:spcPts val="0"/>
                </a:spcAft>
                <a:buClr>
                  <a:srgbClr val="3333CC"/>
                </a:buClr>
                <a:buSzPts val="2000"/>
                <a:buFont typeface="Noto Sans Symbols"/>
                <a:buChar char="▪"/>
              </a:pPr>
              <a:r>
                <a:rPr lang="es-ES" sz="2400" b="0" i="0" u="none" dirty="0">
                  <a:solidFill>
                    <a:srgbClr val="000000"/>
                  </a:solidFill>
                  <a:latin typeface="Arial"/>
                  <a:ea typeface="Arial"/>
                  <a:cs typeface="Arial"/>
                  <a:sym typeface="Arial"/>
                </a:rPr>
                <a:t>Según el paradigma de la ciencia.</a:t>
              </a:r>
              <a:endParaRPr sz="2400" dirty="0"/>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86"/>
        <p:cNvGrpSpPr/>
        <p:nvPr/>
      </p:nvGrpSpPr>
      <p:grpSpPr>
        <a:xfrm>
          <a:off x="0" y="0"/>
          <a:ext cx="0" cy="0"/>
          <a:chOff x="0" y="0"/>
          <a:chExt cx="0" cy="0"/>
        </a:xfrm>
      </p:grpSpPr>
      <p:sp>
        <p:nvSpPr>
          <p:cNvPr id="687" name="Shape 687"/>
          <p:cNvSpPr txBox="1"/>
          <p:nvPr/>
        </p:nvSpPr>
        <p:spPr>
          <a:xfrm>
            <a:off x="581690" y="919778"/>
            <a:ext cx="7993200" cy="2387700"/>
          </a:xfrm>
          <a:prstGeom prst="rect">
            <a:avLst/>
          </a:prstGeom>
          <a:gradFill>
            <a:gsLst>
              <a:gs pos="0">
                <a:srgbClr val="FFFFCC"/>
              </a:gs>
              <a:gs pos="100000">
                <a:srgbClr val="CCFFFF"/>
              </a:gs>
            </a:gsLst>
            <a:lin ang="2700006" scaled="0"/>
          </a:gradFill>
          <a:ln w="9525" cap="flat" cmpd="sng">
            <a:noFill/>
            <a:prstDash val="solid"/>
            <a:miter lim="800000"/>
            <a:headEnd type="none" w="sm" len="sm"/>
            <a:tailEnd type="none" w="sm" len="sm"/>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54000" tIns="45700" rIns="274300" bIns="45700" anchor="ctr" anchorCtr="0">
            <a:spAutoFit/>
          </a:bodyPr>
          <a:lstStyle/>
          <a:p>
            <a:pPr marR="0" lvl="0" algn="just" rtl="0">
              <a:lnSpc>
                <a:spcPct val="150000"/>
              </a:lnSpc>
              <a:spcBef>
                <a:spcPts val="0"/>
              </a:spcBef>
              <a:spcAft>
                <a:spcPts val="0"/>
              </a:spcAft>
              <a:buClr>
                <a:srgbClr val="3333CC"/>
              </a:buClr>
              <a:buSzPts val="2000"/>
            </a:pPr>
            <a:r>
              <a:rPr lang="es-ES" sz="2000" b="1" i="0" u="none" dirty="0">
                <a:solidFill>
                  <a:schemeClr val="bg2"/>
                </a:solidFill>
                <a:latin typeface="Arial"/>
                <a:ea typeface="Arial"/>
                <a:cs typeface="Arial"/>
                <a:sym typeface="Arial"/>
              </a:rPr>
              <a:t>Investigación básica (fundamental o pura): </a:t>
            </a:r>
            <a:r>
              <a:rPr lang="es-ES" sz="2000" b="0" i="0" u="none" dirty="0">
                <a:solidFill>
                  <a:srgbClr val="000000"/>
                </a:solidFill>
                <a:latin typeface="Arial"/>
                <a:ea typeface="Arial"/>
                <a:cs typeface="Arial"/>
                <a:sym typeface="Arial"/>
              </a:rPr>
              <a:t>Se define como aquella actividad orientada a la búsqueda de conocimientos nuevos y de nuevos campos de investigación sin un fin práctico específico mediato ni inmediato.</a:t>
            </a:r>
            <a:endParaRPr dirty="0"/>
          </a:p>
          <a:p>
            <a:pPr marL="457200" marR="0" lvl="0" indent="-457200" algn="just" rtl="0">
              <a:lnSpc>
                <a:spcPct val="150000"/>
              </a:lnSpc>
              <a:spcBef>
                <a:spcPts val="0"/>
              </a:spcBef>
              <a:spcAft>
                <a:spcPts val="0"/>
              </a:spcAft>
              <a:buClr>
                <a:srgbClr val="000000"/>
              </a:buClr>
              <a:buSzPts val="2000"/>
              <a:buFont typeface="Arial"/>
              <a:buNone/>
            </a:pPr>
            <a:r>
              <a:rPr lang="es-ES" sz="2000" b="0" i="0" u="none" dirty="0">
                <a:solidFill>
                  <a:srgbClr val="000000"/>
                </a:solidFill>
                <a:latin typeface="Arial"/>
                <a:ea typeface="Arial"/>
                <a:cs typeface="Arial"/>
                <a:sym typeface="Arial"/>
              </a:rPr>
              <a:t>       </a:t>
            </a:r>
            <a:r>
              <a:rPr lang="es-ES" sz="2000" b="1" i="0" u="none" dirty="0">
                <a:solidFill>
                  <a:srgbClr val="FF0000"/>
                </a:solidFill>
                <a:latin typeface="Arial"/>
                <a:ea typeface="Arial"/>
                <a:cs typeface="Arial"/>
                <a:sym typeface="Arial"/>
              </a:rPr>
              <a:t>EJEMPLO: Investigaciones en el campo de la Matemática</a:t>
            </a:r>
            <a:r>
              <a:rPr lang="es-ES" sz="2000" b="0" i="0" u="none" dirty="0">
                <a:solidFill>
                  <a:srgbClr val="CC3300"/>
                </a:solidFill>
                <a:latin typeface="Arial"/>
                <a:ea typeface="Arial"/>
                <a:cs typeface="Arial"/>
                <a:sym typeface="Arial"/>
              </a:rPr>
              <a:t>.</a:t>
            </a:r>
            <a:endParaRPr dirty="0"/>
          </a:p>
        </p:txBody>
      </p:sp>
      <p:sp>
        <p:nvSpPr>
          <p:cNvPr id="688" name="Shape 688"/>
          <p:cNvSpPr txBox="1"/>
          <p:nvPr/>
        </p:nvSpPr>
        <p:spPr>
          <a:xfrm>
            <a:off x="861910" y="333375"/>
            <a:ext cx="7913700" cy="406500"/>
          </a:xfrm>
          <a:prstGeom prst="rect">
            <a:avLst/>
          </a:prstGeom>
          <a:solidFill>
            <a:schemeClr val="bg1"/>
          </a:solidFill>
          <a:ln w="9525" cap="flat" cmpd="sng">
            <a:solidFill>
              <a:schemeClr val="dk1"/>
            </a:solidFill>
            <a:prstDash val="solid"/>
            <a:miter lim="800000"/>
            <a:headEnd type="none" w="sm" len="sm"/>
            <a:tailEnd type="none" w="sm" len="sm"/>
          </a:ln>
          <a:effectLst>
            <a:outerShdw blurRad="63500" dist="107763" dir="2700000">
              <a:schemeClr val="lt2"/>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3333CC"/>
              </a:buClr>
              <a:buSzPts val="2000"/>
              <a:buFont typeface="Arial"/>
              <a:buNone/>
            </a:pPr>
            <a:r>
              <a:rPr lang="es-ES" sz="2000" b="1" i="0" u="none" dirty="0">
                <a:solidFill>
                  <a:schemeClr val="bg2"/>
                </a:solidFill>
                <a:latin typeface="Arial"/>
                <a:ea typeface="Arial"/>
                <a:cs typeface="Arial"/>
                <a:sym typeface="Arial"/>
              </a:rPr>
              <a:t>Según la finalidad de los resultados:</a:t>
            </a:r>
            <a:endParaRPr dirty="0">
              <a:solidFill>
                <a:schemeClr val="bg2"/>
              </a:solidFill>
            </a:endParaRPr>
          </a:p>
        </p:txBody>
      </p:sp>
      <p:sp>
        <p:nvSpPr>
          <p:cNvPr id="689" name="Shape 689"/>
          <p:cNvSpPr txBox="1"/>
          <p:nvPr/>
        </p:nvSpPr>
        <p:spPr>
          <a:xfrm>
            <a:off x="583995" y="3714093"/>
            <a:ext cx="7993200" cy="2262117"/>
          </a:xfrm>
          <a:prstGeom prst="rect">
            <a:avLst/>
          </a:prstGeom>
          <a:gradFill>
            <a:gsLst>
              <a:gs pos="0">
                <a:srgbClr val="FFFFCC"/>
              </a:gs>
              <a:gs pos="100000">
                <a:srgbClr val="CCFFFF"/>
              </a:gs>
            </a:gsLst>
            <a:lin ang="2700006" scaled="0"/>
          </a:gradFill>
          <a:ln w="9525" cap="flat" cmpd="sng">
            <a:noFill/>
            <a:prstDash val="solid"/>
            <a:miter lim="800000"/>
            <a:headEnd type="none" w="sm" len="sm"/>
            <a:tailEnd type="none" w="sm" len="sm"/>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54000" tIns="45700" rIns="274300" bIns="45700" anchor="ctr" anchorCtr="0">
            <a:spAutoFit/>
          </a:bodyPr>
          <a:lstStyle/>
          <a:p>
            <a:pPr marR="0" lvl="0" algn="just" rtl="0">
              <a:lnSpc>
                <a:spcPct val="150000"/>
              </a:lnSpc>
              <a:spcBef>
                <a:spcPts val="0"/>
              </a:spcBef>
              <a:spcAft>
                <a:spcPts val="0"/>
              </a:spcAft>
              <a:buClr>
                <a:srgbClr val="3333CC"/>
              </a:buClr>
              <a:buSzPts val="2000"/>
            </a:pPr>
            <a:r>
              <a:rPr lang="es-ES" sz="2000" b="1" i="0" u="none" dirty="0">
                <a:solidFill>
                  <a:schemeClr val="tx1"/>
                </a:solidFill>
                <a:latin typeface="Arial"/>
                <a:ea typeface="Arial"/>
                <a:cs typeface="Arial"/>
                <a:sym typeface="Arial"/>
              </a:rPr>
              <a:t>Investigación Aplicada</a:t>
            </a:r>
            <a:r>
              <a:rPr lang="es-ES" sz="2000" b="0" i="0" u="none" dirty="0">
                <a:solidFill>
                  <a:srgbClr val="CC3300"/>
                </a:solidFill>
                <a:latin typeface="Arial"/>
                <a:ea typeface="Arial"/>
                <a:cs typeface="Arial"/>
                <a:sym typeface="Arial"/>
              </a:rPr>
              <a:t>:</a:t>
            </a:r>
            <a:r>
              <a:rPr lang="es-ES" sz="2000" b="0" i="0" u="none" dirty="0">
                <a:solidFill>
                  <a:srgbClr val="000000"/>
                </a:solidFill>
                <a:latin typeface="Arial"/>
                <a:ea typeface="Arial"/>
                <a:cs typeface="Arial"/>
                <a:sym typeface="Arial"/>
              </a:rPr>
              <a:t> Surge directamente de la práctica social y genera resultados que son aplicables de manera inmediata.</a:t>
            </a:r>
            <a:endParaRPr dirty="0"/>
          </a:p>
          <a:p>
            <a:pPr marL="457200" marR="0" lvl="0" indent="-457200" algn="just" rtl="0">
              <a:lnSpc>
                <a:spcPct val="150000"/>
              </a:lnSpc>
              <a:spcBef>
                <a:spcPts val="0"/>
              </a:spcBef>
              <a:spcAft>
                <a:spcPts val="0"/>
              </a:spcAft>
              <a:buClr>
                <a:srgbClr val="000000"/>
              </a:buClr>
              <a:buSzPts val="2000"/>
              <a:buFont typeface="Arial"/>
              <a:buNone/>
            </a:pPr>
            <a:r>
              <a:rPr lang="es-ES" sz="2000" b="0" i="0" u="none" dirty="0">
                <a:solidFill>
                  <a:srgbClr val="000000"/>
                </a:solidFill>
                <a:latin typeface="Arial"/>
                <a:ea typeface="Arial"/>
                <a:cs typeface="Arial"/>
                <a:sym typeface="Arial"/>
              </a:rPr>
              <a:t>      </a:t>
            </a:r>
            <a:r>
              <a:rPr lang="es-ES" sz="2000" b="1" i="0" u="none" dirty="0">
                <a:solidFill>
                  <a:srgbClr val="FF0000"/>
                </a:solidFill>
                <a:latin typeface="Arial"/>
                <a:ea typeface="Arial"/>
                <a:cs typeface="Arial"/>
                <a:sym typeface="Arial"/>
              </a:rPr>
              <a:t>EJEMPLO: Identificar los factores de riesgo de una enfermedad.</a:t>
            </a:r>
          </a:p>
          <a:p>
            <a:pPr marL="457200" marR="0" lvl="0" indent="-457200" algn="just" rtl="0">
              <a:lnSpc>
                <a:spcPct val="150000"/>
              </a:lnSpc>
              <a:spcBef>
                <a:spcPts val="0"/>
              </a:spcBef>
              <a:spcAft>
                <a:spcPts val="0"/>
              </a:spcAft>
              <a:buClr>
                <a:srgbClr val="000000"/>
              </a:buClr>
              <a:buSzPts val="2000"/>
              <a:buFont typeface="Arial"/>
              <a:buNone/>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93"/>
        <p:cNvGrpSpPr/>
        <p:nvPr/>
      </p:nvGrpSpPr>
      <p:grpSpPr>
        <a:xfrm>
          <a:off x="0" y="0"/>
          <a:ext cx="0" cy="0"/>
          <a:chOff x="0" y="0"/>
          <a:chExt cx="0" cy="0"/>
        </a:xfrm>
      </p:grpSpPr>
      <p:sp>
        <p:nvSpPr>
          <p:cNvPr id="694" name="Shape 694"/>
          <p:cNvSpPr txBox="1"/>
          <p:nvPr/>
        </p:nvSpPr>
        <p:spPr>
          <a:xfrm>
            <a:off x="427703" y="1752600"/>
            <a:ext cx="8098897" cy="1473300"/>
          </a:xfrm>
          <a:prstGeom prst="rect">
            <a:avLst/>
          </a:prstGeom>
          <a:gradFill>
            <a:gsLst>
              <a:gs pos="0">
                <a:srgbClr val="FFFFCC"/>
              </a:gs>
              <a:gs pos="100000">
                <a:srgbClr val="CCFFFF"/>
              </a:gs>
            </a:gsLst>
            <a:lin ang="2700006" scaled="0"/>
          </a:gradFill>
          <a:ln w="9525" cap="flat" cmpd="sng">
            <a:solidFill>
              <a:srgbClr val="009999"/>
            </a:solidFill>
            <a:prstDash val="solid"/>
            <a:miter lim="800000"/>
            <a:headEnd type="none" w="sm" len="sm"/>
            <a:tailEnd type="none" w="sm" len="sm"/>
          </a:ln>
          <a:effectLst>
            <a:outerShdw blurRad="63500" dist="107763" dir="2700000">
              <a:schemeClr val="lt2"/>
            </a:outerShdw>
          </a:effectLst>
        </p:spPr>
        <p:txBody>
          <a:bodyPr spcFirstLastPara="1" wrap="square" lIns="54000" tIns="45700" rIns="274300" bIns="45700" anchor="ctr" anchorCtr="0">
            <a:spAutoFit/>
          </a:bodyPr>
          <a:lstStyle/>
          <a:p>
            <a:pPr marR="0" lvl="0" algn="just" rtl="0">
              <a:lnSpc>
                <a:spcPct val="150000"/>
              </a:lnSpc>
              <a:spcBef>
                <a:spcPts val="0"/>
              </a:spcBef>
              <a:spcAft>
                <a:spcPts val="0"/>
              </a:spcAft>
              <a:buClr>
                <a:srgbClr val="3333CC"/>
              </a:buClr>
              <a:buSzPts val="2000"/>
            </a:pPr>
            <a:r>
              <a:rPr lang="es-ES" sz="2000" b="1" i="0" u="none" dirty="0">
                <a:solidFill>
                  <a:schemeClr val="bg2"/>
                </a:solidFill>
                <a:latin typeface="Arial"/>
                <a:ea typeface="Arial"/>
                <a:cs typeface="Arial"/>
                <a:sym typeface="Arial"/>
              </a:rPr>
              <a:t>Retrospectiva:</a:t>
            </a:r>
            <a:r>
              <a:rPr lang="es-ES" sz="2000" b="0" i="0" u="none" dirty="0">
                <a:solidFill>
                  <a:srgbClr val="000000"/>
                </a:solidFill>
                <a:latin typeface="Arial"/>
                <a:ea typeface="Arial"/>
                <a:cs typeface="Arial"/>
                <a:sym typeface="Arial"/>
              </a:rPr>
              <a:t> Se indaga sobre hechos que ya han ocurrido.</a:t>
            </a:r>
            <a:endParaRPr dirty="0"/>
          </a:p>
          <a:p>
            <a:pPr marL="457200" marR="0" lvl="0" indent="-457200" algn="just" rtl="0">
              <a:lnSpc>
                <a:spcPct val="150000"/>
              </a:lnSpc>
              <a:spcBef>
                <a:spcPts val="0"/>
              </a:spcBef>
              <a:spcAft>
                <a:spcPts val="0"/>
              </a:spcAft>
              <a:buClr>
                <a:srgbClr val="CC3300"/>
              </a:buClr>
              <a:buSzPts val="2000"/>
              <a:buFont typeface="Arial"/>
              <a:buNone/>
            </a:pPr>
            <a:r>
              <a:rPr lang="es-ES" sz="2000" b="1" i="0" u="none" dirty="0">
                <a:solidFill>
                  <a:srgbClr val="FF0000"/>
                </a:solidFill>
                <a:latin typeface="Arial"/>
                <a:ea typeface="Arial"/>
                <a:cs typeface="Arial"/>
                <a:sym typeface="Arial"/>
              </a:rPr>
              <a:t>Ejemplo: Investigación sobre los factores asociados a la promoción escolar en el curso 2011-2012.</a:t>
            </a:r>
            <a:endParaRPr b="1" dirty="0">
              <a:solidFill>
                <a:srgbClr val="FF0000"/>
              </a:solidFill>
            </a:endParaRPr>
          </a:p>
        </p:txBody>
      </p:sp>
      <p:sp>
        <p:nvSpPr>
          <p:cNvPr id="695" name="Shape 695"/>
          <p:cNvSpPr txBox="1"/>
          <p:nvPr/>
        </p:nvSpPr>
        <p:spPr>
          <a:xfrm>
            <a:off x="609600" y="762000"/>
            <a:ext cx="7913700" cy="711300"/>
          </a:xfrm>
          <a:prstGeom prst="rect">
            <a:avLst/>
          </a:prstGeom>
          <a:solidFill>
            <a:schemeClr val="bg1"/>
          </a:solidFill>
          <a:ln w="9525" cap="flat" cmpd="sng">
            <a:noFill/>
            <a:prstDash val="solid"/>
            <a:miter lim="800000"/>
            <a:headEnd type="none" w="sm" len="sm"/>
            <a:tailEnd type="none" w="sm" len="sm"/>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3333CC"/>
              </a:buClr>
              <a:buSzPts val="2000"/>
              <a:buFont typeface="Arial"/>
              <a:buNone/>
            </a:pPr>
            <a:r>
              <a:rPr lang="es-ES" sz="2000" b="1" i="0" u="none" dirty="0">
                <a:solidFill>
                  <a:schemeClr val="bg2"/>
                </a:solidFill>
                <a:latin typeface="Arial"/>
                <a:ea typeface="Arial"/>
                <a:cs typeface="Arial"/>
                <a:sym typeface="Arial"/>
              </a:rPr>
              <a:t>Según el tiempo de ocurrencia de los hechos y registro de la información:</a:t>
            </a:r>
            <a:endParaRPr dirty="0">
              <a:solidFill>
                <a:schemeClr val="bg2"/>
              </a:solidFill>
            </a:endParaRPr>
          </a:p>
        </p:txBody>
      </p:sp>
      <p:sp>
        <p:nvSpPr>
          <p:cNvPr id="696" name="Shape 696"/>
          <p:cNvSpPr txBox="1"/>
          <p:nvPr/>
        </p:nvSpPr>
        <p:spPr>
          <a:xfrm>
            <a:off x="421763" y="3833607"/>
            <a:ext cx="7993200" cy="2387700"/>
          </a:xfrm>
          <a:prstGeom prst="rect">
            <a:avLst/>
          </a:prstGeom>
          <a:gradFill>
            <a:gsLst>
              <a:gs pos="0">
                <a:srgbClr val="FFFFCC"/>
              </a:gs>
              <a:gs pos="100000">
                <a:srgbClr val="CCFFFF"/>
              </a:gs>
            </a:gsLst>
            <a:lin ang="2700006" scaled="0"/>
          </a:gradFill>
          <a:ln w="9525" cap="flat" cmpd="sng">
            <a:solidFill>
              <a:srgbClr val="009999"/>
            </a:solidFill>
            <a:prstDash val="solid"/>
            <a:miter lim="800000"/>
            <a:headEnd type="none" w="sm" len="sm"/>
            <a:tailEnd type="none" w="sm" len="sm"/>
          </a:ln>
          <a:effectLst>
            <a:outerShdw blurRad="63500" dist="107763" dir="2700000">
              <a:schemeClr val="lt2"/>
            </a:outerShdw>
          </a:effectLst>
        </p:spPr>
        <p:txBody>
          <a:bodyPr spcFirstLastPara="1" wrap="square" lIns="54000" tIns="45700" rIns="274300" bIns="45700" anchor="ctr" anchorCtr="0">
            <a:spAutoFit/>
          </a:bodyPr>
          <a:lstStyle/>
          <a:p>
            <a:pPr marR="0" lvl="0" algn="just" rtl="0">
              <a:lnSpc>
                <a:spcPct val="150000"/>
              </a:lnSpc>
              <a:spcBef>
                <a:spcPts val="0"/>
              </a:spcBef>
              <a:spcAft>
                <a:spcPts val="0"/>
              </a:spcAft>
              <a:buClr>
                <a:srgbClr val="3333CC"/>
              </a:buClr>
              <a:buSzPts val="2000"/>
            </a:pPr>
            <a:r>
              <a:rPr lang="es-ES" sz="2000" b="1" i="0" u="none" dirty="0">
                <a:solidFill>
                  <a:schemeClr val="bg2"/>
                </a:solidFill>
                <a:latin typeface="Arial"/>
                <a:ea typeface="Arial"/>
                <a:cs typeface="Arial"/>
                <a:sym typeface="Arial"/>
              </a:rPr>
              <a:t>Prospectiva:</a:t>
            </a:r>
            <a:r>
              <a:rPr lang="es-ES" sz="2000" b="0" i="0" u="none" dirty="0">
                <a:solidFill>
                  <a:srgbClr val="000000"/>
                </a:solidFill>
                <a:latin typeface="Arial"/>
                <a:ea typeface="Arial"/>
                <a:cs typeface="Arial"/>
                <a:sym typeface="Arial"/>
              </a:rPr>
              <a:t> Se registra la información en la medida en que van ocurriendo los hechos.</a:t>
            </a:r>
            <a:endParaRPr dirty="0"/>
          </a:p>
          <a:p>
            <a:pPr marL="457200" marR="0" lvl="0" indent="-457200" algn="just" rtl="0">
              <a:lnSpc>
                <a:spcPct val="150000"/>
              </a:lnSpc>
              <a:spcBef>
                <a:spcPts val="0"/>
              </a:spcBef>
              <a:spcAft>
                <a:spcPts val="0"/>
              </a:spcAft>
              <a:buClr>
                <a:srgbClr val="CC3300"/>
              </a:buClr>
              <a:buSzPts val="2000"/>
              <a:buFont typeface="Arial"/>
              <a:buNone/>
            </a:pPr>
            <a:r>
              <a:rPr lang="es-ES" sz="2000" b="1" i="0" u="none" dirty="0">
                <a:solidFill>
                  <a:srgbClr val="FF0000"/>
                </a:solidFill>
                <a:latin typeface="Arial"/>
                <a:ea typeface="Arial"/>
                <a:cs typeface="Arial"/>
                <a:sym typeface="Arial"/>
              </a:rPr>
              <a:t>Ejemplo: Comparar los índices académicos correspondientes al 2do y 3er año de la carrera de los estudiantes que están en el 2do año de Técnico Medio en Enfermería</a:t>
            </a:r>
            <a:r>
              <a:rPr lang="es-ES" sz="2000" b="0" i="0" u="none" dirty="0">
                <a:solidFill>
                  <a:srgbClr val="CC3300"/>
                </a:solidFill>
                <a:latin typeface="Arial"/>
                <a:ea typeface="Arial"/>
                <a:cs typeface="Arial"/>
                <a:sym typeface="Arial"/>
              </a:rPr>
              <a:t>.</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00"/>
        <p:cNvGrpSpPr/>
        <p:nvPr/>
      </p:nvGrpSpPr>
      <p:grpSpPr>
        <a:xfrm>
          <a:off x="0" y="0"/>
          <a:ext cx="0" cy="0"/>
          <a:chOff x="0" y="0"/>
          <a:chExt cx="0" cy="0"/>
        </a:xfrm>
      </p:grpSpPr>
      <p:sp>
        <p:nvSpPr>
          <p:cNvPr id="701" name="Shape 701"/>
          <p:cNvSpPr txBox="1"/>
          <p:nvPr/>
        </p:nvSpPr>
        <p:spPr>
          <a:xfrm>
            <a:off x="611187" y="1052512"/>
            <a:ext cx="7993200" cy="2387700"/>
          </a:xfrm>
          <a:prstGeom prst="rect">
            <a:avLst/>
          </a:prstGeom>
          <a:gradFill>
            <a:gsLst>
              <a:gs pos="0">
                <a:srgbClr val="FFFFCC"/>
              </a:gs>
              <a:gs pos="100000">
                <a:srgbClr val="CCFFFF"/>
              </a:gs>
            </a:gsLst>
            <a:lin ang="2700006" scaled="0"/>
          </a:gradFill>
          <a:ln w="9525" cap="flat" cmpd="sng">
            <a:solidFill>
              <a:srgbClr val="009999"/>
            </a:solidFill>
            <a:prstDash val="solid"/>
            <a:miter lim="800000"/>
            <a:headEnd type="none" w="sm" len="sm"/>
            <a:tailEnd type="none" w="sm" len="sm"/>
          </a:ln>
          <a:effectLst>
            <a:outerShdw blurRad="63500" dist="107763" dir="2700000">
              <a:schemeClr val="lt2"/>
            </a:outerShdw>
          </a:effectLst>
        </p:spPr>
        <p:txBody>
          <a:bodyPr spcFirstLastPara="1" wrap="square" lIns="54000" tIns="45700" rIns="274300" bIns="45700" anchor="ctr" anchorCtr="0">
            <a:spAutoFit/>
          </a:bodyPr>
          <a:lstStyle/>
          <a:p>
            <a:pPr marR="0" lvl="0" algn="just" rtl="0">
              <a:lnSpc>
                <a:spcPct val="150000"/>
              </a:lnSpc>
              <a:spcBef>
                <a:spcPts val="0"/>
              </a:spcBef>
              <a:spcAft>
                <a:spcPts val="0"/>
              </a:spcAft>
              <a:buClr>
                <a:srgbClr val="3333CC"/>
              </a:buClr>
              <a:buSzPts val="2000"/>
            </a:pPr>
            <a:r>
              <a:rPr lang="es-ES" sz="2000" b="1" i="0" u="none" dirty="0">
                <a:solidFill>
                  <a:srgbClr val="FF0000"/>
                </a:solidFill>
                <a:latin typeface="Arial"/>
                <a:ea typeface="Arial"/>
                <a:cs typeface="Arial"/>
                <a:sym typeface="Arial"/>
              </a:rPr>
              <a:t>Transversal</a:t>
            </a:r>
            <a:r>
              <a:rPr lang="es-ES" sz="2000" b="0" i="0" u="none" dirty="0">
                <a:solidFill>
                  <a:srgbClr val="CC3300"/>
                </a:solidFill>
                <a:latin typeface="Arial"/>
                <a:ea typeface="Arial"/>
                <a:cs typeface="Arial"/>
                <a:sym typeface="Arial"/>
              </a:rPr>
              <a:t>:</a:t>
            </a:r>
            <a:r>
              <a:rPr lang="es-ES" sz="2000" b="0" i="0" u="none" dirty="0">
                <a:solidFill>
                  <a:srgbClr val="000000"/>
                </a:solidFill>
                <a:latin typeface="Arial"/>
                <a:ea typeface="Arial"/>
                <a:cs typeface="Arial"/>
                <a:sym typeface="Arial"/>
              </a:rPr>
              <a:t> Se hace un corte en el tiempo y se estudian las variables simultáneamente.  El tiempo no es importante en relación a como se dan los hechos.</a:t>
            </a:r>
            <a:endParaRPr dirty="0"/>
          </a:p>
          <a:p>
            <a:pPr marL="457200" marR="0" lvl="0" indent="-457200" algn="just" rtl="0">
              <a:lnSpc>
                <a:spcPct val="150000"/>
              </a:lnSpc>
              <a:spcBef>
                <a:spcPts val="0"/>
              </a:spcBef>
              <a:spcAft>
                <a:spcPts val="0"/>
              </a:spcAft>
              <a:buClr>
                <a:srgbClr val="CC3300"/>
              </a:buClr>
              <a:buSzPts val="2000"/>
              <a:buFont typeface="Arial"/>
              <a:buNone/>
            </a:pPr>
            <a:r>
              <a:rPr lang="es-ES" sz="2000" b="1" i="0" u="none" dirty="0">
                <a:solidFill>
                  <a:srgbClr val="FF0000"/>
                </a:solidFill>
                <a:latin typeface="Arial"/>
                <a:ea typeface="Arial"/>
                <a:cs typeface="Arial"/>
                <a:sym typeface="Arial"/>
              </a:rPr>
              <a:t>Ejemplo: Estudio de los factores asociados al brote de cólera en el municipio de Sagua la Grande.</a:t>
            </a:r>
            <a:endParaRPr b="1" dirty="0">
              <a:solidFill>
                <a:srgbClr val="FF0000"/>
              </a:solidFill>
            </a:endParaRPr>
          </a:p>
        </p:txBody>
      </p:sp>
      <p:sp>
        <p:nvSpPr>
          <p:cNvPr id="702" name="Shape 702"/>
          <p:cNvSpPr txBox="1"/>
          <p:nvPr/>
        </p:nvSpPr>
        <p:spPr>
          <a:xfrm>
            <a:off x="539750" y="549275"/>
            <a:ext cx="7913700" cy="406500"/>
          </a:xfrm>
          <a:prstGeom prst="rect">
            <a:avLst/>
          </a:prstGeom>
          <a:solidFill>
            <a:schemeClr val="bg1"/>
          </a:solidFill>
          <a:ln w="9525" cap="flat" cmpd="sng">
            <a:solidFill>
              <a:schemeClr val="dk1"/>
            </a:solidFill>
            <a:prstDash val="solid"/>
            <a:miter lim="800000"/>
            <a:headEnd type="none" w="sm" len="sm"/>
            <a:tailEnd type="none" w="sm" len="sm"/>
          </a:ln>
          <a:effectLst>
            <a:outerShdw blurRad="63500" dist="107763" dir="2700000">
              <a:schemeClr val="lt2"/>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3333CC"/>
              </a:buClr>
              <a:buSzPts val="2000"/>
              <a:buFont typeface="Arial"/>
              <a:buNone/>
            </a:pPr>
            <a:r>
              <a:rPr lang="es-ES" sz="2000" b="1" i="0" u="none" dirty="0">
                <a:solidFill>
                  <a:schemeClr val="tx1"/>
                </a:solidFill>
                <a:latin typeface="Arial"/>
                <a:ea typeface="Arial"/>
                <a:cs typeface="Arial"/>
                <a:sym typeface="Arial"/>
              </a:rPr>
              <a:t>Según el período y secuencia del  estudio:</a:t>
            </a:r>
            <a:endParaRPr dirty="0">
              <a:solidFill>
                <a:schemeClr val="tx1"/>
              </a:solidFill>
            </a:endParaRPr>
          </a:p>
        </p:txBody>
      </p:sp>
      <p:sp>
        <p:nvSpPr>
          <p:cNvPr id="703" name="Shape 703"/>
          <p:cNvSpPr txBox="1"/>
          <p:nvPr/>
        </p:nvSpPr>
        <p:spPr>
          <a:xfrm>
            <a:off x="611187" y="3644900"/>
            <a:ext cx="7993200" cy="2844900"/>
          </a:xfrm>
          <a:prstGeom prst="rect">
            <a:avLst/>
          </a:prstGeom>
          <a:gradFill>
            <a:gsLst>
              <a:gs pos="0">
                <a:srgbClr val="FFFFCC"/>
              </a:gs>
              <a:gs pos="100000">
                <a:srgbClr val="CCFFFF"/>
              </a:gs>
            </a:gsLst>
            <a:lin ang="2700006" scaled="0"/>
          </a:gradFill>
          <a:ln w="9525" cap="flat" cmpd="sng">
            <a:solidFill>
              <a:srgbClr val="009999"/>
            </a:solidFill>
            <a:prstDash val="solid"/>
            <a:miter lim="800000"/>
            <a:headEnd type="none" w="sm" len="sm"/>
            <a:tailEnd type="none" w="sm" len="sm"/>
          </a:ln>
          <a:effectLst>
            <a:outerShdw blurRad="63500" dist="107763" dir="2700000">
              <a:schemeClr val="lt2"/>
            </a:outerShdw>
          </a:effectLst>
        </p:spPr>
        <p:txBody>
          <a:bodyPr spcFirstLastPara="1" wrap="square" lIns="54000" tIns="45700" rIns="274300" bIns="45700" anchor="ctr" anchorCtr="0">
            <a:spAutoFit/>
          </a:bodyPr>
          <a:lstStyle/>
          <a:p>
            <a:pPr marR="0" lvl="0" algn="just" rtl="0">
              <a:lnSpc>
                <a:spcPct val="150000"/>
              </a:lnSpc>
              <a:spcBef>
                <a:spcPts val="0"/>
              </a:spcBef>
              <a:spcAft>
                <a:spcPts val="0"/>
              </a:spcAft>
              <a:buClr>
                <a:srgbClr val="3333CC"/>
              </a:buClr>
              <a:buSzPts val="2000"/>
            </a:pPr>
            <a:r>
              <a:rPr lang="es-ES" sz="2000" b="1" i="0" u="none" dirty="0">
                <a:solidFill>
                  <a:srgbClr val="FF0000"/>
                </a:solidFill>
                <a:latin typeface="Arial"/>
                <a:ea typeface="Arial"/>
                <a:cs typeface="Arial"/>
                <a:sym typeface="Arial"/>
              </a:rPr>
              <a:t>Longitudinal</a:t>
            </a:r>
            <a:r>
              <a:rPr lang="es-ES" sz="2000" b="0" i="0" u="none" dirty="0">
                <a:solidFill>
                  <a:srgbClr val="CC3300"/>
                </a:solidFill>
                <a:latin typeface="Arial"/>
                <a:ea typeface="Arial"/>
                <a:cs typeface="Arial"/>
                <a:sym typeface="Arial"/>
              </a:rPr>
              <a:t>:</a:t>
            </a:r>
            <a:r>
              <a:rPr lang="es-ES" sz="2000" b="0" i="0" u="none" dirty="0">
                <a:solidFill>
                  <a:srgbClr val="000000"/>
                </a:solidFill>
                <a:latin typeface="Arial"/>
                <a:ea typeface="Arial"/>
                <a:cs typeface="Arial"/>
                <a:sym typeface="Arial"/>
              </a:rPr>
              <a:t> Estudia una o más variables a lo largo de un período que varía según el problema de investigación. Por lo general se miden las variables más de una vez. </a:t>
            </a:r>
            <a:endParaRPr dirty="0"/>
          </a:p>
          <a:p>
            <a:pPr marL="457200" marR="0" lvl="0" indent="-457200" algn="just" rtl="0">
              <a:lnSpc>
                <a:spcPct val="150000"/>
              </a:lnSpc>
              <a:spcBef>
                <a:spcPts val="0"/>
              </a:spcBef>
              <a:spcAft>
                <a:spcPts val="0"/>
              </a:spcAft>
              <a:buClr>
                <a:srgbClr val="000000"/>
              </a:buClr>
              <a:buSzPts val="2000"/>
              <a:buFont typeface="Arial"/>
              <a:buNone/>
            </a:pPr>
            <a:r>
              <a:rPr lang="es-ES" sz="2000" b="1" i="0" u="none" dirty="0">
                <a:solidFill>
                  <a:srgbClr val="FF0000"/>
                </a:solidFill>
                <a:latin typeface="Arial"/>
                <a:ea typeface="Arial"/>
                <a:cs typeface="Arial"/>
                <a:sym typeface="Arial"/>
              </a:rPr>
              <a:t>       EJEMPLO: Una investigación para evaluar el tratamiento quirúrgico de la catarata donde se mida la agudeza visual en el preoperatorio, a las 24 horas, a los  días </a:t>
            </a:r>
            <a:r>
              <a:rPr lang="es-ES" sz="2000" b="0" i="0" u="none" dirty="0">
                <a:solidFill>
                  <a:srgbClr val="CC3300"/>
                </a:solidFill>
                <a:latin typeface="Arial"/>
                <a:ea typeface="Arial"/>
                <a:cs typeface="Arial"/>
                <a:sym typeface="Arial"/>
              </a:rPr>
              <a:t>…</a:t>
            </a: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07"/>
        <p:cNvGrpSpPr/>
        <p:nvPr/>
      </p:nvGrpSpPr>
      <p:grpSpPr>
        <a:xfrm>
          <a:off x="0" y="0"/>
          <a:ext cx="0" cy="0"/>
          <a:chOff x="0" y="0"/>
          <a:chExt cx="0" cy="0"/>
        </a:xfrm>
      </p:grpSpPr>
      <p:sp>
        <p:nvSpPr>
          <p:cNvPr id="708" name="Shape 708"/>
          <p:cNvSpPr txBox="1"/>
          <p:nvPr/>
        </p:nvSpPr>
        <p:spPr>
          <a:xfrm>
            <a:off x="611187" y="817454"/>
            <a:ext cx="7993200" cy="2400617"/>
          </a:xfrm>
          <a:prstGeom prst="rect">
            <a:avLst/>
          </a:prstGeom>
          <a:gradFill>
            <a:gsLst>
              <a:gs pos="0">
                <a:srgbClr val="FFFFCC"/>
              </a:gs>
              <a:gs pos="100000">
                <a:srgbClr val="CCFFFF"/>
              </a:gs>
            </a:gsLst>
            <a:lin ang="2700006" scaled="0"/>
          </a:gradFill>
          <a:ln w="9525" cap="flat" cmpd="sng">
            <a:solidFill>
              <a:srgbClr val="009999"/>
            </a:solidFill>
            <a:prstDash val="solid"/>
            <a:miter lim="800000"/>
            <a:headEnd type="none" w="sm" len="sm"/>
            <a:tailEnd type="none" w="sm" len="sm"/>
          </a:ln>
          <a:effectLst>
            <a:outerShdw blurRad="63500" dist="107763" dir="2700000">
              <a:schemeClr val="lt2"/>
            </a:outerShdw>
          </a:effectLst>
        </p:spPr>
        <p:txBody>
          <a:bodyPr spcFirstLastPara="1" wrap="square" lIns="54000" tIns="45700" rIns="274300" bIns="45700" anchor="ctr" anchorCtr="0">
            <a:spAutoFit/>
          </a:bodyPr>
          <a:lstStyle/>
          <a:p>
            <a:pPr marR="0" lvl="0" algn="just" rtl="0">
              <a:lnSpc>
                <a:spcPct val="150000"/>
              </a:lnSpc>
              <a:spcBef>
                <a:spcPts val="0"/>
              </a:spcBef>
              <a:spcAft>
                <a:spcPts val="0"/>
              </a:spcAft>
              <a:buClr>
                <a:srgbClr val="3333CC"/>
              </a:buClr>
              <a:buSzPts val="2000"/>
            </a:pPr>
            <a:r>
              <a:rPr lang="es-ES" sz="2000" b="1" i="0" u="none" dirty="0">
                <a:solidFill>
                  <a:srgbClr val="FF0000"/>
                </a:solidFill>
                <a:latin typeface="Arial"/>
                <a:ea typeface="Arial"/>
                <a:cs typeface="Arial"/>
                <a:sym typeface="Arial"/>
              </a:rPr>
              <a:t>Investigación exploratoria</a:t>
            </a:r>
            <a:r>
              <a:rPr lang="es-ES" sz="2000" b="0" i="0" u="none" dirty="0">
                <a:solidFill>
                  <a:srgbClr val="000000"/>
                </a:solidFill>
                <a:latin typeface="Arial"/>
                <a:ea typeface="Arial"/>
                <a:cs typeface="Arial"/>
                <a:sym typeface="Arial"/>
              </a:rPr>
              <a:t>: tiene carácter provisional en cuanto se realiza para obtener un primer conocimiento de la situación donde se piensa realizar una investigación posterior. </a:t>
            </a:r>
            <a:endParaRPr dirty="0"/>
          </a:p>
          <a:p>
            <a:pPr marL="457200" marR="0" lvl="0" indent="-457200" algn="just" rtl="0">
              <a:lnSpc>
                <a:spcPct val="150000"/>
              </a:lnSpc>
              <a:spcBef>
                <a:spcPts val="0"/>
              </a:spcBef>
              <a:spcAft>
                <a:spcPts val="0"/>
              </a:spcAft>
              <a:buClr>
                <a:srgbClr val="000000"/>
              </a:buClr>
              <a:buSzPts val="2000"/>
              <a:buFont typeface="Arial"/>
              <a:buNone/>
            </a:pPr>
            <a:r>
              <a:rPr lang="es-ES" sz="2000" b="0" i="0" u="none" dirty="0">
                <a:solidFill>
                  <a:srgbClr val="000000"/>
                </a:solidFill>
                <a:latin typeface="Arial"/>
                <a:ea typeface="Arial"/>
                <a:cs typeface="Arial"/>
                <a:sym typeface="Arial"/>
              </a:rPr>
              <a:t>       </a:t>
            </a:r>
            <a:r>
              <a:rPr lang="es-ES" sz="2000" b="1" i="0" u="none" dirty="0">
                <a:solidFill>
                  <a:srgbClr val="FF0000"/>
                </a:solidFill>
                <a:latin typeface="Arial"/>
                <a:ea typeface="Arial"/>
                <a:cs typeface="Arial"/>
                <a:sym typeface="Arial"/>
              </a:rPr>
              <a:t>EJEMPLO: Primeros estudios que se hicieron sobre el SIDA.</a:t>
            </a:r>
            <a:endParaRPr b="1" dirty="0">
              <a:solidFill>
                <a:srgbClr val="FF0000"/>
              </a:solidFill>
            </a:endParaRPr>
          </a:p>
        </p:txBody>
      </p:sp>
      <p:sp>
        <p:nvSpPr>
          <p:cNvPr id="709" name="Shape 709"/>
          <p:cNvSpPr txBox="1"/>
          <p:nvPr/>
        </p:nvSpPr>
        <p:spPr>
          <a:xfrm>
            <a:off x="611187" y="260350"/>
            <a:ext cx="7913700" cy="406500"/>
          </a:xfrm>
          <a:prstGeom prst="rect">
            <a:avLst/>
          </a:prstGeom>
          <a:solidFill>
            <a:schemeClr val="bg1"/>
          </a:solidFill>
          <a:ln w="9525" cap="flat" cmpd="sng">
            <a:solidFill>
              <a:schemeClr val="dk1"/>
            </a:solidFill>
            <a:prstDash val="solid"/>
            <a:miter lim="800000"/>
            <a:headEnd type="none" w="sm" len="sm"/>
            <a:tailEnd type="none" w="sm" len="sm"/>
          </a:ln>
          <a:effectLst>
            <a:outerShdw blurRad="63500" dist="107763" dir="2700000">
              <a:schemeClr val="lt2"/>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3333CC"/>
              </a:buClr>
              <a:buSzPts val="2000"/>
              <a:buFont typeface="Arial"/>
              <a:buNone/>
            </a:pPr>
            <a:r>
              <a:rPr lang="es-ES" sz="2000" b="1" i="0" u="none" dirty="0">
                <a:solidFill>
                  <a:schemeClr val="tx1"/>
                </a:solidFill>
                <a:latin typeface="Arial"/>
                <a:ea typeface="Arial"/>
                <a:cs typeface="Arial"/>
                <a:sym typeface="Arial"/>
              </a:rPr>
              <a:t>Según el estado del conocimiento del problema:</a:t>
            </a:r>
            <a:endParaRPr dirty="0">
              <a:solidFill>
                <a:schemeClr val="tx1"/>
              </a:solidFill>
            </a:endParaRPr>
          </a:p>
        </p:txBody>
      </p:sp>
      <p:sp>
        <p:nvSpPr>
          <p:cNvPr id="710" name="Shape 710"/>
          <p:cNvSpPr txBox="1"/>
          <p:nvPr/>
        </p:nvSpPr>
        <p:spPr>
          <a:xfrm>
            <a:off x="368710" y="3504446"/>
            <a:ext cx="8235677" cy="2862282"/>
          </a:xfrm>
          <a:prstGeom prst="rect">
            <a:avLst/>
          </a:prstGeom>
          <a:gradFill>
            <a:gsLst>
              <a:gs pos="0">
                <a:srgbClr val="FFFFCC"/>
              </a:gs>
              <a:gs pos="100000">
                <a:srgbClr val="CCFFFF"/>
              </a:gs>
            </a:gsLst>
            <a:lin ang="2700006" scaled="0"/>
          </a:gradFill>
          <a:ln w="9525" cap="flat" cmpd="sng">
            <a:solidFill>
              <a:srgbClr val="009999"/>
            </a:solidFill>
            <a:prstDash val="solid"/>
            <a:miter lim="800000"/>
            <a:headEnd type="none" w="sm" len="sm"/>
            <a:tailEnd type="none" w="sm" len="sm"/>
          </a:ln>
          <a:effectLst>
            <a:outerShdw blurRad="63500" dist="107763" dir="2700000">
              <a:schemeClr val="lt2"/>
            </a:outerShdw>
          </a:effectLst>
        </p:spPr>
        <p:txBody>
          <a:bodyPr spcFirstLastPara="1" wrap="square" lIns="54000" tIns="45700" rIns="274300" bIns="45700" anchor="ctr" anchorCtr="0">
            <a:spAutoFit/>
          </a:bodyPr>
          <a:lstStyle/>
          <a:p>
            <a:pPr marR="0" lvl="0" algn="just" rtl="0">
              <a:lnSpc>
                <a:spcPct val="150000"/>
              </a:lnSpc>
              <a:spcBef>
                <a:spcPts val="0"/>
              </a:spcBef>
              <a:spcAft>
                <a:spcPts val="0"/>
              </a:spcAft>
              <a:buClr>
                <a:srgbClr val="3333CC"/>
              </a:buClr>
              <a:buSzPts val="2000"/>
            </a:pPr>
            <a:r>
              <a:rPr lang="es-ES" sz="2000" b="1" i="0" u="none" dirty="0">
                <a:solidFill>
                  <a:srgbClr val="FF0000"/>
                </a:solidFill>
                <a:latin typeface="Arial"/>
                <a:ea typeface="Arial"/>
                <a:cs typeface="Arial"/>
                <a:sym typeface="Arial"/>
              </a:rPr>
              <a:t>Investigación descriptiva</a:t>
            </a:r>
            <a:r>
              <a:rPr lang="es-ES" sz="2000" b="0" i="0" u="none" dirty="0">
                <a:solidFill>
                  <a:srgbClr val="000000"/>
                </a:solidFill>
                <a:latin typeface="Arial"/>
                <a:ea typeface="Arial"/>
                <a:cs typeface="Arial"/>
                <a:sym typeface="Arial"/>
              </a:rPr>
              <a:t>: Se ha avanzado en el domino del área del problema y en la delimitación del problema mismo. Tiene como objetivo la descripción de los fenómenos. Se sitúan en un primer nivel del conocimiento y no puede llegar a establecer caminos que conduzcan al esclarecimiento de relaciones causales.  Mide variables.</a:t>
            </a:r>
            <a:endParaRPr dirty="0"/>
          </a:p>
          <a:p>
            <a:pPr marL="457200" marR="0" lvl="0" indent="-457200" algn="just" rtl="0">
              <a:lnSpc>
                <a:spcPct val="150000"/>
              </a:lnSpc>
              <a:spcBef>
                <a:spcPts val="0"/>
              </a:spcBef>
              <a:spcAft>
                <a:spcPts val="0"/>
              </a:spcAft>
              <a:buClr>
                <a:srgbClr val="000000"/>
              </a:buClr>
              <a:buSzPts val="2000"/>
              <a:buFont typeface="Arial"/>
              <a:buNone/>
            </a:pPr>
            <a:r>
              <a:rPr lang="es-ES" sz="2000" b="0" i="0" u="none" dirty="0">
                <a:solidFill>
                  <a:srgbClr val="000000"/>
                </a:solidFill>
                <a:latin typeface="Arial"/>
                <a:ea typeface="Arial"/>
                <a:cs typeface="Arial"/>
                <a:sym typeface="Arial"/>
              </a:rPr>
              <a:t>   </a:t>
            </a:r>
            <a:r>
              <a:rPr lang="es-ES" sz="2000" b="1" i="0" u="none" dirty="0">
                <a:solidFill>
                  <a:srgbClr val="FF0000"/>
                </a:solidFill>
                <a:sym typeface="Arial"/>
              </a:rPr>
              <a:t>EJEMPLO: Estudio de la prevalencia de la hipertensión arterial</a:t>
            </a:r>
            <a:endParaRPr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69" name="Shape 869"/>
        <p:cNvGrpSpPr/>
        <p:nvPr/>
      </p:nvGrpSpPr>
      <p:grpSpPr>
        <a:xfrm>
          <a:off x="0" y="0"/>
          <a:ext cx="0" cy="0"/>
          <a:chOff x="0" y="0"/>
          <a:chExt cx="0" cy="0"/>
        </a:xfrm>
      </p:grpSpPr>
      <p:sp>
        <p:nvSpPr>
          <p:cNvPr id="870" name="Shape 870"/>
          <p:cNvSpPr txBox="1"/>
          <p:nvPr/>
        </p:nvSpPr>
        <p:spPr>
          <a:xfrm>
            <a:off x="693173" y="1356852"/>
            <a:ext cx="8126400" cy="3539400"/>
          </a:xfrm>
          <a:prstGeom prst="rect">
            <a:avLst/>
          </a:prstGeom>
          <a:solidFill>
            <a:schemeClr val="lt2"/>
          </a:solidFill>
          <a:ln>
            <a:noFill/>
          </a:ln>
          <a:effectLst>
            <a:outerShdw blurRad="190500" algn="ctr" dir="2700000" dist="228600">
              <a:srgbClr val="000000">
                <a:alpha val="29800"/>
              </a:srgbClr>
            </a:outerShdw>
          </a:effectLst>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800"/>
              <a:buFont typeface="Arial"/>
              <a:buNone/>
            </a:pPr>
            <a:r>
              <a:rPr b="0" i="0" lang="es-ES" sz="2800" u="none" cap="none" strike="noStrike">
                <a:solidFill>
                  <a:srgbClr val="000000"/>
                </a:solidFill>
                <a:latin typeface="Arial"/>
                <a:ea typeface="Arial"/>
                <a:cs typeface="Arial"/>
                <a:sym typeface="Arial"/>
              </a:rPr>
              <a:t>El resumen que ponemos a su disposición les facilita la realización de la evaluación final: Proyecto de Investigación</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2800"/>
              <a:buFont typeface="Arial"/>
              <a:buNone/>
            </a:pPr>
            <a:r>
              <a:rPr b="0" i="0" lang="es-ES" sz="2800" u="none" cap="none" strike="noStrike">
                <a:solidFill>
                  <a:srgbClr val="000000"/>
                </a:solidFill>
                <a:latin typeface="Arial"/>
                <a:ea typeface="Arial"/>
                <a:cs typeface="Arial"/>
                <a:sym typeface="Arial"/>
              </a:rPr>
              <a:t>Recordatorio : De forma individual deben subir al aula virtual word y pps</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2800"/>
              <a:buFont typeface="Arial"/>
              <a:buNone/>
            </a:pPr>
            <a:r>
              <a:rPr b="0" i="0" lang="es-ES" sz="2800" u="none" cap="none" strike="noStrike">
                <a:solidFill>
                  <a:srgbClr val="000000"/>
                </a:solidFill>
                <a:latin typeface="Arial"/>
                <a:ea typeface="Arial"/>
                <a:cs typeface="Arial"/>
                <a:sym typeface="Arial"/>
              </a:rPr>
              <a:t>Fecha de entrega : </a:t>
            </a:r>
            <a:r>
              <a:rPr lang="es-ES" sz="2800">
                <a:solidFill>
                  <a:srgbClr val="FF0000"/>
                </a:solidFill>
              </a:rPr>
              <a:t>10 de diciembre</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2800"/>
              <a:buFont typeface="Arial"/>
              <a:buNone/>
            </a:pPr>
            <a:r>
              <a:rPr b="0" i="0" lang="es-ES" sz="2800" u="none" cap="none" strike="noStrike">
                <a:solidFill>
                  <a:srgbClr val="000000"/>
                </a:solidFill>
                <a:latin typeface="Arial"/>
                <a:ea typeface="Arial"/>
                <a:cs typeface="Arial"/>
                <a:sym typeface="Arial"/>
              </a:rPr>
              <a:t>Exposición :</a:t>
            </a:r>
            <a:r>
              <a:rPr lang="es-ES" sz="2800">
                <a:solidFill>
                  <a:srgbClr val="FF0000"/>
                </a:solidFill>
              </a:rPr>
              <a:t>17 de diciembre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t/>
            </a:r>
            <a:endParaRPr b="0" i="0" sz="2800" u="none" cap="none" strike="noStrike">
              <a:solidFill>
                <a:srgbClr val="FF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14"/>
        <p:cNvGrpSpPr/>
        <p:nvPr/>
      </p:nvGrpSpPr>
      <p:grpSpPr>
        <a:xfrm>
          <a:off x="0" y="0"/>
          <a:ext cx="0" cy="0"/>
          <a:chOff x="0" y="0"/>
          <a:chExt cx="0" cy="0"/>
        </a:xfrm>
      </p:grpSpPr>
      <p:sp>
        <p:nvSpPr>
          <p:cNvPr id="715" name="Shape 715"/>
          <p:cNvSpPr txBox="1"/>
          <p:nvPr/>
        </p:nvSpPr>
        <p:spPr>
          <a:xfrm>
            <a:off x="427703" y="1644743"/>
            <a:ext cx="8318091" cy="4339609"/>
          </a:xfrm>
          <a:prstGeom prst="rect">
            <a:avLst/>
          </a:prstGeom>
          <a:gradFill>
            <a:gsLst>
              <a:gs pos="0">
                <a:srgbClr val="FFFFCC"/>
              </a:gs>
              <a:gs pos="100000">
                <a:srgbClr val="CCFFFF"/>
              </a:gs>
            </a:gsLst>
            <a:lin ang="2700006" scaled="0"/>
          </a:gradFill>
          <a:ln w="9525" cap="flat" cmpd="sng">
            <a:solidFill>
              <a:srgbClr val="009999"/>
            </a:solidFill>
            <a:prstDash val="solid"/>
            <a:miter lim="800000"/>
            <a:headEnd type="none" w="sm" len="sm"/>
            <a:tailEnd type="none" w="sm" len="sm"/>
          </a:ln>
          <a:effectLst>
            <a:outerShdw blurRad="63500" dist="107763" dir="2700000">
              <a:schemeClr val="lt2"/>
            </a:outerShdw>
          </a:effectLst>
        </p:spPr>
        <p:txBody>
          <a:bodyPr spcFirstLastPara="1" wrap="square" lIns="54000" tIns="45700" rIns="274300" bIns="45700" anchor="ctr" anchorCtr="0">
            <a:spAutoFit/>
          </a:bodyPr>
          <a:lstStyle/>
          <a:p>
            <a:pPr marR="0" lvl="0" algn="just" rtl="0">
              <a:lnSpc>
                <a:spcPct val="150000"/>
              </a:lnSpc>
              <a:spcBef>
                <a:spcPts val="0"/>
              </a:spcBef>
              <a:spcAft>
                <a:spcPts val="0"/>
              </a:spcAft>
              <a:buClr>
                <a:srgbClr val="3333CC"/>
              </a:buClr>
              <a:buSzPts val="2000"/>
            </a:pPr>
            <a:r>
              <a:rPr lang="es-ES" sz="2400" b="1" i="0" u="none" dirty="0">
                <a:solidFill>
                  <a:srgbClr val="FF0000"/>
                </a:solidFill>
                <a:latin typeface="Arial"/>
                <a:ea typeface="Arial"/>
                <a:cs typeface="Arial"/>
                <a:sym typeface="Arial"/>
              </a:rPr>
              <a:t>Investigación analítica o explicativa</a:t>
            </a:r>
            <a:r>
              <a:rPr lang="es-ES" sz="2400" b="0" i="0" u="none" dirty="0">
                <a:solidFill>
                  <a:srgbClr val="000000"/>
                </a:solidFill>
                <a:latin typeface="Times New Roman"/>
                <a:ea typeface="Times New Roman"/>
                <a:cs typeface="Times New Roman"/>
                <a:sym typeface="Times New Roman"/>
              </a:rPr>
              <a:t>: </a:t>
            </a:r>
            <a:r>
              <a:rPr lang="es-ES" sz="2400" b="0" i="0" u="none" dirty="0">
                <a:solidFill>
                  <a:srgbClr val="000000"/>
                </a:solidFill>
                <a:latin typeface="Arial"/>
                <a:ea typeface="Arial"/>
                <a:cs typeface="Arial"/>
                <a:sym typeface="Arial"/>
              </a:rPr>
              <a:t>Parte de problemas bien identificados en los cuales es necesario el conocimiento de relaciones causales. En este tipo de estudio es imprescindible la formulación de hipótesis que, de una u otra forma, pretenden explicar las causas del problema. Pueden ser </a:t>
            </a:r>
            <a:r>
              <a:rPr lang="es-ES" sz="2400" b="1" i="0" u="none" dirty="0">
                <a:solidFill>
                  <a:srgbClr val="FF0000"/>
                </a:solidFill>
                <a:latin typeface="Arial"/>
                <a:ea typeface="Arial"/>
                <a:cs typeface="Arial"/>
                <a:sym typeface="Arial"/>
              </a:rPr>
              <a:t>observacionales</a:t>
            </a:r>
            <a:r>
              <a:rPr lang="es-ES" sz="2400" b="0" i="0" u="none" dirty="0">
                <a:solidFill>
                  <a:srgbClr val="000000"/>
                </a:solidFill>
                <a:latin typeface="Arial"/>
                <a:ea typeface="Arial"/>
                <a:cs typeface="Arial"/>
                <a:sym typeface="Arial"/>
              </a:rPr>
              <a:t>, </a:t>
            </a:r>
            <a:r>
              <a:rPr lang="es-ES" sz="2400" b="1" i="0" u="none" dirty="0">
                <a:solidFill>
                  <a:srgbClr val="FF0000"/>
                </a:solidFill>
                <a:latin typeface="Arial"/>
                <a:ea typeface="Arial"/>
                <a:cs typeface="Arial"/>
                <a:sym typeface="Arial"/>
              </a:rPr>
              <a:t>experimentales</a:t>
            </a:r>
            <a:r>
              <a:rPr lang="es-ES" sz="2400" b="0" i="0" u="none" dirty="0">
                <a:solidFill>
                  <a:srgbClr val="000000"/>
                </a:solidFill>
                <a:latin typeface="Arial"/>
                <a:ea typeface="Arial"/>
                <a:cs typeface="Arial"/>
                <a:sym typeface="Arial"/>
              </a:rPr>
              <a:t> y </a:t>
            </a:r>
            <a:r>
              <a:rPr lang="es-ES" sz="2400" b="1" i="0" u="none" dirty="0">
                <a:solidFill>
                  <a:srgbClr val="FF0000"/>
                </a:solidFill>
                <a:latin typeface="Arial"/>
                <a:ea typeface="Arial"/>
                <a:cs typeface="Arial"/>
                <a:sym typeface="Arial"/>
              </a:rPr>
              <a:t>cuasiexperimentales</a:t>
            </a:r>
            <a:r>
              <a:rPr lang="es-ES" sz="2400" b="0" i="0" u="none" dirty="0">
                <a:solidFill>
                  <a:srgbClr val="000000"/>
                </a:solidFill>
                <a:latin typeface="Arial"/>
                <a:ea typeface="Arial"/>
                <a:cs typeface="Arial"/>
                <a:sym typeface="Arial"/>
              </a:rPr>
              <a:t>.</a:t>
            </a:r>
            <a:endParaRPr sz="2400" dirty="0"/>
          </a:p>
          <a:p>
            <a:pPr marL="0" marR="0" lvl="0" indent="0" algn="l" rtl="0">
              <a:lnSpc>
                <a:spcPct val="100000"/>
              </a:lnSpc>
              <a:spcBef>
                <a:spcPts val="0"/>
              </a:spcBef>
              <a:spcAft>
                <a:spcPts val="0"/>
              </a:spcAft>
              <a:buNone/>
            </a:pPr>
            <a:endParaRPr sz="2400" b="0" i="0" u="none" dirty="0">
              <a:solidFill>
                <a:srgbClr val="000000"/>
              </a:solidFill>
              <a:latin typeface="Arial"/>
              <a:ea typeface="Arial"/>
              <a:cs typeface="Arial"/>
              <a:sym typeface="Arial"/>
            </a:endParaRPr>
          </a:p>
        </p:txBody>
      </p:sp>
      <p:sp>
        <p:nvSpPr>
          <p:cNvPr id="716" name="Shape 716"/>
          <p:cNvSpPr txBox="1"/>
          <p:nvPr/>
        </p:nvSpPr>
        <p:spPr>
          <a:xfrm>
            <a:off x="373626" y="425245"/>
            <a:ext cx="7913700" cy="738623"/>
          </a:xfrm>
          <a:prstGeom prst="rect">
            <a:avLst/>
          </a:prstGeom>
          <a:solidFill>
            <a:schemeClr val="bg1"/>
          </a:solidFill>
          <a:ln w="9525" cap="flat" cmpd="sng">
            <a:solidFill>
              <a:schemeClr val="dk1"/>
            </a:solidFill>
            <a:prstDash val="solid"/>
            <a:miter lim="800000"/>
            <a:headEnd type="none" w="sm" len="sm"/>
            <a:tailEnd type="none" w="sm" len="sm"/>
          </a:ln>
          <a:effectLst>
            <a:outerShdw blurRad="63500" dist="107763" dir="2700000">
              <a:schemeClr val="lt2"/>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3333CC"/>
              </a:buClr>
              <a:buSzPts val="2000"/>
              <a:buFont typeface="Arial"/>
              <a:buNone/>
            </a:pPr>
            <a:r>
              <a:rPr lang="es-ES" sz="2400" b="1" i="0" u="none" dirty="0">
                <a:solidFill>
                  <a:schemeClr val="tx1"/>
                </a:solidFill>
                <a:latin typeface="Arial"/>
                <a:ea typeface="Arial"/>
                <a:cs typeface="Arial"/>
                <a:sym typeface="Arial"/>
              </a:rPr>
              <a:t>Según el estado del conocimiento del problema</a:t>
            </a:r>
            <a:r>
              <a:rPr lang="es-ES" sz="2000" b="1" i="0" u="none" dirty="0">
                <a:solidFill>
                  <a:srgbClr val="3333CC"/>
                </a:solidFill>
                <a:latin typeface="Arial"/>
                <a:ea typeface="Arial"/>
                <a:cs typeface="Arial"/>
                <a:sym typeface="Arial"/>
              </a:rPr>
              <a:t> </a:t>
            </a:r>
            <a:r>
              <a:rPr lang="es-ES" sz="1800" b="1" i="0" u="none" dirty="0">
                <a:solidFill>
                  <a:srgbClr val="000000"/>
                </a:solidFill>
                <a:latin typeface="Arial"/>
                <a:ea typeface="Arial"/>
                <a:cs typeface="Arial"/>
                <a:sym typeface="Arial"/>
              </a:rPr>
              <a:t>(continuación):</a:t>
            </a:r>
            <a:endParaRPr dirty="0"/>
          </a:p>
        </p:txBody>
      </p:sp>
      <p:sp>
        <p:nvSpPr>
          <p:cNvPr id="717" name="Shape 717"/>
          <p:cNvSpPr txBox="1"/>
          <p:nvPr/>
        </p:nvSpPr>
        <p:spPr>
          <a:xfrm>
            <a:off x="2018071" y="5668296"/>
            <a:ext cx="6477000" cy="830956"/>
          </a:xfrm>
          <a:prstGeom prst="rect">
            <a:avLst/>
          </a:prstGeom>
          <a:solidFill>
            <a:schemeClr val="bg1"/>
          </a:solidFill>
          <a:ln>
            <a:noFill/>
          </a:ln>
          <a:effectLst>
            <a:outerShdw blurRad="63500" dist="107763" dir="2700000">
              <a:schemeClr val="lt2"/>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CC"/>
              </a:buClr>
              <a:buSzPts val="2000"/>
              <a:buFont typeface="Arial"/>
              <a:buNone/>
            </a:pPr>
            <a:r>
              <a:rPr lang="es-ES" sz="2400" b="0" i="0" u="none" dirty="0">
                <a:solidFill>
                  <a:schemeClr val="tx1"/>
                </a:solidFill>
                <a:latin typeface="Arial"/>
                <a:ea typeface="Arial"/>
                <a:cs typeface="Arial"/>
                <a:sym typeface="Arial"/>
              </a:rPr>
              <a:t>Experimentales: Manipulación del factor causal</a:t>
            </a:r>
            <a:r>
              <a:rPr lang="es-ES" sz="2000" b="0" i="0" u="none" dirty="0">
                <a:solidFill>
                  <a:schemeClr val="tx1"/>
                </a:solidFill>
                <a:latin typeface="Arial"/>
                <a:ea typeface="Arial"/>
                <a:cs typeface="Arial"/>
                <a:sym typeface="Arial"/>
              </a:rPr>
              <a:t>.</a:t>
            </a:r>
            <a:endParaRPr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21"/>
        <p:cNvGrpSpPr/>
        <p:nvPr/>
      </p:nvGrpSpPr>
      <p:grpSpPr>
        <a:xfrm>
          <a:off x="0" y="0"/>
          <a:ext cx="0" cy="0"/>
          <a:chOff x="0" y="0"/>
          <a:chExt cx="0" cy="0"/>
        </a:xfrm>
      </p:grpSpPr>
      <p:sp>
        <p:nvSpPr>
          <p:cNvPr id="722" name="Shape 722"/>
          <p:cNvSpPr txBox="1"/>
          <p:nvPr/>
        </p:nvSpPr>
        <p:spPr>
          <a:xfrm>
            <a:off x="533400" y="1288942"/>
            <a:ext cx="7993200" cy="2400617"/>
          </a:xfrm>
          <a:prstGeom prst="rect">
            <a:avLst/>
          </a:prstGeom>
          <a:gradFill>
            <a:gsLst>
              <a:gs pos="0">
                <a:srgbClr val="FFFFCC"/>
              </a:gs>
              <a:gs pos="100000">
                <a:srgbClr val="CCFFFF"/>
              </a:gs>
            </a:gsLst>
            <a:lin ang="2700006" scaled="0"/>
          </a:gradFill>
          <a:ln w="9525" cap="flat" cmpd="sng">
            <a:solidFill>
              <a:srgbClr val="009999"/>
            </a:solidFill>
            <a:prstDash val="solid"/>
            <a:miter lim="800000"/>
            <a:headEnd type="none" w="sm" len="sm"/>
            <a:tailEnd type="none" w="sm" len="sm"/>
          </a:ln>
          <a:effectLst>
            <a:outerShdw blurRad="63500" dist="107763" dir="2700000">
              <a:schemeClr val="lt2"/>
            </a:outerShdw>
          </a:effectLst>
        </p:spPr>
        <p:txBody>
          <a:bodyPr spcFirstLastPara="1" wrap="square" lIns="54000" tIns="45700" rIns="274300" bIns="45700" anchor="ctr" anchorCtr="0">
            <a:spAutoFit/>
          </a:bodyPr>
          <a:lstStyle/>
          <a:p>
            <a:pPr marR="0" lvl="0" algn="just" rtl="0">
              <a:lnSpc>
                <a:spcPct val="150000"/>
              </a:lnSpc>
              <a:spcBef>
                <a:spcPts val="0"/>
              </a:spcBef>
              <a:spcAft>
                <a:spcPts val="0"/>
              </a:spcAft>
              <a:buClr>
                <a:srgbClr val="3333CC"/>
              </a:buClr>
              <a:buSzPts val="2000"/>
            </a:pPr>
            <a:r>
              <a:rPr lang="es-ES" sz="2000" b="1" i="0" u="none" dirty="0">
                <a:solidFill>
                  <a:srgbClr val="FF0000"/>
                </a:solidFill>
                <a:latin typeface="Arial"/>
                <a:ea typeface="Arial"/>
                <a:cs typeface="Arial"/>
                <a:sym typeface="Arial"/>
              </a:rPr>
              <a:t>Investigación cuantitativa</a:t>
            </a:r>
            <a:r>
              <a:rPr lang="es-ES" sz="2000" b="0" i="0" u="none" dirty="0">
                <a:solidFill>
                  <a:srgbClr val="CC3300"/>
                </a:solidFill>
                <a:latin typeface="Arial"/>
                <a:ea typeface="Arial"/>
                <a:cs typeface="Arial"/>
                <a:sym typeface="Arial"/>
              </a:rPr>
              <a:t>: </a:t>
            </a:r>
            <a:r>
              <a:rPr lang="es-ES" sz="2000" b="0" i="0" u="none" dirty="0">
                <a:solidFill>
                  <a:srgbClr val="000000"/>
                </a:solidFill>
                <a:latin typeface="Arial"/>
                <a:ea typeface="Arial"/>
                <a:cs typeface="Arial"/>
                <a:sym typeface="Arial"/>
              </a:rPr>
              <a:t>se centra fundamentalmente en los aspectos observables y susceptibles de cuantificación de los fenómenos.</a:t>
            </a:r>
            <a:endParaRPr dirty="0"/>
          </a:p>
          <a:p>
            <a:pPr marL="457200" marR="0" lvl="0" indent="-457200" algn="just" rtl="0">
              <a:lnSpc>
                <a:spcPct val="150000"/>
              </a:lnSpc>
              <a:spcBef>
                <a:spcPts val="0"/>
              </a:spcBef>
              <a:spcAft>
                <a:spcPts val="0"/>
              </a:spcAft>
              <a:buClr>
                <a:srgbClr val="000000"/>
              </a:buClr>
              <a:buSzPts val="2000"/>
              <a:buFont typeface="Arial"/>
              <a:buNone/>
            </a:pPr>
            <a:r>
              <a:rPr lang="es-ES" sz="2000" b="1" i="0" u="none" dirty="0">
                <a:solidFill>
                  <a:srgbClr val="FF0000"/>
                </a:solidFill>
                <a:latin typeface="Arial"/>
                <a:ea typeface="Arial"/>
                <a:cs typeface="Arial"/>
                <a:sym typeface="Arial"/>
              </a:rPr>
              <a:t>      EJEMPLO: Estudio sobre enfermedades de la piel en pacientes</a:t>
            </a:r>
            <a:r>
              <a:rPr lang="es-ES" sz="2000" b="0" i="0" u="none" dirty="0">
                <a:solidFill>
                  <a:srgbClr val="000000"/>
                </a:solidFill>
                <a:latin typeface="Arial"/>
                <a:ea typeface="Arial"/>
                <a:cs typeface="Arial"/>
                <a:sym typeface="Arial"/>
              </a:rPr>
              <a:t>.</a:t>
            </a:r>
            <a:endParaRPr dirty="0"/>
          </a:p>
        </p:txBody>
      </p:sp>
      <p:sp>
        <p:nvSpPr>
          <p:cNvPr id="723" name="Shape 723"/>
          <p:cNvSpPr txBox="1"/>
          <p:nvPr/>
        </p:nvSpPr>
        <p:spPr>
          <a:xfrm>
            <a:off x="609600" y="838200"/>
            <a:ext cx="7913700" cy="406500"/>
          </a:xfrm>
          <a:prstGeom prst="rect">
            <a:avLst/>
          </a:prstGeom>
          <a:solidFill>
            <a:schemeClr val="bg1"/>
          </a:solidFill>
          <a:ln w="9525" cap="flat" cmpd="sng">
            <a:solidFill>
              <a:schemeClr val="dk1"/>
            </a:solidFill>
            <a:prstDash val="solid"/>
            <a:miter lim="800000"/>
            <a:headEnd type="none" w="sm" len="sm"/>
            <a:tailEnd type="none" w="sm" len="sm"/>
          </a:ln>
          <a:effectLst>
            <a:outerShdw blurRad="63500" dist="107763" dir="2700000">
              <a:schemeClr val="lt2"/>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3333CC"/>
              </a:buClr>
              <a:buSzPts val="2000"/>
              <a:buFont typeface="Arial"/>
              <a:buNone/>
            </a:pPr>
            <a:r>
              <a:rPr lang="es-ES" sz="2000" b="1" i="0" u="none" dirty="0">
                <a:solidFill>
                  <a:schemeClr val="tx1"/>
                </a:solidFill>
                <a:latin typeface="Arial"/>
                <a:ea typeface="Arial"/>
                <a:cs typeface="Arial"/>
                <a:sym typeface="Arial"/>
              </a:rPr>
              <a:t>Según el paradigma de la ciencia al que se adscribe:</a:t>
            </a:r>
            <a:endParaRPr dirty="0">
              <a:solidFill>
                <a:schemeClr val="tx1"/>
              </a:solidFill>
            </a:endParaRPr>
          </a:p>
        </p:txBody>
      </p:sp>
      <p:sp>
        <p:nvSpPr>
          <p:cNvPr id="724" name="Shape 724"/>
          <p:cNvSpPr txBox="1"/>
          <p:nvPr/>
        </p:nvSpPr>
        <p:spPr>
          <a:xfrm>
            <a:off x="539750" y="4013736"/>
            <a:ext cx="7993200" cy="1938952"/>
          </a:xfrm>
          <a:prstGeom prst="rect">
            <a:avLst/>
          </a:prstGeom>
          <a:gradFill>
            <a:gsLst>
              <a:gs pos="0">
                <a:srgbClr val="FFFFCC"/>
              </a:gs>
              <a:gs pos="100000">
                <a:srgbClr val="CCFFFF"/>
              </a:gs>
            </a:gsLst>
            <a:lin ang="2700006" scaled="0"/>
          </a:gradFill>
          <a:ln w="9525" cap="flat" cmpd="sng">
            <a:solidFill>
              <a:srgbClr val="009999"/>
            </a:solidFill>
            <a:prstDash val="solid"/>
            <a:miter lim="800000"/>
            <a:headEnd type="none" w="sm" len="sm"/>
            <a:tailEnd type="none" w="sm" len="sm"/>
          </a:ln>
          <a:effectLst>
            <a:outerShdw blurRad="63500" dist="107763" dir="2700000">
              <a:schemeClr val="lt2"/>
            </a:outerShdw>
          </a:effectLst>
        </p:spPr>
        <p:txBody>
          <a:bodyPr spcFirstLastPara="1" wrap="square" lIns="54000" tIns="45700" rIns="274300" bIns="45700" anchor="ctr" anchorCtr="0">
            <a:spAutoFit/>
          </a:bodyPr>
          <a:lstStyle/>
          <a:p>
            <a:pPr marR="0" lvl="0" algn="just" rtl="0">
              <a:lnSpc>
                <a:spcPct val="150000"/>
              </a:lnSpc>
              <a:spcBef>
                <a:spcPts val="0"/>
              </a:spcBef>
              <a:spcAft>
                <a:spcPts val="0"/>
              </a:spcAft>
              <a:buClr>
                <a:srgbClr val="3333CC"/>
              </a:buClr>
              <a:buSzPts val="2000"/>
            </a:pPr>
            <a:r>
              <a:rPr lang="es-ES" sz="2000" b="1" i="0" u="none" dirty="0">
                <a:solidFill>
                  <a:srgbClr val="FF0000"/>
                </a:solidFill>
                <a:latin typeface="Arial"/>
                <a:ea typeface="Arial"/>
                <a:cs typeface="Arial"/>
                <a:sym typeface="Arial"/>
              </a:rPr>
              <a:t>Investigación cualitativa</a:t>
            </a:r>
            <a:r>
              <a:rPr lang="es-ES" sz="2000" b="0" i="0" u="none" dirty="0">
                <a:solidFill>
                  <a:srgbClr val="CC3300"/>
                </a:solidFill>
                <a:latin typeface="Arial"/>
                <a:ea typeface="Arial"/>
                <a:cs typeface="Arial"/>
                <a:sym typeface="Arial"/>
              </a:rPr>
              <a:t>:</a:t>
            </a:r>
            <a:r>
              <a:rPr lang="es-ES" sz="2000" b="0" i="0" u="none" dirty="0">
                <a:solidFill>
                  <a:srgbClr val="000000"/>
                </a:solidFill>
                <a:latin typeface="Arial"/>
                <a:ea typeface="Arial"/>
                <a:cs typeface="Arial"/>
                <a:sym typeface="Arial"/>
              </a:rPr>
              <a:t> se orienta al estudio de los significados e interpretación de las acciones humanas y de la vida social. </a:t>
            </a:r>
            <a:endParaRPr dirty="0"/>
          </a:p>
          <a:p>
            <a:pPr marL="457200" marR="0" lvl="0" indent="-457200" algn="just" rtl="0">
              <a:lnSpc>
                <a:spcPct val="150000"/>
              </a:lnSpc>
              <a:spcBef>
                <a:spcPts val="0"/>
              </a:spcBef>
              <a:spcAft>
                <a:spcPts val="0"/>
              </a:spcAft>
              <a:buClr>
                <a:srgbClr val="000000"/>
              </a:buClr>
              <a:buSzPts val="2000"/>
              <a:buFont typeface="Arial"/>
              <a:buNone/>
            </a:pPr>
            <a:r>
              <a:rPr lang="es-ES" sz="2000" b="0" i="0" u="none" dirty="0">
                <a:solidFill>
                  <a:srgbClr val="000000"/>
                </a:solidFill>
                <a:latin typeface="Arial"/>
                <a:ea typeface="Arial"/>
                <a:cs typeface="Arial"/>
                <a:sym typeface="Arial"/>
              </a:rPr>
              <a:t>      </a:t>
            </a:r>
            <a:r>
              <a:rPr lang="es-ES" sz="2000" b="1" i="0" u="none" dirty="0">
                <a:solidFill>
                  <a:srgbClr val="FF0000"/>
                </a:solidFill>
                <a:sym typeface="Arial"/>
              </a:rPr>
              <a:t>EJEMPLO: Una investigación acción que se proponga modificar estilos de vida.</a:t>
            </a:r>
            <a:endParaRPr b="1"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28"/>
        <p:cNvGrpSpPr/>
        <p:nvPr/>
      </p:nvGrpSpPr>
      <p:grpSpPr>
        <a:xfrm>
          <a:off x="0" y="0"/>
          <a:ext cx="0" cy="0"/>
          <a:chOff x="0" y="0"/>
          <a:chExt cx="0" cy="0"/>
        </a:xfrm>
      </p:grpSpPr>
      <p:sp>
        <p:nvSpPr>
          <p:cNvPr id="729" name="Shape 729"/>
          <p:cNvSpPr txBox="1"/>
          <p:nvPr/>
        </p:nvSpPr>
        <p:spPr>
          <a:xfrm>
            <a:off x="1400175" y="514350"/>
            <a:ext cx="5040300" cy="52318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3333CC"/>
              </a:buClr>
              <a:buSzPts val="2000"/>
              <a:buFont typeface="Arial"/>
              <a:buNone/>
            </a:pPr>
            <a:r>
              <a:rPr lang="es-ES" sz="2800" b="1" i="0" u="none" dirty="0">
                <a:solidFill>
                  <a:schemeClr val="tx1"/>
                </a:solidFill>
                <a:latin typeface="Arial"/>
                <a:ea typeface="Arial"/>
                <a:cs typeface="Arial"/>
                <a:sym typeface="Arial"/>
              </a:rPr>
              <a:t>MÉTODOS TEÓRICOS</a:t>
            </a:r>
            <a:endParaRPr sz="2800" dirty="0">
              <a:solidFill>
                <a:schemeClr val="tx1"/>
              </a:solidFill>
            </a:endParaRPr>
          </a:p>
        </p:txBody>
      </p:sp>
      <p:sp>
        <p:nvSpPr>
          <p:cNvPr id="730" name="Shape 730"/>
          <p:cNvSpPr txBox="1"/>
          <p:nvPr/>
        </p:nvSpPr>
        <p:spPr>
          <a:xfrm>
            <a:off x="486695" y="1563328"/>
            <a:ext cx="8362987" cy="2751482"/>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91425" tIns="45700" rIns="91425" bIns="45700" anchor="t" anchorCtr="0">
            <a:spAutoFit/>
          </a:bodyPr>
          <a:lstStyle/>
          <a:p>
            <a:pPr marR="0" lvl="0" algn="just" rtl="0">
              <a:lnSpc>
                <a:spcPct val="90000"/>
              </a:lnSpc>
              <a:spcBef>
                <a:spcPts val="0"/>
              </a:spcBef>
              <a:spcAft>
                <a:spcPts val="0"/>
              </a:spcAft>
              <a:buClr>
                <a:schemeClr val="dk1"/>
              </a:buClr>
              <a:buSzPts val="2000"/>
            </a:pPr>
            <a:r>
              <a:rPr lang="es-ES" sz="2400" b="0" i="0" u="none" dirty="0">
                <a:solidFill>
                  <a:schemeClr val="dk1"/>
                </a:solidFill>
                <a:latin typeface="Arial"/>
                <a:ea typeface="Arial"/>
                <a:cs typeface="Arial"/>
                <a:sym typeface="Arial"/>
              </a:rPr>
              <a:t>Cumplen una función gnoseológica importante, ya que posibilitan la interpretación conceptual de los datos empíricos encontrados. Se utilizan en la construcción y desarrollo de las teorías, creando las condiciones para ir más allá de las características fenoménicas y superficiales de la realidad, explicar los hechos y profundizar en las relaciones esenciales y las cualidades fundamentales de los procesos no observables directamente. </a:t>
            </a:r>
            <a:r>
              <a:rPr lang="es-ES" sz="2000" b="0" i="0" u="none" dirty="0">
                <a:solidFill>
                  <a:schemeClr val="dk1"/>
                </a:solidFill>
                <a:latin typeface="Arial"/>
                <a:ea typeface="Arial"/>
                <a:cs typeface="Arial"/>
                <a:sym typeface="Arial"/>
              </a:rPr>
              <a:t> </a:t>
            </a:r>
            <a:endParaRPr dirty="0"/>
          </a:p>
        </p:txBody>
      </p:sp>
      <p:sp>
        <p:nvSpPr>
          <p:cNvPr id="5" name="CuadroTexto 4">
            <a:extLst>
              <a:ext uri="{FF2B5EF4-FFF2-40B4-BE49-F238E27FC236}">
                <a16:creationId xmlns:a16="http://schemas.microsoft.com/office/drawing/2014/main" id="{532C7D6E-8F56-4A29-A5BB-6EECC6386DDC}"/>
              </a:ext>
            </a:extLst>
          </p:cNvPr>
          <p:cNvSpPr txBox="1"/>
          <p:nvPr/>
        </p:nvSpPr>
        <p:spPr>
          <a:xfrm>
            <a:off x="1253613" y="4763729"/>
            <a:ext cx="6651522" cy="523220"/>
          </a:xfrm>
          <a:prstGeom prst="rect">
            <a:avLst/>
          </a:prstGeom>
          <a:noFill/>
        </p:spPr>
        <p:txBody>
          <a:bodyPr wrap="square">
            <a:spAutoFit/>
          </a:bodyPr>
          <a:lstStyle/>
          <a:p>
            <a:r>
              <a:rPr lang="es-ES" sz="2800" b="0" i="0" u="none" dirty="0">
                <a:solidFill>
                  <a:schemeClr val="dk1"/>
                </a:solidFill>
                <a:latin typeface="Arial"/>
                <a:ea typeface="Arial"/>
                <a:cs typeface="Arial"/>
                <a:sym typeface="Arial"/>
              </a:rPr>
              <a:t>Estudiaremos los siguientes</a:t>
            </a:r>
            <a:endParaRPr lang="es-ES_tradnl" sz="2800" dirty="0"/>
          </a:p>
        </p:txBody>
      </p:sp>
      <p:sp>
        <p:nvSpPr>
          <p:cNvPr id="3" name="Flecha: hacia abajo 2">
            <a:extLst>
              <a:ext uri="{FF2B5EF4-FFF2-40B4-BE49-F238E27FC236}">
                <a16:creationId xmlns:a16="http://schemas.microsoft.com/office/drawing/2014/main" id="{C6E89DD4-60EE-411B-8761-57AD2F1034DB}"/>
              </a:ext>
            </a:extLst>
          </p:cNvPr>
          <p:cNvSpPr/>
          <p:nvPr/>
        </p:nvSpPr>
        <p:spPr>
          <a:xfrm>
            <a:off x="3111910" y="5397910"/>
            <a:ext cx="1354787" cy="1184885"/>
          </a:xfrm>
          <a:prstGeom prst="downArrow">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54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34"/>
        <p:cNvGrpSpPr/>
        <p:nvPr/>
      </p:nvGrpSpPr>
      <p:grpSpPr>
        <a:xfrm>
          <a:off x="0" y="0"/>
          <a:ext cx="0" cy="0"/>
          <a:chOff x="0" y="0"/>
          <a:chExt cx="0" cy="0"/>
        </a:xfrm>
      </p:grpSpPr>
      <p:sp>
        <p:nvSpPr>
          <p:cNvPr id="735" name="Shape 735"/>
          <p:cNvSpPr txBox="1"/>
          <p:nvPr/>
        </p:nvSpPr>
        <p:spPr>
          <a:xfrm>
            <a:off x="0" y="1068488"/>
            <a:ext cx="2736900" cy="641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s-ES" sz="1800" b="1" i="0" u="none" dirty="0">
                <a:solidFill>
                  <a:srgbClr val="000000"/>
                </a:solidFill>
                <a:latin typeface="Arial"/>
                <a:ea typeface="Arial"/>
                <a:cs typeface="Arial"/>
                <a:sym typeface="Arial"/>
              </a:rPr>
              <a:t>MÉTODO DIALÉCTICO  MATERIALISTA</a:t>
            </a:r>
            <a:endParaRPr dirty="0"/>
          </a:p>
        </p:txBody>
      </p:sp>
      <p:sp>
        <p:nvSpPr>
          <p:cNvPr id="736" name="Shape 736"/>
          <p:cNvSpPr txBox="1"/>
          <p:nvPr/>
        </p:nvSpPr>
        <p:spPr>
          <a:xfrm>
            <a:off x="2987675" y="476250"/>
            <a:ext cx="5760900" cy="366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737" name="Shape 737"/>
          <p:cNvSpPr txBox="1"/>
          <p:nvPr/>
        </p:nvSpPr>
        <p:spPr>
          <a:xfrm>
            <a:off x="3023419" y="590190"/>
            <a:ext cx="5725218" cy="1754100"/>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91425" tIns="45700" rIns="91425" bIns="45700" anchor="t" anchorCtr="0">
            <a:spAutoFit/>
          </a:bodyPr>
          <a:lstStyle/>
          <a:p>
            <a:pPr marR="0" lvl="0" algn="just" rtl="0">
              <a:lnSpc>
                <a:spcPct val="90000"/>
              </a:lnSpc>
              <a:spcBef>
                <a:spcPts val="0"/>
              </a:spcBef>
              <a:spcAft>
                <a:spcPts val="0"/>
              </a:spcAft>
              <a:buClr>
                <a:schemeClr val="dk1"/>
              </a:buClr>
              <a:buSzPts val="2000"/>
            </a:pPr>
            <a:r>
              <a:rPr lang="es-ES" sz="2000" b="0" i="0" u="none" dirty="0">
                <a:solidFill>
                  <a:schemeClr val="dk1"/>
                </a:solidFill>
                <a:latin typeface="Arial"/>
                <a:ea typeface="Arial"/>
                <a:cs typeface="Arial"/>
                <a:sym typeface="Arial"/>
              </a:rPr>
              <a:t>Es el método teórico general por excelencia, además de comprender la estructura y dinámica del objeto, logra descubrir la contradicción que es fuente de su propio movimiento y desarrollo. Constituye un método general que adopta una forma específica en cada ciencia particular.  </a:t>
            </a:r>
            <a:endParaRPr dirty="0"/>
          </a:p>
        </p:txBody>
      </p:sp>
      <p:sp>
        <p:nvSpPr>
          <p:cNvPr id="738" name="Shape 738"/>
          <p:cNvSpPr txBox="1"/>
          <p:nvPr/>
        </p:nvSpPr>
        <p:spPr>
          <a:xfrm>
            <a:off x="79168" y="3226721"/>
            <a:ext cx="2826263" cy="641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s-ES" sz="1800" b="1" i="0" u="none" dirty="0">
                <a:solidFill>
                  <a:srgbClr val="000000"/>
                </a:solidFill>
                <a:latin typeface="Arial"/>
                <a:ea typeface="Arial"/>
                <a:cs typeface="Arial"/>
                <a:sym typeface="Arial"/>
              </a:rPr>
              <a:t>MÉTODO ANALÍTICO SINTÉTICO</a:t>
            </a:r>
            <a:endParaRPr dirty="0"/>
          </a:p>
        </p:txBody>
      </p:sp>
      <p:sp>
        <p:nvSpPr>
          <p:cNvPr id="739" name="Shape 739"/>
          <p:cNvSpPr txBox="1"/>
          <p:nvPr/>
        </p:nvSpPr>
        <p:spPr>
          <a:xfrm>
            <a:off x="3038166" y="2497700"/>
            <a:ext cx="5692879" cy="2308284"/>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91425" tIns="45700" rIns="91425" bIns="45700" anchor="t" anchorCtr="0">
            <a:spAutoFit/>
          </a:bodyPr>
          <a:lstStyle/>
          <a:p>
            <a:pPr marR="0" lvl="0" algn="just" rtl="0">
              <a:lnSpc>
                <a:spcPct val="90000"/>
              </a:lnSpc>
              <a:spcBef>
                <a:spcPts val="0"/>
              </a:spcBef>
              <a:spcAft>
                <a:spcPts val="0"/>
              </a:spcAft>
              <a:buClr>
                <a:schemeClr val="dk1"/>
              </a:buClr>
              <a:buSzPts val="2000"/>
            </a:pPr>
            <a:r>
              <a:rPr lang="es-ES" sz="2000" b="0" i="0" u="none" dirty="0">
                <a:solidFill>
                  <a:schemeClr val="dk1"/>
                </a:solidFill>
                <a:latin typeface="Arial"/>
                <a:ea typeface="Arial"/>
                <a:cs typeface="Arial"/>
                <a:sym typeface="Arial"/>
              </a:rPr>
              <a:t>Está integrado por el desarrollo del análisis y la síntesis mediante el cual se descompone un objeto, fenómeno o proceso en los principales elementos que lo integran para realizar, valorar y conocer sus particularidades y, simultáneamente, mediante la síntesis integrarse para ser vistos en su interrelación como un todo.</a:t>
            </a:r>
            <a:endParaRPr dirty="0"/>
          </a:p>
        </p:txBody>
      </p:sp>
      <p:sp>
        <p:nvSpPr>
          <p:cNvPr id="740" name="Shape 740"/>
          <p:cNvSpPr txBox="1"/>
          <p:nvPr/>
        </p:nvSpPr>
        <p:spPr>
          <a:xfrm>
            <a:off x="211906" y="5077592"/>
            <a:ext cx="2324818"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s-ES" sz="1800" b="1" i="0" u="none" dirty="0">
                <a:solidFill>
                  <a:srgbClr val="000000"/>
                </a:solidFill>
                <a:latin typeface="Arial"/>
                <a:ea typeface="Arial"/>
                <a:cs typeface="Arial"/>
                <a:sym typeface="Arial"/>
              </a:rPr>
              <a:t>MÉTODO LÓGICO - ABSTRACTO</a:t>
            </a:r>
            <a:endParaRPr dirty="0"/>
          </a:p>
        </p:txBody>
      </p:sp>
      <p:sp>
        <p:nvSpPr>
          <p:cNvPr id="741" name="Shape 741"/>
          <p:cNvSpPr txBox="1"/>
          <p:nvPr/>
        </p:nvSpPr>
        <p:spPr>
          <a:xfrm>
            <a:off x="2735262" y="4982752"/>
            <a:ext cx="6048300" cy="924000"/>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91425" tIns="45700" rIns="91425" bIns="45700" anchor="t" anchorCtr="0">
            <a:spAutoFit/>
          </a:bodyPr>
          <a:lstStyle/>
          <a:p>
            <a:pPr marR="0" lvl="0" algn="just" rtl="0">
              <a:lnSpc>
                <a:spcPct val="90000"/>
              </a:lnSpc>
              <a:spcBef>
                <a:spcPts val="0"/>
              </a:spcBef>
              <a:spcAft>
                <a:spcPts val="0"/>
              </a:spcAft>
              <a:buClr>
                <a:schemeClr val="dk1"/>
              </a:buClr>
              <a:buSzPts val="2000"/>
            </a:pPr>
            <a:r>
              <a:rPr lang="es-ES" sz="2000" b="0" i="0" u="none" dirty="0">
                <a:solidFill>
                  <a:schemeClr val="dk1"/>
                </a:solidFill>
                <a:latin typeface="Arial"/>
                <a:ea typeface="Arial"/>
                <a:cs typeface="Arial"/>
                <a:sym typeface="Arial"/>
              </a:rPr>
              <a:t>Posibilita aislar, separar, y determinar las cualidades esenciales que caracterizan a diferentes objetos como fenómenos y procesos.</a:t>
            </a: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45"/>
        <p:cNvGrpSpPr/>
        <p:nvPr/>
      </p:nvGrpSpPr>
      <p:grpSpPr>
        <a:xfrm>
          <a:off x="0" y="0"/>
          <a:ext cx="0" cy="0"/>
          <a:chOff x="0" y="0"/>
          <a:chExt cx="0" cy="0"/>
        </a:xfrm>
      </p:grpSpPr>
      <p:sp>
        <p:nvSpPr>
          <p:cNvPr id="746" name="Shape 746"/>
          <p:cNvSpPr txBox="1"/>
          <p:nvPr/>
        </p:nvSpPr>
        <p:spPr>
          <a:xfrm>
            <a:off x="395287" y="1606550"/>
            <a:ext cx="8424900" cy="2086685"/>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91425" tIns="45700" rIns="91425" bIns="45700" anchor="t" anchorCtr="0">
            <a:spAutoFit/>
          </a:bodyPr>
          <a:lstStyle/>
          <a:p>
            <a:pPr marR="0" lvl="0" algn="just" rtl="0">
              <a:lnSpc>
                <a:spcPct val="90000"/>
              </a:lnSpc>
              <a:spcBef>
                <a:spcPts val="0"/>
              </a:spcBef>
              <a:spcAft>
                <a:spcPts val="0"/>
              </a:spcAft>
              <a:buClr>
                <a:schemeClr val="dk1"/>
              </a:buClr>
              <a:buSzPts val="2000"/>
            </a:pPr>
            <a:r>
              <a:rPr lang="es-ES" sz="2400" b="0" i="0" u="none" dirty="0">
                <a:solidFill>
                  <a:schemeClr val="dk1"/>
                </a:solidFill>
                <a:latin typeface="Arial"/>
                <a:ea typeface="Arial"/>
                <a:cs typeface="Arial"/>
                <a:sym typeface="Arial"/>
              </a:rPr>
              <a:t>Posibilitan estudiar fenómenos, objetos, y procesos observables y poderlos confirmar mediante la hipótesis y las teorías. El nivel donde operan está íntimamente relacionado con la experiencia práctica, aunque no se reduce a esta , ya que lleva la elaboración y el procesamiento de los datos para explicar el objeto a este nivel.</a:t>
            </a:r>
            <a:endParaRPr sz="2400" dirty="0"/>
          </a:p>
        </p:txBody>
      </p:sp>
      <p:sp>
        <p:nvSpPr>
          <p:cNvPr id="747" name="Shape 747"/>
          <p:cNvSpPr txBox="1"/>
          <p:nvPr/>
        </p:nvSpPr>
        <p:spPr>
          <a:xfrm>
            <a:off x="2536722" y="474662"/>
            <a:ext cx="4763729" cy="461624"/>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3333CC"/>
              </a:buClr>
              <a:buSzPts val="2000"/>
              <a:buFont typeface="Arial"/>
              <a:buNone/>
            </a:pPr>
            <a:r>
              <a:rPr lang="es-ES" sz="2400" b="1" i="0" u="none" dirty="0">
                <a:solidFill>
                  <a:schemeClr val="tx1"/>
                </a:solidFill>
                <a:latin typeface="Arial"/>
                <a:ea typeface="Arial"/>
                <a:cs typeface="Arial"/>
                <a:sym typeface="Arial"/>
              </a:rPr>
              <a:t>MÉTODOS EMPÍRICOS</a:t>
            </a:r>
            <a:endParaRPr sz="2400" dirty="0">
              <a:solidFill>
                <a:schemeClr val="tx1"/>
              </a:solidFill>
            </a:endParaRPr>
          </a:p>
        </p:txBody>
      </p:sp>
      <p:sp>
        <p:nvSpPr>
          <p:cNvPr id="748" name="Shape 748"/>
          <p:cNvSpPr txBox="1"/>
          <p:nvPr/>
        </p:nvSpPr>
        <p:spPr>
          <a:xfrm>
            <a:off x="395287" y="4438139"/>
            <a:ext cx="8217771" cy="954067"/>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2000"/>
              <a:buFont typeface="Arial"/>
              <a:buNone/>
            </a:pPr>
            <a:r>
              <a:rPr lang="es-ES" sz="2800" b="0" i="0" u="none" dirty="0">
                <a:solidFill>
                  <a:schemeClr val="dk1"/>
                </a:solidFill>
                <a:latin typeface="Arial"/>
                <a:ea typeface="Arial"/>
                <a:cs typeface="Arial"/>
                <a:sym typeface="Arial"/>
              </a:rPr>
              <a:t>Entre los principales se pueden señalar los siguientes</a:t>
            </a:r>
            <a:endParaRPr sz="2800" dirty="0"/>
          </a:p>
        </p:txBody>
      </p:sp>
      <p:sp>
        <p:nvSpPr>
          <p:cNvPr id="5" name="Flecha: hacia abajo 4">
            <a:extLst>
              <a:ext uri="{FF2B5EF4-FFF2-40B4-BE49-F238E27FC236}">
                <a16:creationId xmlns:a16="http://schemas.microsoft.com/office/drawing/2014/main" id="{E28095DC-D1E5-4EA2-B8B5-A79B2336FF8C}"/>
              </a:ext>
            </a:extLst>
          </p:cNvPr>
          <p:cNvSpPr/>
          <p:nvPr/>
        </p:nvSpPr>
        <p:spPr>
          <a:xfrm>
            <a:off x="3790335" y="5545394"/>
            <a:ext cx="1015574" cy="1037401"/>
          </a:xfrm>
          <a:prstGeom prst="downArrow">
            <a:avLst>
              <a:gd name="adj1" fmla="val 50000"/>
              <a:gd name="adj2" fmla="val 57108"/>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54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52"/>
        <p:cNvGrpSpPr/>
        <p:nvPr/>
      </p:nvGrpSpPr>
      <p:grpSpPr>
        <a:xfrm>
          <a:off x="0" y="0"/>
          <a:ext cx="0" cy="0"/>
          <a:chOff x="0" y="0"/>
          <a:chExt cx="0" cy="0"/>
        </a:xfrm>
      </p:grpSpPr>
      <p:sp>
        <p:nvSpPr>
          <p:cNvPr id="753" name="Shape 753"/>
          <p:cNvSpPr txBox="1"/>
          <p:nvPr/>
        </p:nvSpPr>
        <p:spPr>
          <a:xfrm>
            <a:off x="822888" y="665162"/>
            <a:ext cx="4442286" cy="523180"/>
          </a:xfrm>
          <a:prstGeom prst="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s-ES" sz="2800" b="1" i="0" u="none" dirty="0">
                <a:solidFill>
                  <a:srgbClr val="000000"/>
                </a:solidFill>
                <a:sym typeface="Arial"/>
              </a:rPr>
              <a:t>LA OBSERVACIÓN</a:t>
            </a:r>
            <a:endParaRPr sz="2800" dirty="0"/>
          </a:p>
        </p:txBody>
      </p:sp>
      <p:sp>
        <p:nvSpPr>
          <p:cNvPr id="754" name="Shape 754"/>
          <p:cNvSpPr txBox="1"/>
          <p:nvPr/>
        </p:nvSpPr>
        <p:spPr>
          <a:xfrm>
            <a:off x="2212257" y="1961537"/>
            <a:ext cx="6518787" cy="3785611"/>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2000"/>
              <a:buFont typeface="Arial"/>
              <a:buNone/>
            </a:pPr>
            <a:r>
              <a:rPr lang="es-ES" sz="2400" b="0" i="0" u="none" dirty="0">
                <a:solidFill>
                  <a:schemeClr val="dk1"/>
                </a:solidFill>
                <a:sym typeface="Arial"/>
              </a:rPr>
              <a:t>Método utilizado por excelencia. Consiste en la percepción y registro planificado y sistemático del comportamiento del objeto en su medio. Se emplea en cualquier etapa de la actividad científica y siempre es orientada a un fin, para lo cual el investigador elabora previamente un instrumento que le permite el registro de aquellos elementos que son objeto de su observación. No debe ser afectada con la apariencia individual del observador.</a:t>
            </a:r>
            <a:endParaRPr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58"/>
        <p:cNvGrpSpPr/>
        <p:nvPr/>
      </p:nvGrpSpPr>
      <p:grpSpPr>
        <a:xfrm>
          <a:off x="0" y="0"/>
          <a:ext cx="0" cy="0"/>
          <a:chOff x="0" y="0"/>
          <a:chExt cx="0" cy="0"/>
        </a:xfrm>
      </p:grpSpPr>
      <p:sp>
        <p:nvSpPr>
          <p:cNvPr id="759" name="Shape 759"/>
          <p:cNvSpPr txBox="1"/>
          <p:nvPr/>
        </p:nvSpPr>
        <p:spPr>
          <a:xfrm>
            <a:off x="395287" y="1606550"/>
            <a:ext cx="8424900" cy="3046948"/>
          </a:xfrm>
          <a:prstGeom prst="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2400"/>
              <a:buFont typeface="Arial"/>
              <a:buNone/>
            </a:pPr>
            <a:r>
              <a:rPr lang="es-ES" sz="2400" i="0" u="none" dirty="0">
                <a:solidFill>
                  <a:srgbClr val="000000"/>
                </a:solidFill>
                <a:latin typeface="Arial"/>
                <a:ea typeface="Arial"/>
                <a:cs typeface="Arial"/>
                <a:sym typeface="Arial"/>
              </a:rPr>
              <a:t>Constituyen un medio fundamental, tanto para describir relaciones y propiedades sobre la base de la organización de la información, como para realizar inferencias de determinadas regularidades sobre la base del cálculo probabilístico. Se caracteriza por la introducción en el lenguaje de la ciencias de los conceptos cuantitativos que designan la cualidad medida y que pueden surgir de la base de conceptos comparativos.</a:t>
            </a:r>
            <a:endParaRPr dirty="0"/>
          </a:p>
        </p:txBody>
      </p:sp>
      <p:sp>
        <p:nvSpPr>
          <p:cNvPr id="760" name="Shape 760"/>
          <p:cNvSpPr txBox="1"/>
          <p:nvPr/>
        </p:nvSpPr>
        <p:spPr>
          <a:xfrm>
            <a:off x="823912" y="476250"/>
            <a:ext cx="7923300" cy="52318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3333CC"/>
              </a:buClr>
              <a:buSzPts val="2000"/>
              <a:buFont typeface="Arial"/>
              <a:buNone/>
            </a:pPr>
            <a:r>
              <a:rPr lang="es-ES" sz="2800" b="1" i="0" u="none" dirty="0">
                <a:solidFill>
                  <a:schemeClr val="tx1"/>
                </a:solidFill>
                <a:latin typeface="Arial"/>
                <a:ea typeface="Arial"/>
                <a:cs typeface="Arial"/>
                <a:sym typeface="Arial"/>
              </a:rPr>
              <a:t>MÉTODOS</a:t>
            </a:r>
            <a:r>
              <a:rPr lang="es-ES" sz="2800" b="1" i="0" u="none" dirty="0">
                <a:solidFill>
                  <a:srgbClr val="3333CC"/>
                </a:solidFill>
                <a:latin typeface="Arial"/>
                <a:ea typeface="Arial"/>
                <a:cs typeface="Arial"/>
                <a:sym typeface="Arial"/>
              </a:rPr>
              <a:t> </a:t>
            </a:r>
            <a:r>
              <a:rPr lang="es-ES" sz="2800" b="1" i="0" u="none" dirty="0">
                <a:solidFill>
                  <a:schemeClr val="tx1"/>
                </a:solidFill>
                <a:latin typeface="Arial"/>
                <a:ea typeface="Arial"/>
                <a:cs typeface="Arial"/>
                <a:sym typeface="Arial"/>
              </a:rPr>
              <a:t>ESTADÍSTICOS</a:t>
            </a:r>
            <a:endParaRPr sz="2800" dirty="0">
              <a:solidFill>
                <a:schemeClr val="tx1"/>
              </a:solidFill>
            </a:endParaRPr>
          </a:p>
        </p:txBody>
      </p:sp>
      <p:sp>
        <p:nvSpPr>
          <p:cNvPr id="761" name="Shape 761"/>
          <p:cNvSpPr txBox="1"/>
          <p:nvPr/>
        </p:nvSpPr>
        <p:spPr>
          <a:xfrm>
            <a:off x="395287" y="5214937"/>
            <a:ext cx="8351700" cy="46162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s-ES" sz="2400" b="1" i="0" u="none" dirty="0">
                <a:solidFill>
                  <a:srgbClr val="000000"/>
                </a:solidFill>
                <a:latin typeface="Arial"/>
                <a:ea typeface="Arial"/>
                <a:cs typeface="Arial"/>
                <a:sym typeface="Arial"/>
              </a:rPr>
              <a:t>Entre los principales se pueden señalar los siguientes</a:t>
            </a:r>
            <a:endParaRPr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65"/>
        <p:cNvGrpSpPr/>
        <p:nvPr/>
      </p:nvGrpSpPr>
      <p:grpSpPr>
        <a:xfrm>
          <a:off x="0" y="0"/>
          <a:ext cx="0" cy="0"/>
          <a:chOff x="0" y="0"/>
          <a:chExt cx="0" cy="0"/>
        </a:xfrm>
      </p:grpSpPr>
      <p:sp>
        <p:nvSpPr>
          <p:cNvPr id="766" name="Shape 766"/>
          <p:cNvSpPr txBox="1"/>
          <p:nvPr/>
        </p:nvSpPr>
        <p:spPr>
          <a:xfrm>
            <a:off x="144462" y="704850"/>
            <a:ext cx="4442286" cy="52318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s-ES" sz="2800" b="1" i="0" u="none" dirty="0">
                <a:solidFill>
                  <a:srgbClr val="000000"/>
                </a:solidFill>
                <a:sym typeface="Arial"/>
              </a:rPr>
              <a:t>CUANTITATIVOS</a:t>
            </a:r>
            <a:endParaRPr sz="2800" dirty="0"/>
          </a:p>
        </p:txBody>
      </p:sp>
      <p:sp>
        <p:nvSpPr>
          <p:cNvPr id="767" name="Shape 767"/>
          <p:cNvSpPr txBox="1"/>
          <p:nvPr/>
        </p:nvSpPr>
        <p:spPr>
          <a:xfrm>
            <a:off x="2987675" y="2704279"/>
            <a:ext cx="5905500" cy="3416279"/>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2000"/>
              <a:buFont typeface="Arial"/>
              <a:buNone/>
            </a:pPr>
            <a:r>
              <a:rPr lang="es-ES" sz="2400" b="0" i="0" u="none" dirty="0">
                <a:solidFill>
                  <a:schemeClr val="dk1"/>
                </a:solidFill>
                <a:sym typeface="Arial"/>
              </a:rPr>
              <a:t>Se basan en la teoría positivista del conocimiento, la cual modelada prácticamente en el esquema de las ciencias naturales, intenta describir y explicar los eventos, procesos y fenómenos del mundo social de forma que se puedan llegar a formular las generalizaciones que existen objetivamente (enfoque ético)   </a:t>
            </a:r>
            <a:endParaRPr sz="2400" dirty="0"/>
          </a:p>
        </p:txBody>
      </p:sp>
      <p:cxnSp>
        <p:nvCxnSpPr>
          <p:cNvPr id="4" name="Conector: angular 3">
            <a:extLst>
              <a:ext uri="{FF2B5EF4-FFF2-40B4-BE49-F238E27FC236}">
                <a16:creationId xmlns:a16="http://schemas.microsoft.com/office/drawing/2014/main" id="{94109090-9A80-48CA-8FB7-6DA91E60DB04}"/>
              </a:ext>
            </a:extLst>
          </p:cNvPr>
          <p:cNvCxnSpPr>
            <a:cxnSpLocks/>
          </p:cNvCxnSpPr>
          <p:nvPr/>
        </p:nvCxnSpPr>
        <p:spPr>
          <a:xfrm rot="16200000" flipH="1">
            <a:off x="346586" y="2175388"/>
            <a:ext cx="2979177" cy="1342104"/>
          </a:xfrm>
          <a:prstGeom prst="bentConnector3">
            <a:avLst/>
          </a:prstGeom>
          <a:ln w="76200">
            <a:solidFill>
              <a:schemeClr val="bg2"/>
            </a:solidFill>
            <a:tailEnd type="triangle"/>
          </a:ln>
          <a:effectLst>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71"/>
        <p:cNvGrpSpPr/>
        <p:nvPr/>
      </p:nvGrpSpPr>
      <p:grpSpPr>
        <a:xfrm>
          <a:off x="0" y="0"/>
          <a:ext cx="0" cy="0"/>
          <a:chOff x="0" y="0"/>
          <a:chExt cx="0" cy="0"/>
        </a:xfrm>
      </p:grpSpPr>
      <p:sp>
        <p:nvSpPr>
          <p:cNvPr id="772" name="Shape 772"/>
          <p:cNvSpPr txBox="1"/>
          <p:nvPr/>
        </p:nvSpPr>
        <p:spPr>
          <a:xfrm>
            <a:off x="530941" y="704850"/>
            <a:ext cx="4380271" cy="523180"/>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s-ES" sz="2800" b="1" i="0" u="none" dirty="0">
                <a:solidFill>
                  <a:srgbClr val="000000"/>
                </a:solidFill>
                <a:sym typeface="Arial"/>
              </a:rPr>
              <a:t>CUALITATIVOS</a:t>
            </a:r>
            <a:endParaRPr sz="2800" dirty="0"/>
          </a:p>
        </p:txBody>
      </p:sp>
      <p:sp>
        <p:nvSpPr>
          <p:cNvPr id="773" name="Shape 773"/>
          <p:cNvSpPr txBox="1"/>
          <p:nvPr/>
        </p:nvSpPr>
        <p:spPr>
          <a:xfrm>
            <a:off x="2816942" y="2772695"/>
            <a:ext cx="5928852" cy="3046948"/>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2000"/>
              <a:buFont typeface="Arial"/>
              <a:buNone/>
            </a:pPr>
            <a:r>
              <a:rPr lang="es-ES" sz="2400" b="0" i="0" u="none" dirty="0">
                <a:solidFill>
                  <a:schemeClr val="dk1"/>
                </a:solidFill>
                <a:sym typeface="Arial"/>
              </a:rPr>
              <a:t>Por el contrario, se basan el </a:t>
            </a:r>
            <a:r>
              <a:rPr lang="es-ES" sz="2400" b="0" i="0" u="none" dirty="0" err="1">
                <a:solidFill>
                  <a:schemeClr val="dk1"/>
                </a:solidFill>
                <a:sym typeface="Arial"/>
              </a:rPr>
              <a:t>el</a:t>
            </a:r>
            <a:r>
              <a:rPr lang="es-ES" sz="2400" b="0" i="0" u="none" dirty="0">
                <a:solidFill>
                  <a:schemeClr val="dk1"/>
                </a:solidFill>
                <a:sym typeface="Arial"/>
              </a:rPr>
              <a:t> paradigma de las ciencias sociales e intentan recuperar el contexto y las dimensiones humanas del fenómeno mediante una estrategia de investigación cualitativa , para lo cual utiliza de forma predominante el lenguaje de las palabras y un enfoque naturalista, no instructivo e inductivo</a:t>
            </a:r>
            <a:r>
              <a:rPr lang="es-ES" sz="2400" b="1" i="0" u="none" dirty="0">
                <a:solidFill>
                  <a:srgbClr val="000000"/>
                </a:solidFill>
                <a:sym typeface="Arial"/>
              </a:rPr>
              <a:t>. </a:t>
            </a:r>
            <a:endParaRPr sz="2400" dirty="0"/>
          </a:p>
        </p:txBody>
      </p:sp>
      <p:cxnSp>
        <p:nvCxnSpPr>
          <p:cNvPr id="3" name="Conector: angular 2">
            <a:extLst>
              <a:ext uri="{FF2B5EF4-FFF2-40B4-BE49-F238E27FC236}">
                <a16:creationId xmlns:a16="http://schemas.microsoft.com/office/drawing/2014/main" id="{DD130A26-C2D3-4AAD-88E6-7E3F55B9A539}"/>
              </a:ext>
            </a:extLst>
          </p:cNvPr>
          <p:cNvCxnSpPr>
            <a:cxnSpLocks/>
          </p:cNvCxnSpPr>
          <p:nvPr/>
        </p:nvCxnSpPr>
        <p:spPr>
          <a:xfrm rot="16200000" flipH="1">
            <a:off x="346586" y="2175388"/>
            <a:ext cx="2979177" cy="1342104"/>
          </a:xfrm>
          <a:prstGeom prst="bentConnector3">
            <a:avLst/>
          </a:prstGeom>
          <a:ln w="76200">
            <a:solidFill>
              <a:schemeClr val="bg2"/>
            </a:solidFill>
            <a:tailEnd type="triangle"/>
          </a:ln>
          <a:effectLst>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77"/>
        <p:cNvGrpSpPr/>
        <p:nvPr/>
      </p:nvGrpSpPr>
      <p:grpSpPr>
        <a:xfrm>
          <a:off x="0" y="0"/>
          <a:ext cx="0" cy="0"/>
          <a:chOff x="0" y="0"/>
          <a:chExt cx="0" cy="0"/>
        </a:xfrm>
      </p:grpSpPr>
      <p:sp>
        <p:nvSpPr>
          <p:cNvPr id="778" name="Shape 778"/>
          <p:cNvSpPr txBox="1"/>
          <p:nvPr/>
        </p:nvSpPr>
        <p:spPr>
          <a:xfrm>
            <a:off x="395287" y="2113679"/>
            <a:ext cx="8424900" cy="2677616"/>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2000"/>
              <a:buFont typeface="Arial"/>
              <a:buNone/>
            </a:pPr>
            <a:r>
              <a:rPr lang="es-ES" sz="2400" b="0" i="0" u="none" dirty="0">
                <a:solidFill>
                  <a:schemeClr val="dk1"/>
                </a:solidFill>
                <a:latin typeface="Arial"/>
                <a:ea typeface="Arial"/>
                <a:cs typeface="Arial"/>
                <a:sym typeface="Arial"/>
              </a:rPr>
              <a:t>El método epidemiológico es utilizado para abordar científicamente el estudio de las alteraciones del proceso salud-enfermedad que afectan a la población, y seleccionar las medidas para su disminución o eliminación. Mantiene la interacción dialéctica entre la teoría y la práctica, en función de enriquecer continuamente el conocimiento científico sobre los fenómenos de salud en las poblaciones</a:t>
            </a:r>
            <a:endParaRPr sz="2400" dirty="0"/>
          </a:p>
        </p:txBody>
      </p:sp>
      <p:sp>
        <p:nvSpPr>
          <p:cNvPr id="779" name="Shape 779"/>
          <p:cNvSpPr txBox="1"/>
          <p:nvPr/>
        </p:nvSpPr>
        <p:spPr>
          <a:xfrm>
            <a:off x="1430593" y="474662"/>
            <a:ext cx="5878193" cy="523180"/>
          </a:xfrm>
          <a:prstGeom prst="rect">
            <a:avLst/>
          </a:prstGeom>
          <a:solidFill>
            <a:schemeClr val="bg1"/>
          </a:solidFill>
          <a:ln w="9525" cap="flat" cmpd="sng">
            <a:noFill/>
            <a:prstDash val="solid"/>
            <a:miter lim="800000"/>
            <a:headEnd type="none" w="sm" len="sm"/>
            <a:tailEnd type="none" w="sm" len="sm"/>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3333CC"/>
              </a:buClr>
              <a:buSzPts val="2000"/>
              <a:buFont typeface="Arial"/>
              <a:buNone/>
            </a:pPr>
            <a:r>
              <a:rPr lang="es-ES" sz="2800" b="1" i="0" u="none" dirty="0">
                <a:solidFill>
                  <a:schemeClr val="tx1"/>
                </a:solidFill>
                <a:latin typeface="Arial"/>
                <a:ea typeface="Arial"/>
                <a:cs typeface="Arial"/>
                <a:sym typeface="Arial"/>
              </a:rPr>
              <a:t>MÉTODO EPIDEMIOLÓGICO</a:t>
            </a:r>
            <a:endParaRPr sz="28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grpSp>
        <p:nvGrpSpPr>
          <p:cNvPr id="506" name="Shape 506"/>
          <p:cNvGrpSpPr/>
          <p:nvPr/>
        </p:nvGrpSpPr>
        <p:grpSpPr>
          <a:xfrm>
            <a:off x="402265" y="110427"/>
            <a:ext cx="7892292" cy="586890"/>
            <a:chOff x="0" y="0"/>
            <a:chExt cx="2147483500" cy="2147483647"/>
          </a:xfrm>
        </p:grpSpPr>
        <p:cxnSp>
          <p:nvCxnSpPr>
            <p:cNvPr id="507" name="Shape 507"/>
            <p:cNvCxnSpPr/>
            <p:nvPr/>
          </p:nvCxnSpPr>
          <p:spPr>
            <a:xfrm rot="10800000" flipH="1">
              <a:off x="1" y="2097668442"/>
              <a:ext cx="2147483647" cy="49815256"/>
            </a:xfrm>
            <a:prstGeom prst="straightConnector1">
              <a:avLst/>
            </a:prstGeom>
            <a:noFill/>
            <a:ln w="76200" cap="flat" cmpd="sng">
              <a:solidFill>
                <a:srgbClr val="FF0000"/>
              </a:solidFill>
              <a:prstDash val="solid"/>
              <a:miter lim="800000"/>
              <a:headEnd type="none" w="med" len="med"/>
              <a:tailEnd type="none" w="med" len="med"/>
            </a:ln>
          </p:spPr>
        </p:cxnSp>
        <p:sp>
          <p:nvSpPr>
            <p:cNvPr id="508" name="Shape 508"/>
            <p:cNvSpPr txBox="1"/>
            <p:nvPr/>
          </p:nvSpPr>
          <p:spPr>
            <a:xfrm>
              <a:off x="42717605" y="-2"/>
              <a:ext cx="2072768413" cy="12876612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grpSp>
      <p:sp>
        <p:nvSpPr>
          <p:cNvPr id="509" name="Shape 509"/>
          <p:cNvSpPr txBox="1"/>
          <p:nvPr/>
        </p:nvSpPr>
        <p:spPr>
          <a:xfrm>
            <a:off x="530942" y="1634150"/>
            <a:ext cx="8288594" cy="3539390"/>
          </a:xfrm>
          <a:prstGeom prst="rect">
            <a:avLst/>
          </a:prstGeom>
          <a:solidFill>
            <a:schemeClr val="tx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spcFirstLastPara="1" wrap="square" lIns="91425" tIns="45700" rIns="91425" bIns="45700" anchor="ctr" anchorCtr="0">
            <a:spAutoFit/>
          </a:bodyPr>
          <a:lstStyle/>
          <a:p>
            <a:pPr marL="0" marR="0" lvl="0" indent="0" algn="just" rtl="0">
              <a:lnSpc>
                <a:spcPct val="100000"/>
              </a:lnSpc>
              <a:spcBef>
                <a:spcPts val="0"/>
              </a:spcBef>
              <a:spcAft>
                <a:spcPts val="0"/>
              </a:spcAft>
              <a:buClr>
                <a:schemeClr val="dk1"/>
              </a:buClr>
              <a:buSzPts val="2800"/>
              <a:buFont typeface="Arial"/>
              <a:buNone/>
            </a:pPr>
            <a:r>
              <a:rPr lang="es-ES" sz="2800" b="1" i="0" u="none" dirty="0">
                <a:solidFill>
                  <a:schemeClr val="dk1"/>
                </a:solidFill>
                <a:latin typeface="Arial"/>
                <a:ea typeface="Arial"/>
                <a:cs typeface="Arial"/>
                <a:sym typeface="Arial"/>
              </a:rPr>
              <a:t>Proyecto:</a:t>
            </a:r>
            <a:r>
              <a:rPr lang="es-ES" sz="2800" b="0" i="0" u="none" dirty="0">
                <a:solidFill>
                  <a:schemeClr val="dk1"/>
                </a:solidFill>
                <a:latin typeface="Arial"/>
                <a:ea typeface="Arial"/>
                <a:cs typeface="Arial"/>
                <a:sym typeface="Arial"/>
              </a:rPr>
              <a:t> se define como una </a:t>
            </a:r>
            <a:r>
              <a:rPr lang="es-ES" sz="2800" b="0" i="0" u="none" dirty="0">
                <a:solidFill>
                  <a:srgbClr val="FF0000"/>
                </a:solidFill>
                <a:latin typeface="Arial"/>
                <a:ea typeface="Arial"/>
                <a:cs typeface="Arial"/>
                <a:sym typeface="Arial"/>
              </a:rPr>
              <a:t>empresa planificada</a:t>
            </a:r>
            <a:r>
              <a:rPr lang="es-ES" sz="2800" b="0" i="0" u="none" dirty="0">
                <a:solidFill>
                  <a:schemeClr val="dk1"/>
                </a:solidFill>
                <a:latin typeface="Arial"/>
                <a:ea typeface="Arial"/>
                <a:cs typeface="Arial"/>
                <a:sym typeface="Arial"/>
              </a:rPr>
              <a:t> con un conjunto de actividades relacionadas para </a:t>
            </a:r>
            <a:r>
              <a:rPr lang="es-ES" sz="2800" b="0" i="0" u="none" dirty="0">
                <a:solidFill>
                  <a:srgbClr val="FF0000"/>
                </a:solidFill>
                <a:latin typeface="Arial"/>
                <a:ea typeface="Arial"/>
                <a:cs typeface="Arial"/>
                <a:sym typeface="Arial"/>
              </a:rPr>
              <a:t>alcanzar un objetivo </a:t>
            </a:r>
            <a:r>
              <a:rPr lang="es-ES" sz="2800" b="0" i="0" u="none" dirty="0">
                <a:solidFill>
                  <a:schemeClr val="dk1"/>
                </a:solidFill>
                <a:latin typeface="Arial"/>
                <a:ea typeface="Arial"/>
                <a:cs typeface="Arial"/>
                <a:sym typeface="Arial"/>
              </a:rPr>
              <a:t>con  un</a:t>
            </a:r>
            <a:r>
              <a:rPr lang="es-ES" sz="2800" b="0" i="0" u="none" dirty="0">
                <a:solidFill>
                  <a:srgbClr val="FF0000"/>
                </a:solidFill>
                <a:latin typeface="Arial"/>
                <a:ea typeface="Arial"/>
                <a:cs typeface="Arial"/>
                <a:sym typeface="Arial"/>
              </a:rPr>
              <a:t> presupuesto </a:t>
            </a:r>
            <a:r>
              <a:rPr lang="es-ES" sz="2800" b="0" i="0" u="none" dirty="0">
                <a:solidFill>
                  <a:schemeClr val="dk1"/>
                </a:solidFill>
                <a:latin typeface="Arial"/>
                <a:ea typeface="Arial"/>
                <a:cs typeface="Arial"/>
                <a:sym typeface="Arial"/>
              </a:rPr>
              <a:t>y un </a:t>
            </a:r>
            <a:r>
              <a:rPr lang="es-ES" sz="2800" b="0" i="0" u="none" dirty="0">
                <a:solidFill>
                  <a:srgbClr val="FF0000"/>
                </a:solidFill>
                <a:latin typeface="Arial"/>
                <a:ea typeface="Arial"/>
                <a:cs typeface="Arial"/>
                <a:sym typeface="Arial"/>
              </a:rPr>
              <a:t>tiempo </a:t>
            </a:r>
            <a:r>
              <a:rPr lang="es-ES" sz="2800" b="0" i="0" u="none" dirty="0">
                <a:solidFill>
                  <a:schemeClr val="dk1"/>
                </a:solidFill>
                <a:latin typeface="Arial"/>
                <a:ea typeface="Arial"/>
                <a:cs typeface="Arial"/>
                <a:sym typeface="Arial"/>
              </a:rPr>
              <a:t>previamente determinado  que como la mayoría de los procesos humanos tiene carácter cíclico y la clave de su dinámica es la transformación de la realidad y el avanzar hacia en un </a:t>
            </a:r>
            <a:r>
              <a:rPr lang="es-ES" sz="2800" b="0" i="0" u="none" dirty="0">
                <a:solidFill>
                  <a:srgbClr val="FF0000"/>
                </a:solidFill>
                <a:latin typeface="Arial"/>
                <a:ea typeface="Arial"/>
                <a:cs typeface="Arial"/>
                <a:sym typeface="Arial"/>
              </a:rPr>
              <a:t>estadio superior </a:t>
            </a:r>
            <a:r>
              <a:rPr lang="es-ES" sz="2800" b="0" i="0" u="none" dirty="0">
                <a:solidFill>
                  <a:schemeClr val="dk1"/>
                </a:solidFill>
                <a:latin typeface="Arial"/>
                <a:ea typeface="Arial"/>
                <a:cs typeface="Arial"/>
                <a:sym typeface="Arial"/>
              </a:rPr>
              <a:t>de desarrollo.</a:t>
            </a:r>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84"/>
        <p:cNvGrpSpPr/>
        <p:nvPr/>
      </p:nvGrpSpPr>
      <p:grpSpPr>
        <a:xfrm>
          <a:off x="0" y="0"/>
          <a:ext cx="0" cy="0"/>
          <a:chOff x="0" y="0"/>
          <a:chExt cx="0" cy="0"/>
        </a:xfrm>
      </p:grpSpPr>
      <p:sp>
        <p:nvSpPr>
          <p:cNvPr id="785" name="Shape 785"/>
          <p:cNvSpPr txBox="1"/>
          <p:nvPr/>
        </p:nvSpPr>
        <p:spPr>
          <a:xfrm>
            <a:off x="611187" y="1653096"/>
            <a:ext cx="8193600" cy="3431668"/>
          </a:xfrm>
          <a:prstGeom prst="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2000"/>
              <a:buFont typeface="Arial"/>
              <a:buNone/>
            </a:pPr>
            <a:r>
              <a:rPr lang="es-ES" sz="2400" b="0" i="0" u="none" dirty="0">
                <a:solidFill>
                  <a:schemeClr val="dk1"/>
                </a:solidFill>
                <a:sym typeface="Arial"/>
              </a:rPr>
              <a:t>1.- Obtener o ampliar conocimientos sobre enfermedades y otros procesos que afectan la salud de la población.</a:t>
            </a:r>
            <a:endParaRPr sz="2400" dirty="0"/>
          </a:p>
          <a:p>
            <a:pPr marL="0" marR="0" lvl="0" indent="0" algn="just" rtl="0">
              <a:lnSpc>
                <a:spcPct val="100000"/>
              </a:lnSpc>
              <a:spcBef>
                <a:spcPts val="1000"/>
              </a:spcBef>
              <a:spcAft>
                <a:spcPts val="0"/>
              </a:spcAft>
              <a:buClr>
                <a:schemeClr val="dk1"/>
              </a:buClr>
              <a:buSzPts val="2000"/>
              <a:buFont typeface="Arial"/>
              <a:buNone/>
            </a:pPr>
            <a:r>
              <a:rPr lang="es-ES" sz="2400" b="0" i="0" u="none" dirty="0">
                <a:solidFill>
                  <a:schemeClr val="dk1"/>
                </a:solidFill>
                <a:sym typeface="Arial"/>
              </a:rPr>
              <a:t>2.- Hacer predicciones al analizar la evolución y la tendencia histórica de las enfermedades.</a:t>
            </a:r>
            <a:endParaRPr sz="2400" dirty="0"/>
          </a:p>
          <a:p>
            <a:pPr marL="0" marR="0" lvl="0" indent="0" algn="just" rtl="0">
              <a:lnSpc>
                <a:spcPct val="100000"/>
              </a:lnSpc>
              <a:spcBef>
                <a:spcPts val="1000"/>
              </a:spcBef>
              <a:spcAft>
                <a:spcPts val="0"/>
              </a:spcAft>
              <a:buClr>
                <a:schemeClr val="dk1"/>
              </a:buClr>
              <a:buSzPts val="2000"/>
              <a:buFont typeface="Arial"/>
              <a:buNone/>
            </a:pPr>
            <a:r>
              <a:rPr lang="es-ES" sz="2400" b="0" i="0" u="none" dirty="0">
                <a:solidFill>
                  <a:schemeClr val="dk1"/>
                </a:solidFill>
                <a:sym typeface="Arial"/>
              </a:rPr>
              <a:t>3.- Evaluar programas de salud o utilidad de los servicios médicos.</a:t>
            </a:r>
            <a:endParaRPr sz="2400" dirty="0"/>
          </a:p>
          <a:p>
            <a:pPr marL="0" marR="0" lvl="0" indent="0" algn="just" rtl="0">
              <a:lnSpc>
                <a:spcPct val="100000"/>
              </a:lnSpc>
              <a:spcBef>
                <a:spcPts val="1000"/>
              </a:spcBef>
              <a:spcAft>
                <a:spcPts val="0"/>
              </a:spcAft>
              <a:buClr>
                <a:schemeClr val="dk1"/>
              </a:buClr>
              <a:buSzPts val="2000"/>
              <a:buFont typeface="Arial"/>
              <a:buNone/>
            </a:pPr>
            <a:r>
              <a:rPr lang="es-ES" sz="2400" b="0" i="0" u="none" dirty="0">
                <a:solidFill>
                  <a:schemeClr val="dk1"/>
                </a:solidFill>
                <a:sym typeface="Arial"/>
              </a:rPr>
              <a:t>4.- Encontrar soluciones a problemas de salud que requieren acciones inmediatas o mediatas.</a:t>
            </a:r>
            <a:endParaRPr sz="2400" dirty="0"/>
          </a:p>
        </p:txBody>
      </p:sp>
      <p:sp>
        <p:nvSpPr>
          <p:cNvPr id="3" name="Shape 780">
            <a:extLst>
              <a:ext uri="{FF2B5EF4-FFF2-40B4-BE49-F238E27FC236}">
                <a16:creationId xmlns:a16="http://schemas.microsoft.com/office/drawing/2014/main" id="{D9079ED3-1899-4105-B7ED-0BFE1246DD99}"/>
              </a:ext>
            </a:extLst>
          </p:cNvPr>
          <p:cNvSpPr txBox="1"/>
          <p:nvPr/>
        </p:nvSpPr>
        <p:spPr>
          <a:xfrm>
            <a:off x="539750" y="777516"/>
            <a:ext cx="7128000" cy="457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s-ES" sz="2400" b="1" i="0" u="none" dirty="0">
                <a:solidFill>
                  <a:srgbClr val="000000"/>
                </a:solidFill>
                <a:latin typeface="Arial"/>
                <a:ea typeface="Arial"/>
                <a:cs typeface="Arial"/>
                <a:sym typeface="Arial"/>
              </a:rPr>
              <a:t>Este método se emplea con el objetivo de:</a:t>
            </a:r>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89"/>
        <p:cNvGrpSpPr/>
        <p:nvPr/>
      </p:nvGrpSpPr>
      <p:grpSpPr>
        <a:xfrm>
          <a:off x="0" y="0"/>
          <a:ext cx="0" cy="0"/>
          <a:chOff x="0" y="0"/>
          <a:chExt cx="0" cy="0"/>
        </a:xfrm>
      </p:grpSpPr>
      <p:sp>
        <p:nvSpPr>
          <p:cNvPr id="790" name="Shape 790"/>
          <p:cNvSpPr txBox="1"/>
          <p:nvPr/>
        </p:nvSpPr>
        <p:spPr>
          <a:xfrm>
            <a:off x="825909" y="1365249"/>
            <a:ext cx="7860891" cy="3211095"/>
          </a:xfrm>
          <a:prstGeom prst="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3333CC"/>
              </a:buClr>
              <a:buSzPts val="2000"/>
              <a:buFont typeface="Arial"/>
              <a:buNone/>
            </a:pPr>
            <a:r>
              <a:rPr lang="es-ES" sz="2800" b="1" i="0" u="none" dirty="0">
                <a:solidFill>
                  <a:schemeClr val="tx1"/>
                </a:solidFill>
                <a:latin typeface="Arial"/>
                <a:ea typeface="Arial"/>
                <a:cs typeface="Arial"/>
                <a:sym typeface="Arial"/>
              </a:rPr>
              <a:t>VARIABLES </a:t>
            </a:r>
            <a:endParaRPr sz="2800" dirty="0">
              <a:solidFill>
                <a:schemeClr val="tx1"/>
              </a:solidFill>
            </a:endParaRPr>
          </a:p>
          <a:p>
            <a:pPr marL="0" marR="0" lvl="0" indent="0" algn="just" rtl="0">
              <a:lnSpc>
                <a:spcPct val="100000"/>
              </a:lnSpc>
              <a:spcBef>
                <a:spcPts val="400"/>
              </a:spcBef>
              <a:spcAft>
                <a:spcPts val="0"/>
              </a:spcAft>
              <a:buClr>
                <a:schemeClr val="dk1"/>
              </a:buClr>
              <a:buSzPts val="2000"/>
              <a:buFont typeface="Calibri"/>
              <a:buNone/>
            </a:pPr>
            <a:endParaRPr sz="2800" b="0" i="0" u="none" dirty="0">
              <a:solidFill>
                <a:srgbClr val="000000"/>
              </a:solidFill>
              <a:latin typeface="Arial"/>
              <a:ea typeface="Arial"/>
              <a:cs typeface="Arial"/>
              <a:sym typeface="Arial"/>
            </a:endParaRPr>
          </a:p>
          <a:p>
            <a:pPr marL="0" marR="0" lvl="0" indent="0" algn="just" rtl="0">
              <a:lnSpc>
                <a:spcPct val="100000"/>
              </a:lnSpc>
              <a:spcBef>
                <a:spcPts val="400"/>
              </a:spcBef>
              <a:spcAft>
                <a:spcPts val="0"/>
              </a:spcAft>
              <a:buClr>
                <a:srgbClr val="000000"/>
              </a:buClr>
              <a:buSzPts val="2000"/>
              <a:buFont typeface="Arial"/>
              <a:buNone/>
            </a:pPr>
            <a:r>
              <a:rPr lang="es-ES" sz="2800" b="0" i="0" u="none" dirty="0">
                <a:solidFill>
                  <a:srgbClr val="000000"/>
                </a:solidFill>
                <a:latin typeface="Arial"/>
                <a:ea typeface="Arial"/>
                <a:cs typeface="Arial"/>
                <a:sym typeface="Arial"/>
              </a:rPr>
              <a:t>Son aquellas características o propiedades cuantitativas o cualitativas del fenómeno estudiado, que adquieren distintos valores, magnitudes o intensidades, variando respecto a las unidades de observación</a:t>
            </a:r>
            <a:endParaRPr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94"/>
        <p:cNvGrpSpPr/>
        <p:nvPr/>
      </p:nvGrpSpPr>
      <p:grpSpPr>
        <a:xfrm>
          <a:off x="0" y="0"/>
          <a:ext cx="0" cy="0"/>
          <a:chOff x="0" y="0"/>
          <a:chExt cx="0" cy="0"/>
        </a:xfrm>
      </p:grpSpPr>
      <p:sp>
        <p:nvSpPr>
          <p:cNvPr id="795" name="Shape 795"/>
          <p:cNvSpPr txBox="1"/>
          <p:nvPr/>
        </p:nvSpPr>
        <p:spPr>
          <a:xfrm>
            <a:off x="294967" y="2206061"/>
            <a:ext cx="8524567" cy="3083881"/>
          </a:xfrm>
          <a:prstGeom prst="rect">
            <a:avLst/>
          </a:prstGeom>
          <a:solidFill>
            <a:schemeClr val="tx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spcFirstLastPara="1" wrap="square" lIns="91425" tIns="45700" rIns="91425" bIns="45700" anchor="t" anchorCtr="0">
            <a:spAutoFit/>
          </a:bodyPr>
          <a:lstStyle/>
          <a:p>
            <a:pPr marL="0" marR="0" lvl="0" indent="0" algn="just" rtl="0">
              <a:lnSpc>
                <a:spcPct val="90000"/>
              </a:lnSpc>
              <a:spcBef>
                <a:spcPts val="0"/>
              </a:spcBef>
              <a:spcAft>
                <a:spcPts val="0"/>
              </a:spcAft>
              <a:buClr>
                <a:srgbClr val="000000"/>
              </a:buClr>
              <a:buSzPts val="2800"/>
              <a:buFont typeface="Arial Narrow"/>
              <a:buNone/>
            </a:pPr>
            <a:endParaRPr lang="es-ES" sz="2400" b="0" i="0" u="none" dirty="0">
              <a:solidFill>
                <a:srgbClr val="000000"/>
              </a:solidFill>
              <a:latin typeface="+mn-lt"/>
              <a:ea typeface="Arial Narrow"/>
              <a:cs typeface="Arial Narrow"/>
              <a:sym typeface="Arial Narrow"/>
            </a:endParaRPr>
          </a:p>
          <a:p>
            <a:pPr marL="0" marR="0" lvl="0" indent="0" algn="just" rtl="0">
              <a:lnSpc>
                <a:spcPct val="90000"/>
              </a:lnSpc>
              <a:spcBef>
                <a:spcPts val="0"/>
              </a:spcBef>
              <a:spcAft>
                <a:spcPts val="0"/>
              </a:spcAft>
              <a:buClr>
                <a:srgbClr val="000000"/>
              </a:buClr>
              <a:buSzPts val="2800"/>
              <a:buFont typeface="Arial Narrow"/>
              <a:buNone/>
            </a:pPr>
            <a:r>
              <a:rPr lang="es-ES" sz="2400" b="0" i="0" u="none" dirty="0">
                <a:solidFill>
                  <a:srgbClr val="000000"/>
                </a:solidFill>
                <a:latin typeface="+mn-lt"/>
                <a:ea typeface="Arial Narrow"/>
                <a:cs typeface="Arial Narrow"/>
                <a:sym typeface="Arial Narrow"/>
              </a:rPr>
              <a:t>Ejemplos de variables pueden ser: pertenencia a un  sexo, grupo social o grupo étnico, estado civil, estilo de aprendizaje, aprovechamiento académico, coeficiente de desarrollo intelectual, motivación profesional, tasas de fecundidad, mortalidad, morbilidad y aborto, filiación política o religiosa, actitud hacia el aborto, estilo de dirección, entre otras.</a:t>
            </a:r>
          </a:p>
          <a:p>
            <a:pPr marL="0" marR="0" lvl="0" indent="0" algn="just" rtl="0">
              <a:lnSpc>
                <a:spcPct val="90000"/>
              </a:lnSpc>
              <a:spcBef>
                <a:spcPts val="0"/>
              </a:spcBef>
              <a:spcAft>
                <a:spcPts val="0"/>
              </a:spcAft>
              <a:buClr>
                <a:srgbClr val="000000"/>
              </a:buClr>
              <a:buSzPts val="2800"/>
              <a:buFont typeface="Arial Narrow"/>
              <a:buNone/>
            </a:pPr>
            <a:endParaRPr sz="2400" dirty="0">
              <a:latin typeface="+mn-l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99"/>
        <p:cNvGrpSpPr/>
        <p:nvPr/>
      </p:nvGrpSpPr>
      <p:grpSpPr>
        <a:xfrm>
          <a:off x="0" y="0"/>
          <a:ext cx="0" cy="0"/>
          <a:chOff x="0" y="0"/>
          <a:chExt cx="0" cy="0"/>
        </a:xfrm>
      </p:grpSpPr>
      <p:grpSp>
        <p:nvGrpSpPr>
          <p:cNvPr id="800" name="Shape 800"/>
          <p:cNvGrpSpPr/>
          <p:nvPr/>
        </p:nvGrpSpPr>
        <p:grpSpPr>
          <a:xfrm>
            <a:off x="402265" y="110427"/>
            <a:ext cx="7892292" cy="586890"/>
            <a:chOff x="0" y="0"/>
            <a:chExt cx="2147483500" cy="2147483647"/>
          </a:xfrm>
        </p:grpSpPr>
        <p:cxnSp>
          <p:nvCxnSpPr>
            <p:cNvPr id="801" name="Shape 801"/>
            <p:cNvCxnSpPr/>
            <p:nvPr/>
          </p:nvCxnSpPr>
          <p:spPr>
            <a:xfrm rot="10800000" flipH="1">
              <a:off x="1" y="2097668442"/>
              <a:ext cx="2147483647" cy="49815256"/>
            </a:xfrm>
            <a:prstGeom prst="straightConnector1">
              <a:avLst/>
            </a:prstGeom>
            <a:noFill/>
            <a:ln w="76200" cap="flat" cmpd="sng">
              <a:solidFill>
                <a:srgbClr val="FF0000"/>
              </a:solidFill>
              <a:prstDash val="solid"/>
              <a:miter lim="800000"/>
              <a:headEnd type="none" w="med" len="med"/>
              <a:tailEnd type="none" w="med" len="med"/>
            </a:ln>
          </p:spPr>
        </p:cxnSp>
        <p:sp>
          <p:nvSpPr>
            <p:cNvPr id="802" name="Shape 802"/>
            <p:cNvSpPr txBox="1"/>
            <p:nvPr/>
          </p:nvSpPr>
          <p:spPr>
            <a:xfrm>
              <a:off x="42717605" y="-2"/>
              <a:ext cx="2072768413" cy="12876612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grpSp>
      <p:grpSp>
        <p:nvGrpSpPr>
          <p:cNvPr id="803" name="Shape 803"/>
          <p:cNvGrpSpPr/>
          <p:nvPr/>
        </p:nvGrpSpPr>
        <p:grpSpPr>
          <a:xfrm>
            <a:off x="347662" y="4737463"/>
            <a:ext cx="8594726" cy="1938952"/>
            <a:chOff x="347662" y="4737463"/>
            <a:chExt cx="8594726" cy="1938952"/>
          </a:xfrm>
          <a:solidFill>
            <a:schemeClr val="bg1"/>
          </a:solidFill>
        </p:grpSpPr>
        <p:pic>
          <p:nvPicPr>
            <p:cNvPr id="804" name="Shape 804"/>
            <p:cNvPicPr preferRelativeResize="0"/>
            <p:nvPr/>
          </p:nvPicPr>
          <p:blipFill rotWithShape="1">
            <a:blip r:embed="rId3">
              <a:alphaModFix/>
            </a:blip>
            <a:srcRect/>
            <a:stretch/>
          </p:blipFill>
          <p:spPr>
            <a:xfrm>
              <a:off x="347662" y="4870450"/>
              <a:ext cx="8594726" cy="1560512"/>
            </a:xfrm>
            <a:prstGeom prst="rect">
              <a:avLst/>
            </a:prstGeom>
            <a:grpFill/>
            <a:ln>
              <a:noFill/>
            </a:ln>
          </p:spPr>
        </p:pic>
        <p:sp>
          <p:nvSpPr>
            <p:cNvPr id="805" name="Shape 805"/>
            <p:cNvSpPr txBox="1"/>
            <p:nvPr/>
          </p:nvSpPr>
          <p:spPr>
            <a:xfrm>
              <a:off x="353961" y="4737463"/>
              <a:ext cx="8477189" cy="1938952"/>
            </a:xfrm>
            <a:prstGeom prst="rect">
              <a:avLst/>
            </a:prstGeom>
            <a:ln/>
          </p:spPr>
          <p:style>
            <a:lnRef idx="2">
              <a:schemeClr val="accent1"/>
            </a:lnRef>
            <a:fillRef idx="1">
              <a:schemeClr val="lt1"/>
            </a:fillRef>
            <a:effectRef idx="0">
              <a:schemeClr val="accent1"/>
            </a:effectRef>
            <a:fontRef idx="minor">
              <a:schemeClr val="dk1"/>
            </a:fontRef>
          </p:style>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2000"/>
                <a:buFont typeface="Arial"/>
                <a:buNone/>
              </a:pPr>
              <a:r>
                <a:rPr lang="es-ES" sz="2400" b="0" i="0" u="none" dirty="0">
                  <a:solidFill>
                    <a:srgbClr val="000000"/>
                  </a:solidFill>
                  <a:latin typeface="Arial"/>
                  <a:ea typeface="Arial"/>
                  <a:cs typeface="Arial"/>
                  <a:sym typeface="Arial"/>
                </a:rPr>
                <a:t>Reúne las características fundamentales de la población en estudio  en relación   con   la   variable  o condición particular que se pretenda estudiar y replica  las  características de   la población sobre la que se  quieren inferir los resultados de la investigación.</a:t>
              </a:r>
              <a:endParaRPr sz="2400" dirty="0"/>
            </a:p>
          </p:txBody>
        </p:sp>
      </p:grpSp>
      <p:grpSp>
        <p:nvGrpSpPr>
          <p:cNvPr id="806" name="Shape 806"/>
          <p:cNvGrpSpPr/>
          <p:nvPr/>
        </p:nvGrpSpPr>
        <p:grpSpPr>
          <a:xfrm>
            <a:off x="265471" y="1511300"/>
            <a:ext cx="8676917" cy="1315257"/>
            <a:chOff x="469900" y="1511300"/>
            <a:chExt cx="8472488" cy="1255712"/>
          </a:xfrm>
        </p:grpSpPr>
        <p:pic>
          <p:nvPicPr>
            <p:cNvPr id="807" name="Shape 807"/>
            <p:cNvPicPr preferRelativeResize="0"/>
            <p:nvPr/>
          </p:nvPicPr>
          <p:blipFill rotWithShape="1">
            <a:blip r:embed="rId4">
              <a:alphaModFix/>
            </a:blip>
            <a:srcRect/>
            <a:stretch/>
          </p:blipFill>
          <p:spPr>
            <a:xfrm>
              <a:off x="469900" y="1511300"/>
              <a:ext cx="8472488" cy="1255712"/>
            </a:xfrm>
            <a:prstGeom prst="rect">
              <a:avLst/>
            </a:prstGeom>
            <a:noFill/>
            <a:ln>
              <a:noFill/>
            </a:ln>
          </p:spPr>
        </p:pic>
        <p:sp>
          <p:nvSpPr>
            <p:cNvPr id="808" name="Shape 808"/>
            <p:cNvSpPr txBox="1"/>
            <p:nvPr/>
          </p:nvSpPr>
          <p:spPr>
            <a:xfrm>
              <a:off x="587375" y="1571625"/>
              <a:ext cx="8244000" cy="1145948"/>
            </a:xfrm>
            <a:prstGeom prst="rect">
              <a:avLst/>
            </a:prstGeom>
            <a:solidFill>
              <a:schemeClr val="bg1"/>
            </a:solid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2000"/>
                <a:buFont typeface="Arial"/>
                <a:buNone/>
              </a:pPr>
              <a:r>
                <a:rPr lang="es-ES" sz="2400" b="0" i="0" u="none" dirty="0">
                  <a:solidFill>
                    <a:srgbClr val="000000"/>
                  </a:solidFill>
                  <a:latin typeface="Arial"/>
                  <a:ea typeface="Arial"/>
                  <a:cs typeface="Arial"/>
                  <a:sym typeface="Arial"/>
                </a:rPr>
                <a:t>Totalidad  de  individuos  y  elementos  en los    cuales  pueden presentarse determinadas   características susceptibles de ser estudiadas.</a:t>
              </a:r>
              <a:endParaRPr sz="2400" dirty="0"/>
            </a:p>
          </p:txBody>
        </p:sp>
      </p:grpSp>
      <p:grpSp>
        <p:nvGrpSpPr>
          <p:cNvPr id="809" name="Shape 809"/>
          <p:cNvGrpSpPr/>
          <p:nvPr/>
        </p:nvGrpSpPr>
        <p:grpSpPr>
          <a:xfrm>
            <a:off x="2967856" y="809778"/>
            <a:ext cx="3127375" cy="646112"/>
            <a:chOff x="3144837" y="957262"/>
            <a:chExt cx="3127375" cy="646112"/>
          </a:xfrm>
        </p:grpSpPr>
        <p:pic>
          <p:nvPicPr>
            <p:cNvPr id="810" name="Shape 810"/>
            <p:cNvPicPr preferRelativeResize="0"/>
            <p:nvPr/>
          </p:nvPicPr>
          <p:blipFill rotWithShape="1">
            <a:blip r:embed="rId5">
              <a:alphaModFix/>
            </a:blip>
            <a:srcRect/>
            <a:stretch/>
          </p:blipFill>
          <p:spPr>
            <a:xfrm>
              <a:off x="3144837" y="957262"/>
              <a:ext cx="3127375" cy="646112"/>
            </a:xfrm>
            <a:prstGeom prst="rect">
              <a:avLst/>
            </a:prstGeom>
            <a:noFill/>
            <a:ln>
              <a:noFill/>
            </a:ln>
          </p:spPr>
        </p:pic>
        <p:sp>
          <p:nvSpPr>
            <p:cNvPr id="811" name="Shape 811"/>
            <p:cNvSpPr txBox="1"/>
            <p:nvPr/>
          </p:nvSpPr>
          <p:spPr>
            <a:xfrm>
              <a:off x="3208337" y="1016000"/>
              <a:ext cx="3002100" cy="46162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s-ES" sz="2400" b="1" i="0" u="none" dirty="0">
                  <a:solidFill>
                    <a:srgbClr val="000000"/>
                  </a:solidFill>
                  <a:latin typeface="Arial"/>
                  <a:ea typeface="Arial"/>
                  <a:cs typeface="Arial"/>
                  <a:sym typeface="Arial"/>
                </a:rPr>
                <a:t>POBLACIÓN</a:t>
              </a:r>
              <a:endParaRPr sz="2400" b="1" dirty="0"/>
            </a:p>
          </p:txBody>
        </p:sp>
      </p:grpSp>
      <p:grpSp>
        <p:nvGrpSpPr>
          <p:cNvPr id="812" name="Shape 812"/>
          <p:cNvGrpSpPr/>
          <p:nvPr/>
        </p:nvGrpSpPr>
        <p:grpSpPr>
          <a:xfrm>
            <a:off x="3156922" y="2722050"/>
            <a:ext cx="3121025" cy="641350"/>
            <a:chOff x="3024187" y="2840037"/>
            <a:chExt cx="3121025" cy="64135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scene3d>
            <a:camera prst="orthographicFront">
              <a:rot lat="0" lon="0" rev="0"/>
            </a:camera>
            <a:lightRig rig="glow" dir="t">
              <a:rot lat="0" lon="0" rev="4800000"/>
            </a:lightRig>
          </a:scene3d>
        </p:grpSpPr>
        <p:pic>
          <p:nvPicPr>
            <p:cNvPr id="813" name="Shape 813"/>
            <p:cNvPicPr preferRelativeResize="0"/>
            <p:nvPr/>
          </p:nvPicPr>
          <p:blipFill rotWithShape="1">
            <a:blip r:embed="rId6">
              <a:alphaModFix/>
            </a:blip>
            <a:srcRect/>
            <a:stretch/>
          </p:blipFill>
          <p:spPr>
            <a:xfrm>
              <a:off x="3024187" y="2840037"/>
              <a:ext cx="3121025" cy="641350"/>
            </a:xfrm>
            <a:prstGeom prst="rect">
              <a:avLst/>
            </a:prstGeom>
            <a:grpFill/>
            <a:ln>
              <a:noFill/>
            </a:ln>
            <a:effectLst>
              <a:outerShdw blurRad="190500" dist="228600" dir="2700000" algn="ctr">
                <a:srgbClr val="000000">
                  <a:alpha val="30000"/>
                </a:srgbClr>
              </a:outerShdw>
            </a:effectLst>
            <a:sp3d prstMaterial="matte">
              <a:bevelT w="127000" h="63500"/>
            </a:sp3d>
          </p:spPr>
        </p:pic>
        <p:sp>
          <p:nvSpPr>
            <p:cNvPr id="814" name="Shape 814"/>
            <p:cNvSpPr txBox="1"/>
            <p:nvPr/>
          </p:nvSpPr>
          <p:spPr>
            <a:xfrm>
              <a:off x="3084512" y="2898775"/>
              <a:ext cx="3002100" cy="461624"/>
            </a:xfrm>
            <a:prstGeom prst="rect">
              <a:avLst/>
            </a:prstGeom>
            <a:grpFill/>
            <a:ln>
              <a:noFill/>
            </a:ln>
            <a:effectLst>
              <a:outerShdw blurRad="190500" dist="228600" dir="2700000" algn="ctr">
                <a:srgbClr val="000000">
                  <a:alpha val="30000"/>
                </a:srgbClr>
              </a:outerShdw>
            </a:effectLst>
            <a:sp3d prstMaterial="matte">
              <a:bevelT w="127000" h="63500"/>
            </a:sp3d>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s-ES" sz="2400" b="1" i="0" u="none" dirty="0">
                  <a:solidFill>
                    <a:schemeClr val="tx1"/>
                  </a:solidFill>
                  <a:latin typeface="Arial"/>
                  <a:ea typeface="Arial"/>
                  <a:cs typeface="Arial"/>
                  <a:sym typeface="Arial"/>
                </a:rPr>
                <a:t>MUESTRA</a:t>
              </a:r>
              <a:endParaRPr sz="2400" b="1" dirty="0">
                <a:solidFill>
                  <a:schemeClr val="tx1"/>
                </a:solidFill>
              </a:endParaRPr>
            </a:p>
          </p:txBody>
        </p:sp>
      </p:grpSp>
      <p:grpSp>
        <p:nvGrpSpPr>
          <p:cNvPr id="815" name="Shape 815"/>
          <p:cNvGrpSpPr/>
          <p:nvPr/>
        </p:nvGrpSpPr>
        <p:grpSpPr>
          <a:xfrm>
            <a:off x="463550" y="3371850"/>
            <a:ext cx="8369300" cy="646112"/>
            <a:chOff x="463550" y="3371850"/>
            <a:chExt cx="8369300" cy="646112"/>
          </a:xfrm>
        </p:grpSpPr>
        <p:pic>
          <p:nvPicPr>
            <p:cNvPr id="816" name="Shape 816"/>
            <p:cNvPicPr preferRelativeResize="0"/>
            <p:nvPr/>
          </p:nvPicPr>
          <p:blipFill rotWithShape="1">
            <a:blip r:embed="rId7">
              <a:alphaModFix/>
            </a:blip>
            <a:srcRect/>
            <a:stretch/>
          </p:blipFill>
          <p:spPr>
            <a:xfrm>
              <a:off x="463550" y="3371850"/>
              <a:ext cx="8369300" cy="646112"/>
            </a:xfrm>
            <a:prstGeom prst="rect">
              <a:avLst/>
            </a:prstGeom>
            <a:noFill/>
            <a:ln>
              <a:noFill/>
            </a:ln>
          </p:spPr>
        </p:pic>
        <p:sp>
          <p:nvSpPr>
            <p:cNvPr id="817" name="Shape 817"/>
            <p:cNvSpPr txBox="1"/>
            <p:nvPr/>
          </p:nvSpPr>
          <p:spPr>
            <a:xfrm>
              <a:off x="525462" y="3430587"/>
              <a:ext cx="8244000" cy="461624"/>
            </a:xfrm>
            <a:prstGeom prst="rect">
              <a:avLst/>
            </a:prstGeom>
            <a:solidFill>
              <a:schemeClr val="bg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s-ES" sz="2400" b="0" i="0" u="none" dirty="0">
                  <a:solidFill>
                    <a:srgbClr val="000000"/>
                  </a:solidFill>
                  <a:latin typeface="Arial"/>
                  <a:ea typeface="Arial"/>
                  <a:cs typeface="Arial"/>
                  <a:sym typeface="Arial"/>
                </a:rPr>
                <a:t>Subconjunto de la población susceptible de ser estudiada</a:t>
              </a:r>
              <a:r>
                <a:rPr lang="es-ES" sz="2000" b="0" i="0" u="none" dirty="0">
                  <a:solidFill>
                    <a:srgbClr val="000000"/>
                  </a:solidFill>
                  <a:latin typeface="Arial"/>
                  <a:ea typeface="Arial"/>
                  <a:cs typeface="Arial"/>
                  <a:sym typeface="Arial"/>
                </a:rPr>
                <a:t>.</a:t>
              </a:r>
              <a:endParaRPr dirty="0"/>
            </a:p>
          </p:txBody>
        </p:sp>
      </p:grpSp>
      <p:grpSp>
        <p:nvGrpSpPr>
          <p:cNvPr id="818" name="Shape 818"/>
          <p:cNvGrpSpPr/>
          <p:nvPr/>
        </p:nvGrpSpPr>
        <p:grpSpPr>
          <a:xfrm>
            <a:off x="2411720" y="4035527"/>
            <a:ext cx="4991969" cy="646112"/>
            <a:chOff x="2249487" y="4286250"/>
            <a:chExt cx="4991969" cy="646112"/>
          </a:xfrm>
          <a:scene3d>
            <a:camera prst="orthographicFront">
              <a:rot lat="0" lon="0" rev="0"/>
            </a:camera>
            <a:lightRig rig="glow" dir="t">
              <a:rot lat="0" lon="0" rev="4800000"/>
            </a:lightRig>
          </a:scene3d>
        </p:grpSpPr>
        <p:pic>
          <p:nvPicPr>
            <p:cNvPr id="819" name="Shape 819"/>
            <p:cNvPicPr preferRelativeResize="0"/>
            <p:nvPr/>
          </p:nvPicPr>
          <p:blipFill rotWithShape="1">
            <a:blip r:embed="rId8">
              <a:alphaModFix/>
            </a:blip>
            <a:srcRect/>
            <a:stretch/>
          </p:blipFill>
          <p:spPr>
            <a:xfrm>
              <a:off x="2249487" y="4286250"/>
              <a:ext cx="4632325" cy="646112"/>
            </a:xfrm>
            <a:prstGeom prst="rect">
              <a:avLst/>
            </a:prstGeom>
            <a:noFill/>
            <a:ln>
              <a:noFill/>
            </a:ln>
            <a:effectLst>
              <a:outerShdw blurRad="190500" dist="228600" dir="2700000" algn="ctr">
                <a:srgbClr val="000000">
                  <a:alpha val="30000"/>
                </a:srgbClr>
              </a:outerShdw>
            </a:effectLst>
            <a:sp3d prstMaterial="matte">
              <a:bevelT w="127000" h="63500"/>
            </a:sp3d>
          </p:spPr>
        </p:pic>
        <p:sp>
          <p:nvSpPr>
            <p:cNvPr id="820" name="Shape 820"/>
            <p:cNvSpPr txBox="1"/>
            <p:nvPr/>
          </p:nvSpPr>
          <p:spPr>
            <a:xfrm>
              <a:off x="2309811" y="4348162"/>
              <a:ext cx="4931645" cy="46162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a:noFill/>
            </a:ln>
            <a:effectLst>
              <a:outerShdw blurRad="190500" dist="228600" dir="2700000" algn="ctr">
                <a:srgbClr val="000000">
                  <a:alpha val="30000"/>
                </a:srgbClr>
              </a:outerShdw>
            </a:effectLst>
            <a:sp3d prstMaterial="matte">
              <a:bevelT w="127000" h="63500"/>
            </a:sp3d>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s-ES" sz="2400" b="1" i="0" u="none" dirty="0">
                  <a:solidFill>
                    <a:srgbClr val="000000"/>
                  </a:solidFill>
                  <a:latin typeface="Arial"/>
                  <a:ea typeface="Arial"/>
                  <a:cs typeface="Arial"/>
                  <a:sym typeface="Arial"/>
                </a:rPr>
                <a:t>MUESTRA REPRESENTATIVA</a:t>
              </a:r>
              <a:endParaRPr sz="2400" b="1" dirty="0"/>
            </a:p>
          </p:txBody>
        </p:sp>
      </p:gr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824"/>
        <p:cNvGrpSpPr/>
        <p:nvPr/>
      </p:nvGrpSpPr>
      <p:grpSpPr>
        <a:xfrm>
          <a:off x="0" y="0"/>
          <a:ext cx="0" cy="0"/>
          <a:chOff x="0" y="0"/>
          <a:chExt cx="0" cy="0"/>
        </a:xfrm>
      </p:grpSpPr>
      <p:grpSp>
        <p:nvGrpSpPr>
          <p:cNvPr id="825" name="Shape 825"/>
          <p:cNvGrpSpPr/>
          <p:nvPr/>
        </p:nvGrpSpPr>
        <p:grpSpPr>
          <a:xfrm>
            <a:off x="402265" y="110427"/>
            <a:ext cx="7892292" cy="586890"/>
            <a:chOff x="0" y="0"/>
            <a:chExt cx="2147483500" cy="2147483647"/>
          </a:xfrm>
        </p:grpSpPr>
        <p:cxnSp>
          <p:nvCxnSpPr>
            <p:cNvPr id="826" name="Shape 826"/>
            <p:cNvCxnSpPr/>
            <p:nvPr/>
          </p:nvCxnSpPr>
          <p:spPr>
            <a:xfrm rot="10800000" flipH="1">
              <a:off x="1" y="2097668442"/>
              <a:ext cx="2147483647" cy="49815256"/>
            </a:xfrm>
            <a:prstGeom prst="straightConnector1">
              <a:avLst/>
            </a:prstGeom>
            <a:noFill/>
            <a:ln w="76200" cap="flat" cmpd="sng">
              <a:solidFill>
                <a:srgbClr val="FF0000"/>
              </a:solidFill>
              <a:prstDash val="solid"/>
              <a:miter lim="800000"/>
              <a:headEnd type="none" w="med" len="med"/>
              <a:tailEnd type="none" w="med" len="med"/>
            </a:ln>
          </p:spPr>
        </p:cxnSp>
        <p:sp>
          <p:nvSpPr>
            <p:cNvPr id="827" name="Shape 827"/>
            <p:cNvSpPr txBox="1"/>
            <p:nvPr/>
          </p:nvSpPr>
          <p:spPr>
            <a:xfrm>
              <a:off x="42717605" y="-2"/>
              <a:ext cx="2072768413" cy="12876612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grpSp>
      <p:grpSp>
        <p:nvGrpSpPr>
          <p:cNvPr id="828" name="Shape 828"/>
          <p:cNvGrpSpPr/>
          <p:nvPr/>
        </p:nvGrpSpPr>
        <p:grpSpPr>
          <a:xfrm>
            <a:off x="3005137" y="830214"/>
            <a:ext cx="3121025" cy="687435"/>
            <a:chOff x="3005137" y="830214"/>
            <a:chExt cx="3121025" cy="687435"/>
          </a:xfrm>
          <a:solidFill>
            <a:schemeClr val="bg1"/>
          </a:solidFill>
        </p:grpSpPr>
        <p:pic>
          <p:nvPicPr>
            <p:cNvPr id="829" name="Shape 829"/>
            <p:cNvPicPr preferRelativeResize="0"/>
            <p:nvPr/>
          </p:nvPicPr>
          <p:blipFill rotWithShape="1">
            <a:blip r:embed="rId3">
              <a:alphaModFix/>
            </a:blip>
            <a:srcRect/>
            <a:stretch/>
          </p:blipFill>
          <p:spPr>
            <a:xfrm>
              <a:off x="3005137" y="871537"/>
              <a:ext cx="3121025" cy="646112"/>
            </a:xfrm>
            <a:prstGeom prst="rect">
              <a:avLst/>
            </a:prstGeom>
            <a:grpFill/>
            <a:ln>
              <a:noFill/>
            </a:ln>
          </p:spPr>
        </p:pic>
        <p:sp>
          <p:nvSpPr>
            <p:cNvPr id="830" name="Shape 830"/>
            <p:cNvSpPr txBox="1"/>
            <p:nvPr/>
          </p:nvSpPr>
          <p:spPr>
            <a:xfrm>
              <a:off x="3063875" y="830214"/>
              <a:ext cx="3002100" cy="461624"/>
            </a:xfrm>
            <a:prstGeom prst="rect">
              <a:avLst/>
            </a:prstGeom>
            <a:grp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s-ES" sz="2400" b="1" i="0" u="none" dirty="0">
                  <a:solidFill>
                    <a:srgbClr val="000000"/>
                  </a:solidFill>
                  <a:latin typeface="Arial"/>
                  <a:ea typeface="Arial"/>
                  <a:cs typeface="Arial"/>
                  <a:sym typeface="Arial"/>
                </a:rPr>
                <a:t>MUESTREO</a:t>
              </a:r>
              <a:endParaRPr sz="2400" b="1" dirty="0"/>
            </a:p>
          </p:txBody>
        </p:sp>
      </p:grpSp>
      <p:grpSp>
        <p:nvGrpSpPr>
          <p:cNvPr id="831" name="Shape 831"/>
          <p:cNvGrpSpPr/>
          <p:nvPr/>
        </p:nvGrpSpPr>
        <p:grpSpPr>
          <a:xfrm>
            <a:off x="172065" y="1421479"/>
            <a:ext cx="8626477" cy="950912"/>
            <a:chOff x="304800" y="1450975"/>
            <a:chExt cx="8626477" cy="950912"/>
          </a:xfrm>
        </p:grpSpPr>
        <p:pic>
          <p:nvPicPr>
            <p:cNvPr id="832" name="Shape 832"/>
            <p:cNvPicPr preferRelativeResize="0"/>
            <p:nvPr/>
          </p:nvPicPr>
          <p:blipFill rotWithShape="1">
            <a:blip r:embed="rId4">
              <a:alphaModFix/>
            </a:blip>
            <a:srcRect/>
            <a:stretch/>
          </p:blipFill>
          <p:spPr>
            <a:xfrm>
              <a:off x="304800" y="1450975"/>
              <a:ext cx="8626477" cy="950912"/>
            </a:xfrm>
            <a:prstGeom prst="rect">
              <a:avLst/>
            </a:prstGeom>
            <a:noFill/>
            <a:ln>
              <a:noFill/>
            </a:ln>
          </p:spPr>
        </p:pic>
        <p:sp>
          <p:nvSpPr>
            <p:cNvPr id="833" name="Shape 833"/>
            <p:cNvSpPr txBox="1"/>
            <p:nvPr/>
          </p:nvSpPr>
          <p:spPr>
            <a:xfrm>
              <a:off x="422275" y="1511300"/>
              <a:ext cx="8416800" cy="708000"/>
            </a:xfrm>
            <a:prstGeom prst="rect">
              <a:avLst/>
            </a:prstGeom>
            <a:solidFill>
              <a:schemeClr val="bg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s-ES" sz="2000" b="0" i="0" u="none" dirty="0">
                  <a:solidFill>
                    <a:srgbClr val="000000"/>
                  </a:solidFill>
                  <a:latin typeface="Arial"/>
                  <a:ea typeface="Arial"/>
                  <a:cs typeface="Arial"/>
                  <a:sym typeface="Arial"/>
                </a:rPr>
                <a:t> Procedimiento mediante el cual se selecciona una parte de la población que represente las características a estudiar.</a:t>
              </a:r>
              <a:r>
                <a:rPr lang="es-ES" sz="2000" b="0" i="0" u="none" dirty="0">
                  <a:solidFill>
                    <a:srgbClr val="00FF00"/>
                  </a:solidFill>
                  <a:latin typeface="Arial"/>
                  <a:ea typeface="Arial"/>
                  <a:cs typeface="Arial"/>
                  <a:sym typeface="Arial"/>
                </a:rPr>
                <a:t>.</a:t>
              </a:r>
              <a:endParaRPr dirty="0"/>
            </a:p>
          </p:txBody>
        </p:sp>
      </p:grpSp>
      <p:grpSp>
        <p:nvGrpSpPr>
          <p:cNvPr id="834" name="Shape 834"/>
          <p:cNvGrpSpPr/>
          <p:nvPr/>
        </p:nvGrpSpPr>
        <p:grpSpPr>
          <a:xfrm>
            <a:off x="360362" y="2438400"/>
            <a:ext cx="4059237" cy="1427162"/>
            <a:chOff x="360362" y="2438400"/>
            <a:chExt cx="4059237" cy="1427162"/>
          </a:xfrm>
        </p:grpSpPr>
        <p:pic>
          <p:nvPicPr>
            <p:cNvPr id="835" name="Shape 835"/>
            <p:cNvPicPr preferRelativeResize="0"/>
            <p:nvPr/>
          </p:nvPicPr>
          <p:blipFill rotWithShape="1">
            <a:blip r:embed="rId5">
              <a:alphaModFix/>
            </a:blip>
            <a:srcRect/>
            <a:stretch/>
          </p:blipFill>
          <p:spPr>
            <a:xfrm>
              <a:off x="360362" y="2438400"/>
              <a:ext cx="4059237" cy="1427162"/>
            </a:xfrm>
            <a:prstGeom prst="rect">
              <a:avLst/>
            </a:prstGeom>
            <a:noFill/>
            <a:ln>
              <a:noFill/>
            </a:ln>
          </p:spPr>
        </p:pic>
        <p:sp>
          <p:nvSpPr>
            <p:cNvPr id="836" name="Shape 836"/>
            <p:cNvSpPr txBox="1"/>
            <p:nvPr/>
          </p:nvSpPr>
          <p:spPr>
            <a:xfrm>
              <a:off x="422275" y="2506662"/>
              <a:ext cx="3921000" cy="1200300"/>
            </a:xfrm>
            <a:prstGeom prst="rect">
              <a:avLst/>
            </a:prstGeom>
            <a:solidFill>
              <a:schemeClr val="bg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s-ES" sz="1800" b="1" i="0" u="none" dirty="0">
                  <a:solidFill>
                    <a:srgbClr val="FF0000"/>
                  </a:solidFill>
                  <a:latin typeface="Arial"/>
                  <a:ea typeface="Arial"/>
                  <a:cs typeface="Arial"/>
                  <a:sym typeface="Arial"/>
                </a:rPr>
                <a:t>MUESTREO  PROBABILÍSTICO</a:t>
              </a:r>
              <a:endParaRPr dirty="0">
                <a:solidFill>
                  <a:srgbClr val="FF0000"/>
                </a:solidFill>
              </a:endParaRPr>
            </a:p>
            <a:p>
              <a:pPr marL="0" marR="0" lvl="0" indent="0" algn="ctr" rtl="0">
                <a:lnSpc>
                  <a:spcPct val="100000"/>
                </a:lnSpc>
                <a:spcBef>
                  <a:spcPts val="0"/>
                </a:spcBef>
                <a:spcAft>
                  <a:spcPts val="0"/>
                </a:spcAft>
                <a:buClr>
                  <a:srgbClr val="000000"/>
                </a:buClr>
                <a:buSzPts val="1800"/>
                <a:buFont typeface="Arial"/>
                <a:buNone/>
              </a:pPr>
              <a:r>
                <a:rPr lang="es-ES" sz="1800" b="0" i="0" u="none" dirty="0">
                  <a:solidFill>
                    <a:srgbClr val="000000"/>
                  </a:solidFill>
                  <a:latin typeface="Arial"/>
                  <a:ea typeface="Arial"/>
                  <a:cs typeface="Arial"/>
                  <a:sym typeface="Arial"/>
                </a:rPr>
                <a:t>Se conoce la probabilidad de elegir una unidad cualquiera de la población</a:t>
              </a:r>
              <a:endParaRPr dirty="0"/>
            </a:p>
          </p:txBody>
        </p:sp>
      </p:grpSp>
      <p:sp>
        <p:nvSpPr>
          <p:cNvPr id="837" name="Shape 837"/>
          <p:cNvSpPr txBox="1"/>
          <p:nvPr/>
        </p:nvSpPr>
        <p:spPr>
          <a:xfrm>
            <a:off x="294968" y="3887787"/>
            <a:ext cx="3789694" cy="2831504"/>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chemeClr val="dk1"/>
              </a:buClr>
              <a:buSzPts val="1800"/>
              <a:buFont typeface="Noto Sans Symbols"/>
              <a:buChar char="✓"/>
            </a:pPr>
            <a:r>
              <a:rPr lang="es-ES" sz="2000" b="0" i="0" u="none" dirty="0">
                <a:solidFill>
                  <a:schemeClr val="dk1"/>
                </a:solidFill>
                <a:latin typeface="Arial"/>
                <a:ea typeface="Arial"/>
                <a:cs typeface="Arial"/>
                <a:sym typeface="Arial"/>
              </a:rPr>
              <a:t>Muestreo Aleatorio Simple</a:t>
            </a:r>
            <a:endParaRPr sz="2000" dirty="0"/>
          </a:p>
          <a:p>
            <a:pPr marL="285750" marR="0" lvl="0" indent="-285750" algn="l" rtl="0">
              <a:lnSpc>
                <a:spcPct val="100000"/>
              </a:lnSpc>
              <a:spcBef>
                <a:spcPts val="0"/>
              </a:spcBef>
              <a:spcAft>
                <a:spcPts val="0"/>
              </a:spcAft>
              <a:buClr>
                <a:schemeClr val="dk1"/>
              </a:buClr>
              <a:buSzPts val="1800"/>
              <a:buFont typeface="Calibri"/>
              <a:buNone/>
            </a:pPr>
            <a:endParaRPr sz="2000" b="0" i="0" u="none" dirty="0">
              <a:solidFill>
                <a:schemeClr val="dk1"/>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Noto Sans Symbols"/>
              <a:buChar char="✓"/>
            </a:pPr>
            <a:r>
              <a:rPr lang="es-ES" sz="2000" b="0" i="0" u="none" dirty="0">
                <a:solidFill>
                  <a:schemeClr val="dk1"/>
                </a:solidFill>
                <a:latin typeface="Arial"/>
                <a:ea typeface="Arial"/>
                <a:cs typeface="Arial"/>
                <a:sym typeface="Arial"/>
              </a:rPr>
              <a:t>Sistemático</a:t>
            </a:r>
            <a:endParaRPr sz="2000" dirty="0"/>
          </a:p>
          <a:p>
            <a:pPr marL="285750" marR="0" lvl="0" indent="-285750" algn="l" rtl="0">
              <a:lnSpc>
                <a:spcPct val="100000"/>
              </a:lnSpc>
              <a:spcBef>
                <a:spcPts val="0"/>
              </a:spcBef>
              <a:spcAft>
                <a:spcPts val="0"/>
              </a:spcAft>
              <a:buClr>
                <a:schemeClr val="dk1"/>
              </a:buClr>
              <a:buSzPts val="1800"/>
              <a:buFont typeface="Calibri"/>
              <a:buNone/>
            </a:pPr>
            <a:endParaRPr sz="2000" b="0" i="0" u="none" dirty="0">
              <a:solidFill>
                <a:schemeClr val="dk1"/>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Noto Sans Symbols"/>
              <a:buChar char="✓"/>
            </a:pPr>
            <a:r>
              <a:rPr lang="es-ES" sz="2000" b="0" i="0" u="none" dirty="0">
                <a:solidFill>
                  <a:schemeClr val="dk1"/>
                </a:solidFill>
                <a:latin typeface="Arial"/>
                <a:ea typeface="Arial"/>
                <a:cs typeface="Arial"/>
                <a:sym typeface="Arial"/>
              </a:rPr>
              <a:t>Estratificado </a:t>
            </a:r>
            <a:endParaRPr sz="2000" dirty="0"/>
          </a:p>
          <a:p>
            <a:pPr marL="285750" marR="0" lvl="0" indent="-285750" algn="l" rtl="0">
              <a:lnSpc>
                <a:spcPct val="100000"/>
              </a:lnSpc>
              <a:spcBef>
                <a:spcPts val="0"/>
              </a:spcBef>
              <a:spcAft>
                <a:spcPts val="0"/>
              </a:spcAft>
              <a:buClr>
                <a:schemeClr val="dk1"/>
              </a:buClr>
              <a:buSzPts val="1800"/>
              <a:buFont typeface="Calibri"/>
              <a:buNone/>
            </a:pPr>
            <a:endParaRPr sz="2000" b="0" i="0" u="none" dirty="0">
              <a:solidFill>
                <a:schemeClr val="dk1"/>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Noto Sans Symbols"/>
              <a:buChar char="✓"/>
            </a:pPr>
            <a:r>
              <a:rPr lang="es-ES" sz="2000" b="0" i="0" u="none" dirty="0">
                <a:solidFill>
                  <a:schemeClr val="dk1"/>
                </a:solidFill>
                <a:latin typeface="Arial"/>
                <a:ea typeface="Arial"/>
                <a:cs typeface="Arial"/>
                <a:sym typeface="Arial"/>
              </a:rPr>
              <a:t>Conglomerados</a:t>
            </a:r>
            <a:endParaRPr sz="2000" dirty="0"/>
          </a:p>
          <a:p>
            <a:pPr marL="285750" marR="0" lvl="0" indent="-285750" algn="l" rtl="0">
              <a:lnSpc>
                <a:spcPct val="100000"/>
              </a:lnSpc>
              <a:spcBef>
                <a:spcPts val="0"/>
              </a:spcBef>
              <a:spcAft>
                <a:spcPts val="0"/>
              </a:spcAft>
              <a:buClr>
                <a:schemeClr val="dk1"/>
              </a:buClr>
              <a:buSzPts val="1800"/>
              <a:buFont typeface="Calibri"/>
              <a:buNone/>
            </a:pPr>
            <a:endParaRPr sz="2000" b="0" i="0" u="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dirty="0">
              <a:solidFill>
                <a:schemeClr val="dk1"/>
              </a:solidFill>
              <a:latin typeface="Arial"/>
              <a:ea typeface="Arial"/>
              <a:cs typeface="Arial"/>
              <a:sym typeface="Arial"/>
            </a:endParaRPr>
          </a:p>
        </p:txBody>
      </p:sp>
      <p:grpSp>
        <p:nvGrpSpPr>
          <p:cNvPr id="838" name="Shape 838"/>
          <p:cNvGrpSpPr/>
          <p:nvPr/>
        </p:nvGrpSpPr>
        <p:grpSpPr>
          <a:xfrm>
            <a:off x="4365523" y="2438400"/>
            <a:ext cx="4778477" cy="1841500"/>
            <a:chOff x="4632325" y="2438400"/>
            <a:chExt cx="4487861" cy="1841500"/>
          </a:xfrm>
        </p:grpSpPr>
        <p:pic>
          <p:nvPicPr>
            <p:cNvPr id="839" name="Shape 839"/>
            <p:cNvPicPr preferRelativeResize="0"/>
            <p:nvPr/>
          </p:nvPicPr>
          <p:blipFill rotWithShape="1">
            <a:blip r:embed="rId6">
              <a:alphaModFix/>
            </a:blip>
            <a:srcRect/>
            <a:stretch/>
          </p:blipFill>
          <p:spPr>
            <a:xfrm>
              <a:off x="4632325" y="2438400"/>
              <a:ext cx="4487861" cy="1841500"/>
            </a:xfrm>
            <a:prstGeom prst="rect">
              <a:avLst/>
            </a:prstGeom>
            <a:noFill/>
            <a:ln>
              <a:noFill/>
            </a:ln>
          </p:spPr>
        </p:pic>
        <p:sp>
          <p:nvSpPr>
            <p:cNvPr id="840" name="Shape 840"/>
            <p:cNvSpPr txBox="1"/>
            <p:nvPr/>
          </p:nvSpPr>
          <p:spPr>
            <a:xfrm>
              <a:off x="4737100" y="2506662"/>
              <a:ext cx="4283100" cy="1616100"/>
            </a:xfrm>
            <a:prstGeom prst="rect">
              <a:avLst/>
            </a:prstGeom>
            <a:solidFill>
              <a:schemeClr val="bg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s-ES" sz="1800" b="1" i="0" u="none" dirty="0">
                  <a:solidFill>
                    <a:srgbClr val="FF0000"/>
                  </a:solidFill>
                  <a:latin typeface="Arial"/>
                  <a:ea typeface="Arial"/>
                  <a:cs typeface="Arial"/>
                  <a:sym typeface="Arial"/>
                </a:rPr>
                <a:t>MUESTREO NO PROBABILÍSTICO</a:t>
              </a:r>
              <a:endParaRPr dirty="0">
                <a:solidFill>
                  <a:srgbClr val="FF0000"/>
                </a:solidFill>
              </a:endParaRPr>
            </a:p>
            <a:p>
              <a:pPr marL="0" marR="0" lvl="0" indent="0" algn="just" rtl="0">
                <a:lnSpc>
                  <a:spcPct val="90000"/>
                </a:lnSpc>
                <a:spcBef>
                  <a:spcPts val="0"/>
                </a:spcBef>
                <a:spcAft>
                  <a:spcPts val="0"/>
                </a:spcAft>
                <a:buClr>
                  <a:srgbClr val="000000"/>
                </a:buClr>
                <a:buSzPts val="1800"/>
                <a:buFont typeface="Arial"/>
                <a:buNone/>
              </a:pPr>
              <a:r>
                <a:rPr lang="es-ES" sz="1800" b="0" i="0" u="none" dirty="0">
                  <a:solidFill>
                    <a:srgbClr val="000000"/>
                  </a:solidFill>
                  <a:latin typeface="Arial"/>
                  <a:ea typeface="Arial"/>
                  <a:cs typeface="Arial"/>
                  <a:sym typeface="Arial"/>
                </a:rPr>
                <a:t>No requiere    de   una representatividad   de  elementos  de  una  población, sino  de una cuidadosa y  controlada  selección de los sujetos   con  ciertas  características  especificadas</a:t>
              </a:r>
              <a:endParaRPr dirty="0"/>
            </a:p>
          </p:txBody>
        </p:sp>
      </p:grpSp>
      <p:sp>
        <p:nvSpPr>
          <p:cNvPr id="841" name="Shape 841"/>
          <p:cNvSpPr txBox="1"/>
          <p:nvPr/>
        </p:nvSpPr>
        <p:spPr>
          <a:xfrm>
            <a:off x="3952568" y="4203700"/>
            <a:ext cx="5191394" cy="3140100"/>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chemeClr val="dk1"/>
              </a:buClr>
              <a:buSzPts val="1800"/>
              <a:buFont typeface="Noto Sans Symbols"/>
              <a:buChar char="✓"/>
            </a:pPr>
            <a:r>
              <a:rPr lang="es-ES" sz="1800" b="0" i="0" u="none" dirty="0">
                <a:solidFill>
                  <a:schemeClr val="dk1"/>
                </a:solidFill>
                <a:latin typeface="Arial"/>
                <a:ea typeface="Arial"/>
                <a:cs typeface="Arial"/>
                <a:sym typeface="Arial"/>
              </a:rPr>
              <a:t>Por conveniencia</a:t>
            </a:r>
            <a:endParaRPr dirty="0"/>
          </a:p>
          <a:p>
            <a:pPr marL="285750" marR="0" lvl="0" indent="-285750" algn="l" rtl="0">
              <a:lnSpc>
                <a:spcPct val="100000"/>
              </a:lnSpc>
              <a:spcBef>
                <a:spcPts val="0"/>
              </a:spcBef>
              <a:spcAft>
                <a:spcPts val="0"/>
              </a:spcAft>
              <a:buClr>
                <a:schemeClr val="dk1"/>
              </a:buClr>
              <a:buSzPts val="1800"/>
              <a:buFont typeface="Noto Sans Symbols"/>
              <a:buChar char="✓"/>
            </a:pPr>
            <a:r>
              <a:rPr lang="es-ES" sz="1800" b="0" i="0" u="none" dirty="0">
                <a:solidFill>
                  <a:schemeClr val="dk1"/>
                </a:solidFill>
                <a:latin typeface="Arial"/>
                <a:ea typeface="Arial"/>
                <a:cs typeface="Arial"/>
                <a:sym typeface="Arial"/>
              </a:rPr>
              <a:t>Máxima variación, casos extremos.</a:t>
            </a:r>
            <a:endParaRPr dirty="0"/>
          </a:p>
          <a:p>
            <a:pPr marL="285750" marR="0" lvl="0" indent="-285750" algn="l" rtl="0">
              <a:lnSpc>
                <a:spcPct val="100000"/>
              </a:lnSpc>
              <a:spcBef>
                <a:spcPts val="0"/>
              </a:spcBef>
              <a:spcAft>
                <a:spcPts val="0"/>
              </a:spcAft>
              <a:buClr>
                <a:schemeClr val="dk1"/>
              </a:buClr>
              <a:buSzPts val="1800"/>
              <a:buFont typeface="Noto Sans Symbols"/>
              <a:buChar char="✓"/>
            </a:pPr>
            <a:r>
              <a:rPr lang="es-ES" sz="1800" b="0" i="0" u="none" dirty="0">
                <a:solidFill>
                  <a:schemeClr val="dk1"/>
                </a:solidFill>
                <a:latin typeface="Arial"/>
                <a:ea typeface="Arial"/>
                <a:cs typeface="Arial"/>
                <a:sym typeface="Arial"/>
              </a:rPr>
              <a:t>Casos Típicos</a:t>
            </a:r>
            <a:endParaRPr dirty="0"/>
          </a:p>
          <a:p>
            <a:pPr marL="285750" marR="0" lvl="0" indent="-285750" algn="l" rtl="0">
              <a:lnSpc>
                <a:spcPct val="100000"/>
              </a:lnSpc>
              <a:spcBef>
                <a:spcPts val="0"/>
              </a:spcBef>
              <a:spcAft>
                <a:spcPts val="0"/>
              </a:spcAft>
              <a:buClr>
                <a:schemeClr val="dk1"/>
              </a:buClr>
              <a:buSzPts val="1800"/>
              <a:buFont typeface="Noto Sans Symbols"/>
              <a:buChar char="✓"/>
            </a:pPr>
            <a:r>
              <a:rPr lang="es-ES" sz="1800" b="0" i="0" u="none" dirty="0">
                <a:solidFill>
                  <a:schemeClr val="dk1"/>
                </a:solidFill>
                <a:latin typeface="Arial"/>
                <a:ea typeface="Arial"/>
                <a:cs typeface="Arial"/>
                <a:sym typeface="Arial"/>
              </a:rPr>
              <a:t>Unidades Homogéneas</a:t>
            </a:r>
            <a:endParaRPr dirty="0"/>
          </a:p>
          <a:p>
            <a:pPr marL="285750" marR="0" lvl="0" indent="-285750" algn="l" rtl="0">
              <a:lnSpc>
                <a:spcPct val="100000"/>
              </a:lnSpc>
              <a:spcBef>
                <a:spcPts val="0"/>
              </a:spcBef>
              <a:spcAft>
                <a:spcPts val="0"/>
              </a:spcAft>
              <a:buClr>
                <a:schemeClr val="dk1"/>
              </a:buClr>
              <a:buSzPts val="1800"/>
              <a:buFont typeface="Noto Sans Symbols"/>
              <a:buChar char="✓"/>
            </a:pPr>
            <a:r>
              <a:rPr lang="es-ES" sz="1800" b="0" i="0" u="none" dirty="0">
                <a:solidFill>
                  <a:schemeClr val="dk1"/>
                </a:solidFill>
                <a:latin typeface="Arial"/>
                <a:ea typeface="Arial"/>
                <a:cs typeface="Arial"/>
                <a:sym typeface="Arial"/>
              </a:rPr>
              <a:t>Políticamente Importantes</a:t>
            </a:r>
            <a:endParaRPr dirty="0"/>
          </a:p>
          <a:p>
            <a:pPr marL="285750" marR="0" lvl="0" indent="-285750" algn="l" rtl="0">
              <a:lnSpc>
                <a:spcPct val="100000"/>
              </a:lnSpc>
              <a:spcBef>
                <a:spcPts val="0"/>
              </a:spcBef>
              <a:spcAft>
                <a:spcPts val="0"/>
              </a:spcAft>
              <a:buClr>
                <a:schemeClr val="dk1"/>
              </a:buClr>
              <a:buSzPts val="1800"/>
              <a:buFont typeface="Noto Sans Symbols"/>
              <a:buChar char="✓"/>
            </a:pPr>
            <a:r>
              <a:rPr lang="es-ES" sz="1800" b="0" i="0" u="none" dirty="0">
                <a:solidFill>
                  <a:schemeClr val="dk1"/>
                </a:solidFill>
                <a:latin typeface="Arial"/>
                <a:ea typeface="Arial"/>
                <a:cs typeface="Arial"/>
                <a:sym typeface="Arial"/>
              </a:rPr>
              <a:t>Informantes  claves</a:t>
            </a:r>
            <a:endParaRPr dirty="0"/>
          </a:p>
          <a:p>
            <a:pPr marL="285750" marR="0" lvl="0" indent="-285750" algn="l" rtl="0">
              <a:lnSpc>
                <a:spcPct val="100000"/>
              </a:lnSpc>
              <a:spcBef>
                <a:spcPts val="0"/>
              </a:spcBef>
              <a:spcAft>
                <a:spcPts val="0"/>
              </a:spcAft>
              <a:buClr>
                <a:schemeClr val="dk1"/>
              </a:buClr>
              <a:buSzPts val="1800"/>
              <a:buFont typeface="Noto Sans Symbols"/>
              <a:buChar char="✓"/>
            </a:pPr>
            <a:r>
              <a:rPr lang="es-ES" sz="1800" b="0" i="0" u="none" dirty="0">
                <a:solidFill>
                  <a:schemeClr val="dk1"/>
                </a:solidFill>
                <a:latin typeface="Arial"/>
                <a:ea typeface="Arial"/>
                <a:cs typeface="Arial"/>
                <a:sym typeface="Arial"/>
              </a:rPr>
              <a:t>Por criterios</a:t>
            </a:r>
            <a:endParaRPr dirty="0"/>
          </a:p>
          <a:p>
            <a:pPr marL="285750" marR="0" lvl="0" indent="-285750" algn="l" rtl="0">
              <a:lnSpc>
                <a:spcPct val="100000"/>
              </a:lnSpc>
              <a:spcBef>
                <a:spcPts val="0"/>
              </a:spcBef>
              <a:spcAft>
                <a:spcPts val="0"/>
              </a:spcAft>
              <a:buClr>
                <a:schemeClr val="dk1"/>
              </a:buClr>
              <a:buSzPts val="1800"/>
              <a:buFont typeface="Noto Sans Symbols"/>
              <a:buChar char="✓"/>
            </a:pPr>
            <a:r>
              <a:rPr lang="es-ES" sz="1800" b="0" i="0" u="none" dirty="0">
                <a:solidFill>
                  <a:schemeClr val="dk1"/>
                </a:solidFill>
                <a:latin typeface="Arial"/>
                <a:ea typeface="Arial"/>
                <a:cs typeface="Arial"/>
                <a:sym typeface="Arial"/>
              </a:rPr>
              <a:t>Accidental</a:t>
            </a:r>
            <a:endParaRPr dirty="0"/>
          </a:p>
          <a:p>
            <a:pPr marL="285750" marR="0" lvl="0" indent="-285750" algn="l" rtl="0">
              <a:lnSpc>
                <a:spcPct val="100000"/>
              </a:lnSpc>
              <a:spcBef>
                <a:spcPts val="0"/>
              </a:spcBef>
              <a:spcAft>
                <a:spcPts val="0"/>
              </a:spcAft>
              <a:buClr>
                <a:schemeClr val="dk1"/>
              </a:buClr>
              <a:buSzPts val="1800"/>
              <a:buFont typeface="Noto Sans Symbols"/>
              <a:buChar char="✓"/>
            </a:pPr>
            <a:r>
              <a:rPr lang="es-ES" sz="1800" b="0" i="0" u="none" dirty="0">
                <a:solidFill>
                  <a:schemeClr val="dk1"/>
                </a:solidFill>
                <a:latin typeface="Arial"/>
                <a:ea typeface="Arial"/>
                <a:cs typeface="Arial"/>
                <a:sym typeface="Arial"/>
              </a:rPr>
              <a:t>En cascada </a:t>
            </a:r>
            <a:endParaRPr dirty="0"/>
          </a:p>
          <a:p>
            <a:pPr marL="285750" marR="0" lvl="0" indent="-171450" algn="l" rtl="0">
              <a:lnSpc>
                <a:spcPct val="100000"/>
              </a:lnSpc>
              <a:spcBef>
                <a:spcPts val="0"/>
              </a:spcBef>
              <a:spcAft>
                <a:spcPts val="0"/>
              </a:spcAft>
              <a:buClr>
                <a:schemeClr val="dk1"/>
              </a:buClr>
              <a:buSzPts val="1800"/>
              <a:buFont typeface="Noto Sans Symbols"/>
              <a:buNone/>
            </a:pPr>
            <a:endParaRPr sz="1800" b="0" i="0" u="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dirty="0">
              <a:solidFill>
                <a:schemeClr val="dk1"/>
              </a:solidFill>
              <a:latin typeface="Arial"/>
              <a:ea typeface="Arial"/>
              <a:cs typeface="Arial"/>
              <a:sym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845"/>
        <p:cNvGrpSpPr/>
        <p:nvPr/>
      </p:nvGrpSpPr>
      <p:grpSpPr>
        <a:xfrm>
          <a:off x="0" y="0"/>
          <a:ext cx="0" cy="0"/>
          <a:chOff x="0" y="0"/>
          <a:chExt cx="0" cy="0"/>
        </a:xfrm>
      </p:grpSpPr>
      <p:sp>
        <p:nvSpPr>
          <p:cNvPr id="846" name="Shape 846"/>
          <p:cNvSpPr txBox="1"/>
          <p:nvPr/>
        </p:nvSpPr>
        <p:spPr>
          <a:xfrm>
            <a:off x="501445" y="2626339"/>
            <a:ext cx="8155858" cy="1938952"/>
          </a:xfrm>
          <a:prstGeom prst="rect">
            <a:avLst/>
          </a:prstGeom>
          <a:noFill/>
          <a:ln w="38100" cap="flat" cmpd="sng">
            <a:noFill/>
            <a:prstDash val="solid"/>
            <a:miter lim="800000"/>
            <a:headEnd type="none" w="sm" len="sm"/>
            <a:tailEnd type="none" w="sm" len="sm"/>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2060"/>
              </a:buClr>
              <a:buSzPts val="3600"/>
              <a:buFont typeface="Arial"/>
              <a:buNone/>
            </a:pPr>
            <a:endParaRPr lang="es-ES" sz="2400" u="none" dirty="0">
              <a:solidFill>
                <a:schemeClr val="accent4">
                  <a:lumMod val="10000"/>
                </a:schemeClr>
              </a:solidFill>
              <a:sym typeface="Arial"/>
            </a:endParaRPr>
          </a:p>
          <a:p>
            <a:pPr marL="0" marR="0" lvl="0" indent="0" algn="just" rtl="0">
              <a:lnSpc>
                <a:spcPct val="100000"/>
              </a:lnSpc>
              <a:spcBef>
                <a:spcPts val="0"/>
              </a:spcBef>
              <a:spcAft>
                <a:spcPts val="0"/>
              </a:spcAft>
              <a:buClr>
                <a:srgbClr val="002060"/>
              </a:buClr>
              <a:buSzPts val="3600"/>
              <a:buFont typeface="Arial"/>
              <a:buNone/>
            </a:pPr>
            <a:r>
              <a:rPr lang="es-ES" sz="2400" u="none" dirty="0">
                <a:solidFill>
                  <a:schemeClr val="accent4">
                    <a:lumMod val="10000"/>
                  </a:schemeClr>
                </a:solidFill>
                <a:sym typeface="Arial"/>
              </a:rPr>
              <a:t>Técnicas de investigación la operación especial que se realiza con el propósito de lograr y recolectar determinada información bajo una orientación dirigida.</a:t>
            </a:r>
          </a:p>
          <a:p>
            <a:pPr marL="0" marR="0" lvl="0" indent="0" algn="just" rtl="0">
              <a:lnSpc>
                <a:spcPct val="100000"/>
              </a:lnSpc>
              <a:spcBef>
                <a:spcPts val="0"/>
              </a:spcBef>
              <a:spcAft>
                <a:spcPts val="0"/>
              </a:spcAft>
              <a:buClr>
                <a:srgbClr val="002060"/>
              </a:buClr>
              <a:buSzPts val="3600"/>
              <a:buFont typeface="Arial"/>
              <a:buNone/>
            </a:pPr>
            <a:endParaRPr sz="2400" dirty="0">
              <a:solidFill>
                <a:schemeClr val="accent4">
                  <a:lumMod val="10000"/>
                </a:schemeClr>
              </a:solidFill>
            </a:endParaRPr>
          </a:p>
        </p:txBody>
      </p:sp>
      <p:sp>
        <p:nvSpPr>
          <p:cNvPr id="847" name="Shape 847"/>
          <p:cNvSpPr txBox="1"/>
          <p:nvPr/>
        </p:nvSpPr>
        <p:spPr>
          <a:xfrm>
            <a:off x="280220" y="1493171"/>
            <a:ext cx="8863780" cy="64629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lnRef>
          <a:fillRef idx="1">
            <a:schemeClr val="lt1"/>
          </a:fillRef>
          <a:effectRef idx="0">
            <a:schemeClr val="accent1"/>
          </a:effectRef>
          <a:fontRef idx="minor">
            <a:schemeClr val="dk1"/>
          </a:fontRef>
        </p:style>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2060"/>
              </a:buClr>
              <a:buSzPts val="4400"/>
              <a:buFont typeface="Corsiva"/>
              <a:buNone/>
            </a:pPr>
            <a:r>
              <a:rPr lang="es-ES" sz="3600" b="1" u="none" dirty="0">
                <a:solidFill>
                  <a:schemeClr val="tx1"/>
                </a:solidFill>
                <a:latin typeface="+mj-lt"/>
                <a:ea typeface="Corsiva"/>
                <a:cs typeface="Corsiva"/>
                <a:sym typeface="Corsiva"/>
              </a:rPr>
              <a:t>Técnicas de recolección de </a:t>
            </a:r>
            <a:r>
              <a:rPr lang="es-ES" sz="3200" b="1" u="none" dirty="0">
                <a:solidFill>
                  <a:schemeClr val="tx1"/>
                </a:solidFill>
                <a:latin typeface="+mj-lt"/>
                <a:ea typeface="Corsiva"/>
                <a:cs typeface="Corsiva"/>
                <a:sym typeface="Corsiva"/>
              </a:rPr>
              <a:t>información</a:t>
            </a:r>
            <a:endParaRPr sz="3600" dirty="0">
              <a:solidFill>
                <a:schemeClr val="tx1"/>
              </a:solidFill>
              <a:latin typeface="+mj-lt"/>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Shape 851"/>
        <p:cNvGrpSpPr/>
        <p:nvPr/>
      </p:nvGrpSpPr>
      <p:grpSpPr>
        <a:xfrm>
          <a:off x="0" y="0"/>
          <a:ext cx="0" cy="0"/>
          <a:chOff x="0" y="0"/>
          <a:chExt cx="0" cy="0"/>
        </a:xfrm>
      </p:grpSpPr>
      <p:sp>
        <p:nvSpPr>
          <p:cNvPr id="852" name="Shape 852"/>
          <p:cNvSpPr txBox="1"/>
          <p:nvPr/>
        </p:nvSpPr>
        <p:spPr>
          <a:xfrm>
            <a:off x="383459" y="560439"/>
            <a:ext cx="8760566" cy="133814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000"/>
              <a:buFont typeface="Corsiva"/>
              <a:buNone/>
            </a:pPr>
            <a:r>
              <a:rPr lang="es-ES" sz="4000" b="1" i="1" u="none" dirty="0">
                <a:solidFill>
                  <a:srgbClr val="000000"/>
                </a:solidFill>
                <a:latin typeface="Corsiva"/>
                <a:ea typeface="Corsiva"/>
                <a:cs typeface="Corsiva"/>
                <a:sym typeface="Corsiva"/>
              </a:rPr>
              <a:t>Técnicas utilizadas en la investigación empírica</a:t>
            </a:r>
            <a:endParaRPr dirty="0"/>
          </a:p>
        </p:txBody>
      </p:sp>
      <p:grpSp>
        <p:nvGrpSpPr>
          <p:cNvPr id="853" name="Shape 853"/>
          <p:cNvGrpSpPr/>
          <p:nvPr/>
        </p:nvGrpSpPr>
        <p:grpSpPr>
          <a:xfrm>
            <a:off x="339213" y="2420962"/>
            <a:ext cx="2227005" cy="2232000"/>
            <a:chOff x="0" y="2420962"/>
            <a:chExt cx="1835150" cy="2232000"/>
          </a:xfrm>
        </p:grpSpPr>
        <p:sp>
          <p:nvSpPr>
            <p:cNvPr id="854" name="Shape 854"/>
            <p:cNvSpPr/>
            <p:nvPr/>
          </p:nvSpPr>
          <p:spPr>
            <a:xfrm rot="10800000">
              <a:off x="50" y="2420962"/>
              <a:ext cx="1835100" cy="2232000"/>
            </a:xfrm>
            <a:prstGeom prst="cloudCallout">
              <a:avLst>
                <a:gd name="adj1" fmla="val 6483"/>
                <a:gd name="adj2" fmla="val 29680"/>
              </a:avLst>
            </a:prstGeom>
            <a:gradFill>
              <a:gsLst>
                <a:gs pos="0">
                  <a:schemeClr val="dk2"/>
                </a:gs>
                <a:gs pos="100000">
                  <a:srgbClr val="FFFFFF"/>
                </a:gs>
              </a:gsLst>
              <a:path path="circle">
                <a:fillToRect l="50000" t="50000" r="50000" b="50000"/>
              </a:path>
              <a:tileRect/>
            </a:gradFill>
            <a:ln w="9525" cap="flat" cmpd="sng">
              <a:solidFill>
                <a:schemeClr val="lt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855" name="Shape 855"/>
            <p:cNvSpPr txBox="1"/>
            <p:nvPr/>
          </p:nvSpPr>
          <p:spPr>
            <a:xfrm>
              <a:off x="0" y="3284537"/>
              <a:ext cx="1763700" cy="519000"/>
            </a:xfrm>
            <a:prstGeom prst="rect">
              <a:avLst/>
            </a:prstGeom>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00FF"/>
                </a:buClr>
                <a:buSzPts val="2800"/>
                <a:buFont typeface="Corsiva"/>
                <a:buNone/>
              </a:pPr>
              <a:r>
                <a:rPr lang="es-ES" sz="2800" b="1" i="1" u="none" dirty="0">
                  <a:solidFill>
                    <a:schemeClr val="accent4">
                      <a:lumMod val="10000"/>
                    </a:schemeClr>
                  </a:solidFill>
                  <a:latin typeface="Corsiva"/>
                  <a:ea typeface="Corsiva"/>
                  <a:cs typeface="Corsiva"/>
                  <a:sym typeface="Corsiva"/>
                </a:rPr>
                <a:t>Observación</a:t>
              </a:r>
              <a:endParaRPr dirty="0">
                <a:solidFill>
                  <a:schemeClr val="accent4">
                    <a:lumMod val="10000"/>
                  </a:schemeClr>
                </a:solidFill>
              </a:endParaRPr>
            </a:p>
          </p:txBody>
        </p:sp>
      </p:grpSp>
      <p:grpSp>
        <p:nvGrpSpPr>
          <p:cNvPr id="856" name="Shape 856"/>
          <p:cNvGrpSpPr/>
          <p:nvPr/>
        </p:nvGrpSpPr>
        <p:grpSpPr>
          <a:xfrm>
            <a:off x="2403342" y="4382344"/>
            <a:ext cx="2404631" cy="2232000"/>
            <a:chOff x="1547937" y="3644925"/>
            <a:chExt cx="2016038" cy="2232000"/>
          </a:xfrm>
          <a:pattFill prst="lgGrid">
            <a:fgClr>
              <a:schemeClr val="tx2">
                <a:lumMod val="50000"/>
              </a:schemeClr>
            </a:fgClr>
            <a:bgClr>
              <a:schemeClr val="bg1"/>
            </a:bgClr>
          </a:pattFill>
          <a:scene3d>
            <a:camera prst="perspectiveFront" fov="3300000">
              <a:rot lat="486000" lon="19530000" rev="174000"/>
            </a:camera>
            <a:lightRig rig="harsh" dir="t">
              <a:rot lat="0" lon="0" rev="3000000"/>
            </a:lightRig>
          </a:scene3d>
        </p:grpSpPr>
        <p:sp>
          <p:nvSpPr>
            <p:cNvPr id="857" name="Shape 857"/>
            <p:cNvSpPr/>
            <p:nvPr/>
          </p:nvSpPr>
          <p:spPr>
            <a:xfrm rot="10800000">
              <a:off x="1547937" y="3644925"/>
              <a:ext cx="2016000" cy="2232000"/>
            </a:xfrm>
            <a:prstGeom prst="cloudCallout">
              <a:avLst>
                <a:gd name="adj1" fmla="val 10068"/>
                <a:gd name="adj2" fmla="val 39697"/>
              </a:avLst>
            </a:prstGeom>
            <a:grpFill/>
            <a:ln w="9525" cap="flat" cmpd="sng">
              <a:noFill/>
              <a:prstDash val="solid"/>
              <a:miter lim="800000"/>
              <a:headEnd type="none" w="sm" len="sm"/>
              <a:tailEnd type="none" w="sm" len="sm"/>
            </a:ln>
            <a:effectLst>
              <a:outerShdw blurRad="225425" dist="50800" dir="5220000" algn="ctr">
                <a:srgbClr val="000000">
                  <a:alpha val="33000"/>
                </a:srgbClr>
              </a:outerShdw>
            </a:effectLst>
            <a:sp3d extrusionH="254000" contourW="19050">
              <a:bevelT w="82550" h="44450" prst="angle"/>
              <a:bevelB w="82550" h="44450" prst="angle"/>
              <a:contourClr>
                <a:srgbClr val="FFFFFF"/>
              </a:contourClr>
            </a:sp3d>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858" name="Shape 858"/>
            <p:cNvSpPr txBox="1"/>
            <p:nvPr/>
          </p:nvSpPr>
          <p:spPr>
            <a:xfrm>
              <a:off x="1692275" y="4437062"/>
              <a:ext cx="1871700" cy="519000"/>
            </a:xfrm>
            <a:prstGeom prst="rect">
              <a:avLst/>
            </a:prstGeom>
            <a:grpFill/>
            <a:ln>
              <a:noFill/>
            </a:ln>
            <a:effectLst>
              <a:outerShdw blurRad="225425" dist="50800" dir="5220000" algn="ctr">
                <a:srgbClr val="000000">
                  <a:alpha val="33000"/>
                </a:srgbClr>
              </a:outerShdw>
            </a:effectLst>
            <a:sp3d extrusionH="254000" contourW="19050">
              <a:bevelT w="82550" h="44450" prst="angle"/>
              <a:bevelB w="82550" h="44450" prst="angle"/>
              <a:contourClr>
                <a:srgbClr val="FFFFFF"/>
              </a:contourClr>
            </a:sp3d>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0000"/>
                </a:buClr>
                <a:buSzPts val="2800"/>
                <a:buFont typeface="Corsiva"/>
                <a:buNone/>
              </a:pPr>
              <a:r>
                <a:rPr lang="es-ES" sz="2800" b="1" i="1" u="none" dirty="0">
                  <a:solidFill>
                    <a:schemeClr val="accent4">
                      <a:lumMod val="10000"/>
                    </a:schemeClr>
                  </a:solidFill>
                  <a:latin typeface="Corsiva"/>
                  <a:ea typeface="Corsiva"/>
                  <a:cs typeface="Corsiva"/>
                  <a:sym typeface="Corsiva"/>
                </a:rPr>
                <a:t>Cuestionario</a:t>
              </a:r>
              <a:endParaRPr dirty="0">
                <a:solidFill>
                  <a:schemeClr val="accent4">
                    <a:lumMod val="10000"/>
                  </a:schemeClr>
                </a:solidFill>
              </a:endParaRPr>
            </a:p>
          </p:txBody>
        </p:sp>
      </p:grpSp>
      <p:grpSp>
        <p:nvGrpSpPr>
          <p:cNvPr id="859" name="Shape 859"/>
          <p:cNvGrpSpPr/>
          <p:nvPr/>
        </p:nvGrpSpPr>
        <p:grpSpPr>
          <a:xfrm>
            <a:off x="2949815" y="1941383"/>
            <a:ext cx="2374354" cy="2232000"/>
            <a:chOff x="3492600" y="2708300"/>
            <a:chExt cx="1727100" cy="2232000"/>
          </a:xfrm>
          <a:scene3d>
            <a:camera prst="orthographicFront">
              <a:rot lat="0" lon="0" rev="0"/>
            </a:camera>
            <a:lightRig rig="glow" dir="t">
              <a:rot lat="0" lon="0" rev="4800000"/>
            </a:lightRig>
          </a:scene3d>
        </p:grpSpPr>
        <p:sp>
          <p:nvSpPr>
            <p:cNvPr id="860" name="Shape 860"/>
            <p:cNvSpPr/>
            <p:nvPr/>
          </p:nvSpPr>
          <p:spPr>
            <a:xfrm rot="10800000">
              <a:off x="3492600" y="2708300"/>
              <a:ext cx="1727100" cy="2232000"/>
            </a:xfrm>
            <a:prstGeom prst="cloudCallout">
              <a:avLst>
                <a:gd name="adj1" fmla="val 13162"/>
                <a:gd name="adj2" fmla="val 30464"/>
              </a:avLst>
            </a:prstGeom>
            <a:ln>
              <a:noFill/>
              <a:headEnd type="none" w="sm" len="sm"/>
              <a:tailEnd type="none" w="sm" len="sm"/>
            </a:ln>
            <a:effectLst>
              <a:outerShdw blurRad="190500" dist="228600" dir="2700000" algn="ctr">
                <a:srgbClr val="000000">
                  <a:alpha val="30000"/>
                </a:srgbClr>
              </a:outerShdw>
            </a:effectLst>
            <a:sp3d prstMaterial="matte">
              <a:bevelT w="127000" h="63500"/>
            </a:sp3d>
          </p:spPr>
          <p:style>
            <a:lnRef idx="1">
              <a:schemeClr val="accent1"/>
            </a:lnRef>
            <a:fillRef idx="2">
              <a:schemeClr val="accent1"/>
            </a:fillRef>
            <a:effectRef idx="1">
              <a:schemeClr val="accent1"/>
            </a:effectRef>
            <a:fontRef idx="minor">
              <a:schemeClr val="dk1"/>
            </a:fontRef>
          </p:style>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861" name="Shape 861"/>
            <p:cNvSpPr txBox="1"/>
            <p:nvPr/>
          </p:nvSpPr>
          <p:spPr>
            <a:xfrm>
              <a:off x="3589052" y="3644900"/>
              <a:ext cx="1487748" cy="519000"/>
            </a:xfrm>
            <a:prstGeom prst="rect">
              <a:avLst/>
            </a:prstGeom>
            <a:noFill/>
            <a:ln>
              <a:noFill/>
            </a:ln>
            <a:effectLst>
              <a:outerShdw blurRad="190500" dist="228600" dir="2700000" algn="ctr">
                <a:srgbClr val="000000">
                  <a:alpha val="30000"/>
                </a:srgbClr>
              </a:outerShdw>
            </a:effectLst>
            <a:sp3d prstMaterial="matte">
              <a:bevelT w="127000" h="63500"/>
            </a:sp3d>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45C984"/>
                </a:buClr>
                <a:buSzPts val="2800"/>
                <a:buFont typeface="Corsiva"/>
                <a:buNone/>
              </a:pPr>
              <a:r>
                <a:rPr lang="es-ES" sz="2800" b="1" i="1" u="none" dirty="0">
                  <a:solidFill>
                    <a:schemeClr val="accent4">
                      <a:lumMod val="10000"/>
                    </a:schemeClr>
                  </a:solidFill>
                  <a:latin typeface="Corsiva"/>
                  <a:ea typeface="Corsiva"/>
                  <a:cs typeface="Corsiva"/>
                  <a:sym typeface="Corsiva"/>
                </a:rPr>
                <a:t>Entrevista</a:t>
              </a:r>
              <a:endParaRPr dirty="0">
                <a:solidFill>
                  <a:schemeClr val="accent4">
                    <a:lumMod val="10000"/>
                  </a:schemeClr>
                </a:solidFill>
              </a:endParaRPr>
            </a:p>
          </p:txBody>
        </p:sp>
      </p:grpSp>
      <p:grpSp>
        <p:nvGrpSpPr>
          <p:cNvPr id="862" name="Shape 862"/>
          <p:cNvGrpSpPr/>
          <p:nvPr/>
        </p:nvGrpSpPr>
        <p:grpSpPr>
          <a:xfrm>
            <a:off x="5412656" y="1652101"/>
            <a:ext cx="2064773" cy="2232000"/>
            <a:chOff x="5325008" y="3141687"/>
            <a:chExt cx="1623478" cy="2232000"/>
          </a:xfrm>
          <a:pattFill prst="pct90">
            <a:fgClr>
              <a:schemeClr val="accent1"/>
            </a:fgClr>
            <a:bgClr>
              <a:schemeClr val="bg1"/>
            </a:bgClr>
          </a:pattFill>
          <a:scene3d>
            <a:camera prst="orthographicFront">
              <a:rot lat="0" lon="0" rev="0"/>
            </a:camera>
            <a:lightRig rig="glow" dir="t">
              <a:rot lat="0" lon="0" rev="4800000"/>
            </a:lightRig>
          </a:scene3d>
        </p:grpSpPr>
        <p:sp>
          <p:nvSpPr>
            <p:cNvPr id="863" name="Shape 863"/>
            <p:cNvSpPr/>
            <p:nvPr/>
          </p:nvSpPr>
          <p:spPr>
            <a:xfrm rot="10800000">
              <a:off x="5325008" y="3141687"/>
              <a:ext cx="1623478" cy="2232000"/>
            </a:xfrm>
            <a:prstGeom prst="cloudCallout">
              <a:avLst>
                <a:gd name="adj1" fmla="val 16700"/>
                <a:gd name="adj2" fmla="val 36179"/>
              </a:avLst>
            </a:prstGeom>
            <a:grpFill/>
            <a:ln w="9525" cap="flat" cmpd="sng">
              <a:noFill/>
              <a:prstDash val="solid"/>
              <a:miter lim="800000"/>
              <a:headEnd type="none" w="sm" len="sm"/>
              <a:tailEnd type="none" w="sm" len="sm"/>
            </a:ln>
            <a:effectLst>
              <a:outerShdw blurRad="190500" dist="228600" dir="2700000" algn="ctr">
                <a:srgbClr val="000000">
                  <a:alpha val="30000"/>
                </a:srgbClr>
              </a:outerShdw>
            </a:effectLst>
            <a:sp3d prstMaterial="matte">
              <a:bevelT w="127000" h="63500"/>
            </a:sp3d>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864" name="Shape 864"/>
            <p:cNvSpPr txBox="1"/>
            <p:nvPr/>
          </p:nvSpPr>
          <p:spPr>
            <a:xfrm>
              <a:off x="5795962" y="3933825"/>
              <a:ext cx="1081200" cy="519000"/>
            </a:xfrm>
            <a:prstGeom prst="rect">
              <a:avLst/>
            </a:prstGeom>
            <a:grpFill/>
            <a:ln>
              <a:noFill/>
            </a:ln>
            <a:effectLst>
              <a:outerShdw blurRad="190500" dist="228600" dir="2700000" algn="ctr">
                <a:srgbClr val="000000">
                  <a:alpha val="30000"/>
                </a:srgbClr>
              </a:outerShdw>
            </a:effectLst>
            <a:sp3d prstMaterial="matte">
              <a:bevelT w="127000" h="63500"/>
            </a:sp3d>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00"/>
                </a:buClr>
                <a:buSzPts val="2800"/>
                <a:buFont typeface="Corsiva"/>
                <a:buNone/>
              </a:pPr>
              <a:r>
                <a:rPr lang="es-ES" sz="2800" b="1" i="1" u="none" dirty="0">
                  <a:solidFill>
                    <a:schemeClr val="accent4">
                      <a:lumMod val="10000"/>
                    </a:schemeClr>
                  </a:solidFill>
                  <a:latin typeface="Corsiva"/>
                  <a:ea typeface="Corsiva"/>
                  <a:cs typeface="Corsiva"/>
                  <a:sym typeface="Corsiva"/>
                </a:rPr>
                <a:t>Test</a:t>
              </a:r>
              <a:endParaRPr dirty="0">
                <a:solidFill>
                  <a:schemeClr val="accent4">
                    <a:lumMod val="10000"/>
                  </a:schemeClr>
                </a:solidFill>
              </a:endParaRPr>
            </a:p>
          </p:txBody>
        </p:sp>
      </p:grpSp>
      <p:grpSp>
        <p:nvGrpSpPr>
          <p:cNvPr id="865" name="Shape 865"/>
          <p:cNvGrpSpPr/>
          <p:nvPr/>
        </p:nvGrpSpPr>
        <p:grpSpPr>
          <a:xfrm>
            <a:off x="6813755" y="2924200"/>
            <a:ext cx="2462979" cy="3107890"/>
            <a:chOff x="7019999" y="2924200"/>
            <a:chExt cx="2244994" cy="2232000"/>
          </a:xfrm>
          <a:blipFill>
            <a:blip r:embed="rId3"/>
            <a:tile tx="0" ty="0" sx="100000" sy="100000" flip="none" algn="tl"/>
          </a:blipFill>
        </p:grpSpPr>
        <p:sp>
          <p:nvSpPr>
            <p:cNvPr id="866" name="Shape 866"/>
            <p:cNvSpPr/>
            <p:nvPr/>
          </p:nvSpPr>
          <p:spPr>
            <a:xfrm rot="10800000">
              <a:off x="7019999" y="2924200"/>
              <a:ext cx="2244994" cy="2232000"/>
            </a:xfrm>
            <a:prstGeom prst="cloudCallout">
              <a:avLst>
                <a:gd name="adj1" fmla="val 16999"/>
                <a:gd name="adj2" fmla="val 34397"/>
              </a:avLst>
            </a:prstGeom>
            <a:grpFill/>
            <a:ln w="9525" cap="flat" cmpd="sng">
              <a:noFill/>
              <a:prstDash val="solid"/>
              <a:miter lim="800000"/>
              <a:headEnd type="none" w="sm" len="sm"/>
              <a:tailEnd type="none" w="sm" len="sm"/>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Calibri"/>
                <a:ea typeface="Calibri"/>
                <a:cs typeface="Calibri"/>
                <a:sym typeface="Calibri"/>
              </a:endParaRPr>
            </a:p>
          </p:txBody>
        </p:sp>
        <p:sp>
          <p:nvSpPr>
            <p:cNvPr id="867" name="Shape 867"/>
            <p:cNvSpPr txBox="1"/>
            <p:nvPr/>
          </p:nvSpPr>
          <p:spPr>
            <a:xfrm>
              <a:off x="7164387" y="3789362"/>
              <a:ext cx="1979700" cy="822300"/>
            </a:xfrm>
            <a:prstGeom prst="rect">
              <a:avLst/>
            </a:prstGeom>
            <a:grp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Corsiva"/>
                <a:buNone/>
              </a:pPr>
              <a:r>
                <a:rPr lang="es-ES" sz="2400" b="1" i="1" u="none" dirty="0">
                  <a:solidFill>
                    <a:srgbClr val="000000"/>
                  </a:solidFill>
                  <a:latin typeface="Corsiva"/>
                  <a:ea typeface="Corsiva"/>
                  <a:cs typeface="Corsiva"/>
                  <a:sym typeface="Corsiva"/>
                </a:rPr>
                <a:t>Recopilación de documentos</a:t>
              </a:r>
              <a:endParaRPr dirty="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13"/>
        <p:cNvGrpSpPr/>
        <p:nvPr/>
      </p:nvGrpSpPr>
      <p:grpSpPr>
        <a:xfrm>
          <a:off x="0" y="0"/>
          <a:ext cx="0" cy="0"/>
          <a:chOff x="0" y="0"/>
          <a:chExt cx="0" cy="0"/>
        </a:xfrm>
      </p:grpSpPr>
      <p:grpSp>
        <p:nvGrpSpPr>
          <p:cNvPr id="514" name="Shape 514"/>
          <p:cNvGrpSpPr/>
          <p:nvPr/>
        </p:nvGrpSpPr>
        <p:grpSpPr>
          <a:xfrm>
            <a:off x="402265" y="110427"/>
            <a:ext cx="7892292" cy="586890"/>
            <a:chOff x="0" y="0"/>
            <a:chExt cx="2147483500" cy="2147483647"/>
          </a:xfrm>
        </p:grpSpPr>
        <p:cxnSp>
          <p:nvCxnSpPr>
            <p:cNvPr id="515" name="Shape 515"/>
            <p:cNvCxnSpPr/>
            <p:nvPr/>
          </p:nvCxnSpPr>
          <p:spPr>
            <a:xfrm rot="10800000" flipH="1">
              <a:off x="1" y="2097668442"/>
              <a:ext cx="2147483647" cy="49815256"/>
            </a:xfrm>
            <a:prstGeom prst="straightConnector1">
              <a:avLst/>
            </a:prstGeom>
            <a:noFill/>
            <a:ln w="76200" cap="flat" cmpd="sng">
              <a:solidFill>
                <a:srgbClr val="FF0000"/>
              </a:solidFill>
              <a:prstDash val="solid"/>
              <a:miter lim="800000"/>
              <a:headEnd type="none" w="med" len="med"/>
              <a:tailEnd type="none" w="med" len="med"/>
            </a:ln>
          </p:spPr>
        </p:cxnSp>
        <p:sp>
          <p:nvSpPr>
            <p:cNvPr id="516" name="Shape 516"/>
            <p:cNvSpPr txBox="1"/>
            <p:nvPr/>
          </p:nvSpPr>
          <p:spPr>
            <a:xfrm>
              <a:off x="42717605" y="-2"/>
              <a:ext cx="2072768413" cy="12876612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grpSp>
      <p:grpSp>
        <p:nvGrpSpPr>
          <p:cNvPr id="517" name="Shape 517"/>
          <p:cNvGrpSpPr/>
          <p:nvPr/>
        </p:nvGrpSpPr>
        <p:grpSpPr>
          <a:xfrm>
            <a:off x="147484" y="530942"/>
            <a:ext cx="8672051" cy="1334371"/>
            <a:chOff x="360362" y="877471"/>
            <a:chExt cx="6673850" cy="987841"/>
          </a:xfrm>
        </p:grpSpPr>
        <p:pic>
          <p:nvPicPr>
            <p:cNvPr id="518" name="Shape 518"/>
            <p:cNvPicPr preferRelativeResize="0"/>
            <p:nvPr/>
          </p:nvPicPr>
          <p:blipFill rotWithShape="1">
            <a:blip r:embed="rId3">
              <a:alphaModFix/>
            </a:blip>
            <a:srcRect/>
            <a:stretch/>
          </p:blipFill>
          <p:spPr>
            <a:xfrm>
              <a:off x="360362" y="920750"/>
              <a:ext cx="6673850" cy="944562"/>
            </a:xfrm>
            <a:prstGeom prst="rect">
              <a:avLst/>
            </a:prstGeom>
            <a:noFill/>
            <a:ln>
              <a:noFill/>
            </a:ln>
          </p:spPr>
        </p:pic>
        <p:sp>
          <p:nvSpPr>
            <p:cNvPr id="519" name="Shape 519"/>
            <p:cNvSpPr txBox="1"/>
            <p:nvPr/>
          </p:nvSpPr>
          <p:spPr>
            <a:xfrm>
              <a:off x="417895" y="877471"/>
              <a:ext cx="6556080" cy="81280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s-ES" sz="2400" b="0" i="0" u="none" dirty="0">
                  <a:solidFill>
                    <a:srgbClr val="000000"/>
                  </a:solidFill>
                  <a:latin typeface="Arial"/>
                  <a:ea typeface="Arial"/>
                  <a:cs typeface="Arial"/>
                  <a:sym typeface="Arial"/>
                </a:rPr>
                <a:t>Nombre del programa ramal al que se presenta el</a:t>
              </a:r>
              <a:endParaRPr sz="2400" dirty="0"/>
            </a:p>
            <a:p>
              <a:pPr marL="0" marR="0" lvl="0" indent="0" algn="ctr" rtl="0">
                <a:lnSpc>
                  <a:spcPct val="100000"/>
                </a:lnSpc>
                <a:spcBef>
                  <a:spcPts val="0"/>
                </a:spcBef>
                <a:spcAft>
                  <a:spcPts val="0"/>
                </a:spcAft>
                <a:buClr>
                  <a:srgbClr val="000000"/>
                </a:buClr>
                <a:buSzPts val="2000"/>
                <a:buFont typeface="Arial"/>
                <a:buNone/>
              </a:pPr>
              <a:r>
                <a:rPr lang="es-ES" sz="2400" b="0" i="0" u="none" dirty="0">
                  <a:solidFill>
                    <a:srgbClr val="000000"/>
                  </a:solidFill>
                  <a:latin typeface="Arial"/>
                  <a:ea typeface="Arial"/>
                  <a:cs typeface="Arial"/>
                  <a:sym typeface="Arial"/>
                </a:rPr>
                <a:t> proyecto: (  tipo de proyecto </a:t>
              </a:r>
              <a:r>
                <a:rPr lang="es-ES" sz="2400" b="0" i="0" u="none" dirty="0">
                  <a:solidFill>
                    <a:srgbClr val="FF0000"/>
                  </a:solidFill>
                  <a:latin typeface="Arial"/>
                  <a:ea typeface="Arial"/>
                  <a:cs typeface="Arial"/>
                  <a:sym typeface="Arial"/>
                </a:rPr>
                <a:t>* 1</a:t>
              </a:r>
              <a:r>
                <a:rPr lang="es-ES" sz="2400" b="0" i="0" u="none" dirty="0">
                  <a:solidFill>
                    <a:srgbClr val="000000"/>
                  </a:solidFill>
                  <a:latin typeface="Arial"/>
                  <a:ea typeface="Arial"/>
                  <a:cs typeface="Arial"/>
                  <a:sym typeface="Arial"/>
                </a:rPr>
                <a:t>)</a:t>
              </a:r>
              <a:endParaRPr sz="2400" dirty="0"/>
            </a:p>
          </p:txBody>
        </p:sp>
      </p:grpSp>
      <p:grpSp>
        <p:nvGrpSpPr>
          <p:cNvPr id="520" name="Shape 520"/>
          <p:cNvGrpSpPr/>
          <p:nvPr/>
        </p:nvGrpSpPr>
        <p:grpSpPr>
          <a:xfrm>
            <a:off x="390525" y="1951037"/>
            <a:ext cx="2717800" cy="639762"/>
            <a:chOff x="390525" y="1951037"/>
            <a:chExt cx="2717800" cy="639762"/>
          </a:xfrm>
        </p:grpSpPr>
        <p:pic>
          <p:nvPicPr>
            <p:cNvPr id="521" name="Shape 521"/>
            <p:cNvPicPr preferRelativeResize="0"/>
            <p:nvPr/>
          </p:nvPicPr>
          <p:blipFill rotWithShape="1">
            <a:blip r:embed="rId4">
              <a:alphaModFix/>
            </a:blip>
            <a:srcRect/>
            <a:stretch/>
          </p:blipFill>
          <p:spPr>
            <a:xfrm>
              <a:off x="390525" y="1951037"/>
              <a:ext cx="2717800" cy="639762"/>
            </a:xfrm>
            <a:prstGeom prst="rect">
              <a:avLst/>
            </a:prstGeom>
            <a:noFill/>
            <a:ln>
              <a:noFill/>
            </a:ln>
          </p:spPr>
        </p:pic>
        <p:sp>
          <p:nvSpPr>
            <p:cNvPr id="522" name="Shape 522"/>
            <p:cNvSpPr txBox="1"/>
            <p:nvPr/>
          </p:nvSpPr>
          <p:spPr>
            <a:xfrm>
              <a:off x="449262" y="2008187"/>
              <a:ext cx="2598600" cy="3999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s-ES" sz="2000" b="0" i="0" u="none">
                  <a:solidFill>
                    <a:srgbClr val="000000"/>
                  </a:solidFill>
                  <a:latin typeface="Arial"/>
                  <a:ea typeface="Arial"/>
                  <a:cs typeface="Arial"/>
                  <a:sym typeface="Arial"/>
                </a:rPr>
                <a:t>Titulo del Proyecto:</a:t>
              </a:r>
              <a:endParaRPr/>
            </a:p>
          </p:txBody>
        </p:sp>
      </p:grpSp>
      <p:grpSp>
        <p:nvGrpSpPr>
          <p:cNvPr id="523" name="Shape 523"/>
          <p:cNvGrpSpPr/>
          <p:nvPr/>
        </p:nvGrpSpPr>
        <p:grpSpPr>
          <a:xfrm>
            <a:off x="371475" y="2670175"/>
            <a:ext cx="2921000" cy="944562"/>
            <a:chOff x="371475" y="2670175"/>
            <a:chExt cx="2921000" cy="944562"/>
          </a:xfrm>
        </p:grpSpPr>
        <p:pic>
          <p:nvPicPr>
            <p:cNvPr id="524" name="Shape 524"/>
            <p:cNvPicPr preferRelativeResize="0"/>
            <p:nvPr/>
          </p:nvPicPr>
          <p:blipFill rotWithShape="1">
            <a:blip r:embed="rId5">
              <a:alphaModFix/>
            </a:blip>
            <a:srcRect/>
            <a:stretch/>
          </p:blipFill>
          <p:spPr>
            <a:xfrm>
              <a:off x="371475" y="2670175"/>
              <a:ext cx="2920999" cy="944562"/>
            </a:xfrm>
            <a:prstGeom prst="rect">
              <a:avLst/>
            </a:prstGeom>
            <a:noFill/>
            <a:ln>
              <a:noFill/>
            </a:ln>
          </p:spPr>
        </p:pic>
        <p:sp>
          <p:nvSpPr>
            <p:cNvPr id="525" name="Shape 525"/>
            <p:cNvSpPr txBox="1"/>
            <p:nvPr/>
          </p:nvSpPr>
          <p:spPr>
            <a:xfrm>
              <a:off x="430212" y="2727325"/>
              <a:ext cx="2800500" cy="7080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s-ES" sz="2000" b="0" i="0" u="none">
                  <a:solidFill>
                    <a:srgbClr val="000000"/>
                  </a:solidFill>
                  <a:latin typeface="Arial"/>
                  <a:ea typeface="Arial"/>
                  <a:cs typeface="Arial"/>
                  <a:sym typeface="Arial"/>
                </a:rPr>
                <a:t>Clasificación del proyecto </a:t>
              </a:r>
              <a:r>
                <a:rPr lang="es-ES" sz="2000" b="0" i="0" u="none">
                  <a:solidFill>
                    <a:srgbClr val="FF0000"/>
                  </a:solidFill>
                  <a:latin typeface="Arial"/>
                  <a:ea typeface="Arial"/>
                  <a:cs typeface="Arial"/>
                  <a:sym typeface="Arial"/>
                </a:rPr>
                <a:t>*2</a:t>
              </a:r>
              <a:endParaRPr/>
            </a:p>
          </p:txBody>
        </p:sp>
      </p:grpSp>
      <p:grpSp>
        <p:nvGrpSpPr>
          <p:cNvPr id="526" name="Shape 526"/>
          <p:cNvGrpSpPr/>
          <p:nvPr/>
        </p:nvGrpSpPr>
        <p:grpSpPr>
          <a:xfrm>
            <a:off x="360362" y="3389312"/>
            <a:ext cx="2928528" cy="944562"/>
            <a:chOff x="360362" y="3389312"/>
            <a:chExt cx="2498725" cy="944562"/>
          </a:xfrm>
        </p:grpSpPr>
        <p:pic>
          <p:nvPicPr>
            <p:cNvPr id="527" name="Shape 527"/>
            <p:cNvPicPr preferRelativeResize="0"/>
            <p:nvPr/>
          </p:nvPicPr>
          <p:blipFill rotWithShape="1">
            <a:blip r:embed="rId6">
              <a:alphaModFix/>
            </a:blip>
            <a:srcRect/>
            <a:stretch/>
          </p:blipFill>
          <p:spPr>
            <a:xfrm>
              <a:off x="360362" y="3389312"/>
              <a:ext cx="2498725" cy="944562"/>
            </a:xfrm>
            <a:prstGeom prst="rect">
              <a:avLst/>
            </a:prstGeom>
            <a:noFill/>
            <a:ln>
              <a:noFill/>
            </a:ln>
          </p:spPr>
        </p:pic>
        <p:sp>
          <p:nvSpPr>
            <p:cNvPr id="528" name="Shape 528"/>
            <p:cNvSpPr txBox="1"/>
            <p:nvPr/>
          </p:nvSpPr>
          <p:spPr>
            <a:xfrm>
              <a:off x="422275" y="3448050"/>
              <a:ext cx="2188190" cy="7080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0000"/>
                </a:buClr>
                <a:buSzPts val="2000"/>
                <a:buFont typeface="Arial"/>
                <a:buNone/>
              </a:pPr>
              <a:r>
                <a:rPr lang="es-ES" sz="2000" b="0" i="0" u="none" dirty="0">
                  <a:solidFill>
                    <a:srgbClr val="FF0000"/>
                  </a:solidFill>
                  <a:latin typeface="Arial"/>
                  <a:ea typeface="Arial"/>
                  <a:cs typeface="Arial"/>
                  <a:sym typeface="Arial"/>
                </a:rPr>
                <a:t>Jefe del Proyecto (autores)</a:t>
              </a:r>
              <a:r>
                <a:rPr lang="es-ES" sz="2000" b="0" i="0" u="none" dirty="0">
                  <a:solidFill>
                    <a:srgbClr val="000000"/>
                  </a:solidFill>
                  <a:latin typeface="Arial"/>
                  <a:ea typeface="Arial"/>
                  <a:cs typeface="Arial"/>
                  <a:sym typeface="Arial"/>
                </a:rPr>
                <a:t>:</a:t>
              </a:r>
              <a:endParaRPr dirty="0"/>
            </a:p>
          </p:txBody>
        </p:sp>
      </p:grpSp>
      <p:grpSp>
        <p:nvGrpSpPr>
          <p:cNvPr id="529" name="Shape 529"/>
          <p:cNvGrpSpPr/>
          <p:nvPr/>
        </p:nvGrpSpPr>
        <p:grpSpPr>
          <a:xfrm>
            <a:off x="96837" y="4300174"/>
            <a:ext cx="8901113" cy="639762"/>
            <a:chOff x="96837" y="4108450"/>
            <a:chExt cx="8901113" cy="639762"/>
          </a:xfrm>
        </p:grpSpPr>
        <p:pic>
          <p:nvPicPr>
            <p:cNvPr id="530" name="Shape 530"/>
            <p:cNvPicPr preferRelativeResize="0"/>
            <p:nvPr/>
          </p:nvPicPr>
          <p:blipFill rotWithShape="1">
            <a:blip r:embed="rId7">
              <a:alphaModFix/>
            </a:blip>
            <a:srcRect/>
            <a:stretch/>
          </p:blipFill>
          <p:spPr>
            <a:xfrm>
              <a:off x="96837" y="4108450"/>
              <a:ext cx="8901113" cy="639762"/>
            </a:xfrm>
            <a:prstGeom prst="rect">
              <a:avLst/>
            </a:prstGeom>
            <a:noFill/>
            <a:ln>
              <a:noFill/>
            </a:ln>
          </p:spPr>
        </p:pic>
        <p:sp>
          <p:nvSpPr>
            <p:cNvPr id="531" name="Shape 531"/>
            <p:cNvSpPr txBox="1"/>
            <p:nvPr/>
          </p:nvSpPr>
          <p:spPr>
            <a:xfrm>
              <a:off x="212725" y="4167187"/>
              <a:ext cx="8723400" cy="399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s-ES" sz="2000" b="0" i="0" u="none" dirty="0">
                  <a:solidFill>
                    <a:srgbClr val="000000"/>
                  </a:solidFill>
                  <a:latin typeface="Arial"/>
                  <a:ea typeface="Arial"/>
                  <a:cs typeface="Arial"/>
                  <a:sym typeface="Arial"/>
                </a:rPr>
                <a:t>Duración:   Fecha de inicio:__/___/__ Fecha de Terminación:___/___/____ </a:t>
              </a:r>
              <a:endParaRPr sz="2000" dirty="0"/>
            </a:p>
          </p:txBody>
        </p:sp>
      </p:grpSp>
      <p:sp>
        <p:nvSpPr>
          <p:cNvPr id="532" name="Shape 532"/>
          <p:cNvSpPr/>
          <p:nvPr/>
        </p:nvSpPr>
        <p:spPr>
          <a:xfrm>
            <a:off x="221226" y="5294671"/>
            <a:ext cx="8763999" cy="1200288"/>
          </a:xfrm>
          <a:prstGeom prst="rect">
            <a:avLst/>
          </a:prstGeom>
          <a:gradFill>
            <a:gsLst>
              <a:gs pos="0">
                <a:srgbClr val="9FC3FF"/>
              </a:gs>
              <a:gs pos="35000">
                <a:srgbClr val="BDD5FF"/>
              </a:gs>
              <a:gs pos="100000">
                <a:srgbClr val="E4EEFF"/>
              </a:gs>
            </a:gsLst>
            <a:lin ang="16200038" scaled="0"/>
          </a:gradFill>
          <a:ln w="9525" cap="flat" cmpd="sng">
            <a:noFill/>
            <a:prstDash val="solid"/>
            <a:round/>
            <a:headEnd type="none" w="sm" len="sm"/>
            <a:tailEnd type="none" w="sm" len="sm"/>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2000"/>
              <a:buFont typeface="Arial"/>
              <a:buNone/>
            </a:pPr>
            <a:r>
              <a:rPr lang="es-ES" sz="2400" b="0" i="0" u="sng" strike="noStrike" cap="none" dirty="0">
                <a:solidFill>
                  <a:schemeClr val="dk1"/>
                </a:solidFill>
                <a:latin typeface="Arial"/>
                <a:ea typeface="Arial"/>
                <a:cs typeface="Arial"/>
                <a:sym typeface="Arial"/>
              </a:rPr>
              <a:t>ESTADO DE LA TEMÀTICA A INVESTIGAR.</a:t>
            </a:r>
            <a:endParaRPr sz="24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2000"/>
              <a:buFont typeface="Arial"/>
              <a:buNone/>
            </a:pPr>
            <a:r>
              <a:rPr lang="es-ES" sz="2400" b="0" i="0" u="none" strike="noStrike" cap="none" dirty="0">
                <a:solidFill>
                  <a:schemeClr val="dk1"/>
                </a:solidFill>
                <a:latin typeface="Arial"/>
                <a:ea typeface="Arial"/>
                <a:cs typeface="Arial"/>
                <a:sym typeface="Arial"/>
              </a:rPr>
              <a:t>Planteamiento Del problema, pregunta de investigación, hipótesis a  contestar, novedad científico y bibliografía</a:t>
            </a:r>
            <a:r>
              <a:rPr lang="es-ES" sz="2000" b="0" i="0" u="none" strike="noStrike" cap="none" dirty="0">
                <a:solidFill>
                  <a:schemeClr val="dk1"/>
                </a:solidFill>
                <a:latin typeface="Arial"/>
                <a:ea typeface="Arial"/>
                <a:cs typeface="Arial"/>
                <a:sym typeface="Arial"/>
              </a:rPr>
              <a:t>.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6"/>
        <p:cNvGrpSpPr/>
        <p:nvPr/>
      </p:nvGrpSpPr>
      <p:grpSpPr>
        <a:xfrm>
          <a:off x="0" y="0"/>
          <a:ext cx="0" cy="0"/>
          <a:chOff x="0" y="0"/>
          <a:chExt cx="0" cy="0"/>
        </a:xfrm>
      </p:grpSpPr>
      <p:grpSp>
        <p:nvGrpSpPr>
          <p:cNvPr id="537" name="Shape 537"/>
          <p:cNvGrpSpPr/>
          <p:nvPr/>
        </p:nvGrpSpPr>
        <p:grpSpPr>
          <a:xfrm>
            <a:off x="402265" y="110427"/>
            <a:ext cx="7892292" cy="586890"/>
            <a:chOff x="0" y="0"/>
            <a:chExt cx="2147483500" cy="2147483647"/>
          </a:xfrm>
        </p:grpSpPr>
        <p:cxnSp>
          <p:nvCxnSpPr>
            <p:cNvPr id="538" name="Shape 538"/>
            <p:cNvCxnSpPr/>
            <p:nvPr/>
          </p:nvCxnSpPr>
          <p:spPr>
            <a:xfrm rot="10800000" flipH="1">
              <a:off x="1" y="2097668442"/>
              <a:ext cx="2147483647" cy="49815256"/>
            </a:xfrm>
            <a:prstGeom prst="straightConnector1">
              <a:avLst/>
            </a:prstGeom>
            <a:noFill/>
            <a:ln w="76200" cap="flat" cmpd="sng">
              <a:solidFill>
                <a:srgbClr val="FF0000"/>
              </a:solidFill>
              <a:prstDash val="solid"/>
              <a:miter lim="800000"/>
              <a:headEnd type="none" w="med" len="med"/>
              <a:tailEnd type="none" w="med" len="med"/>
            </a:ln>
          </p:spPr>
        </p:cxnSp>
        <p:sp>
          <p:nvSpPr>
            <p:cNvPr id="539" name="Shape 539"/>
            <p:cNvSpPr txBox="1"/>
            <p:nvPr/>
          </p:nvSpPr>
          <p:spPr>
            <a:xfrm>
              <a:off x="42717605" y="-2"/>
              <a:ext cx="2072768413" cy="12876612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grpSp>
      <p:grpSp>
        <p:nvGrpSpPr>
          <p:cNvPr id="540" name="Shape 540"/>
          <p:cNvGrpSpPr/>
          <p:nvPr/>
        </p:nvGrpSpPr>
        <p:grpSpPr>
          <a:xfrm>
            <a:off x="294968" y="545690"/>
            <a:ext cx="8769657" cy="1252947"/>
            <a:chOff x="225425" y="847725"/>
            <a:chExt cx="8839200" cy="950912"/>
          </a:xfrm>
        </p:grpSpPr>
        <p:pic>
          <p:nvPicPr>
            <p:cNvPr id="541" name="Shape 541"/>
            <p:cNvPicPr preferRelativeResize="0"/>
            <p:nvPr/>
          </p:nvPicPr>
          <p:blipFill rotWithShape="1">
            <a:blip r:embed="rId3">
              <a:alphaModFix/>
            </a:blip>
            <a:srcRect/>
            <a:stretch/>
          </p:blipFill>
          <p:spPr>
            <a:xfrm>
              <a:off x="225425" y="847725"/>
              <a:ext cx="8839200" cy="950912"/>
            </a:xfrm>
            <a:prstGeom prst="rect">
              <a:avLst/>
            </a:prstGeom>
            <a:noFill/>
            <a:ln>
              <a:noFill/>
            </a:ln>
          </p:spPr>
        </p:pic>
        <p:sp>
          <p:nvSpPr>
            <p:cNvPr id="542" name="Shape 542"/>
            <p:cNvSpPr txBox="1"/>
            <p:nvPr/>
          </p:nvSpPr>
          <p:spPr>
            <a:xfrm>
              <a:off x="323850" y="908050"/>
              <a:ext cx="8569200" cy="830956"/>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s-ES" sz="2000" b="1" i="0" u="sng" dirty="0">
                  <a:solidFill>
                    <a:srgbClr val="000000"/>
                  </a:solidFill>
                  <a:latin typeface="Arial"/>
                  <a:ea typeface="Arial"/>
                  <a:cs typeface="Arial"/>
                  <a:sym typeface="Arial"/>
                </a:rPr>
                <a:t>OBJETIVOS: </a:t>
              </a:r>
              <a:r>
                <a:rPr lang="es-ES" sz="2000" b="0" i="0" u="none" dirty="0">
                  <a:solidFill>
                    <a:srgbClr val="000000"/>
                  </a:solidFill>
                  <a:latin typeface="Arial"/>
                  <a:ea typeface="Arial"/>
                  <a:cs typeface="Arial"/>
                  <a:sym typeface="Arial"/>
                </a:rPr>
                <a:t> </a:t>
              </a:r>
              <a:r>
                <a:rPr lang="es-ES" sz="2400" b="0" i="0" u="none" dirty="0">
                  <a:solidFill>
                    <a:srgbClr val="000000"/>
                  </a:solidFill>
                  <a:latin typeface="Arial"/>
                  <a:ea typeface="Arial"/>
                  <a:cs typeface="Arial"/>
                  <a:sym typeface="Arial"/>
                </a:rPr>
                <a:t>Enuncie (el o los) Objetivos generales y específicos (Deben ser medibles y alcanzables)</a:t>
              </a:r>
              <a:endParaRPr sz="2400" dirty="0"/>
            </a:p>
          </p:txBody>
        </p:sp>
      </p:grpSp>
      <p:grpSp>
        <p:nvGrpSpPr>
          <p:cNvPr id="543" name="Shape 543"/>
          <p:cNvGrpSpPr/>
          <p:nvPr/>
        </p:nvGrpSpPr>
        <p:grpSpPr>
          <a:xfrm>
            <a:off x="235974" y="1821835"/>
            <a:ext cx="8775291" cy="2539736"/>
            <a:chOff x="0" y="1821835"/>
            <a:chExt cx="9015189" cy="1858962"/>
          </a:xfrm>
          <a:scene3d>
            <a:camera prst="orthographicFront">
              <a:rot lat="0" lon="0" rev="0"/>
            </a:camera>
            <a:lightRig rig="contrasting" dir="t">
              <a:rot lat="0" lon="0" rev="1500000"/>
            </a:lightRig>
          </a:scene3d>
        </p:grpSpPr>
        <p:pic>
          <p:nvPicPr>
            <p:cNvPr id="544" name="Shape 544"/>
            <p:cNvPicPr preferRelativeResize="0"/>
            <p:nvPr/>
          </p:nvPicPr>
          <p:blipFill rotWithShape="1">
            <a:blip r:embed="rId4">
              <a:alphaModFix/>
            </a:blip>
            <a:srcRect/>
            <a:stretch/>
          </p:blipFill>
          <p:spPr>
            <a:xfrm>
              <a:off x="0" y="1821835"/>
              <a:ext cx="8748711" cy="1858962"/>
            </a:xfrm>
            <a:prstGeom prst="rect">
              <a:avLst/>
            </a:prstGeom>
            <a:noFill/>
            <a:ln>
              <a:noFill/>
            </a:ln>
            <a:effectLst>
              <a:outerShdw blurRad="149987" dist="250190" dir="8460000" algn="ctr">
                <a:srgbClr val="000000">
                  <a:alpha val="28000"/>
                </a:srgbClr>
              </a:outerShdw>
            </a:effectLst>
            <a:sp3d prstMaterial="metal">
              <a:bevelT w="88900" h="88900"/>
            </a:sp3d>
          </p:spPr>
        </p:pic>
        <p:sp>
          <p:nvSpPr>
            <p:cNvPr id="545" name="Shape 545"/>
            <p:cNvSpPr txBox="1"/>
            <p:nvPr/>
          </p:nvSpPr>
          <p:spPr>
            <a:xfrm>
              <a:off x="413359" y="1861185"/>
              <a:ext cx="8601830" cy="1689551"/>
            </a:xfrm>
            <a:prstGeom prst="rect">
              <a:avLst/>
            </a:prstGeom>
            <a:noFill/>
            <a:ln>
              <a:noFill/>
            </a:ln>
            <a:effectLst>
              <a:outerShdw blurRad="149987" dist="250190" dir="8460000" algn="ctr">
                <a:srgbClr val="000000">
                  <a:alpha val="28000"/>
                </a:srgbClr>
              </a:outerShdw>
            </a:effectLst>
            <a:sp3d prstMaterial="metal">
              <a:bevelT w="88900" h="88900"/>
            </a:sp3d>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2000"/>
                <a:buFont typeface="Arial"/>
                <a:buNone/>
              </a:pPr>
              <a:r>
                <a:rPr lang="es-ES" sz="2400" b="1" i="0" u="sng" dirty="0">
                  <a:solidFill>
                    <a:srgbClr val="000000"/>
                  </a:solidFill>
                  <a:latin typeface="Arial"/>
                  <a:ea typeface="Arial"/>
                  <a:cs typeface="Arial"/>
                  <a:sym typeface="Arial"/>
                </a:rPr>
                <a:t>METODOLOGÌA</a:t>
              </a:r>
              <a:endParaRPr sz="2400" b="1" dirty="0"/>
            </a:p>
            <a:p>
              <a:pPr marL="0" marR="0" lvl="0" indent="0" algn="l" rtl="0">
                <a:lnSpc>
                  <a:spcPct val="100000"/>
                </a:lnSpc>
                <a:spcBef>
                  <a:spcPts val="0"/>
                </a:spcBef>
                <a:spcAft>
                  <a:spcPts val="0"/>
                </a:spcAft>
                <a:buClr>
                  <a:schemeClr val="dk1"/>
                </a:buClr>
                <a:buSzPts val="2000"/>
                <a:buFont typeface="Arial"/>
                <a:buNone/>
              </a:pPr>
              <a:r>
                <a:rPr lang="es-ES" sz="2400" b="0" i="0" u="none" dirty="0">
                  <a:solidFill>
                    <a:schemeClr val="dk1"/>
                  </a:solidFill>
                  <a:latin typeface="Arial"/>
                  <a:ea typeface="Arial"/>
                  <a:cs typeface="Arial"/>
                  <a:sym typeface="Arial"/>
                </a:rPr>
                <a:t>Correspondiendo al diseño requerido, incluya los acápites siguientes:</a:t>
              </a:r>
              <a:endParaRPr sz="2400" dirty="0"/>
            </a:p>
            <a:p>
              <a:pPr marL="0" marR="0" lvl="0" indent="0" algn="l" rtl="0">
                <a:lnSpc>
                  <a:spcPct val="100000"/>
                </a:lnSpc>
                <a:spcBef>
                  <a:spcPts val="0"/>
                </a:spcBef>
                <a:spcAft>
                  <a:spcPts val="0"/>
                </a:spcAft>
                <a:buClr>
                  <a:schemeClr val="dk1"/>
                </a:buClr>
                <a:buSzPts val="2000"/>
                <a:buFont typeface="Arial"/>
                <a:buNone/>
              </a:pPr>
              <a:r>
                <a:rPr lang="es-ES" sz="2400" b="0" i="0" u="none" dirty="0">
                  <a:solidFill>
                    <a:schemeClr val="dk1"/>
                  </a:solidFill>
                  <a:latin typeface="Arial"/>
                  <a:ea typeface="Arial"/>
                  <a:cs typeface="Arial"/>
                  <a:sym typeface="Arial"/>
                </a:rPr>
                <a:t>Clasificación de la investigación: Marque con una cruz</a:t>
              </a:r>
              <a:endParaRPr sz="2400" dirty="0"/>
            </a:p>
            <a:p>
              <a:pPr marL="0" marR="0" lvl="0" indent="0" algn="l" rtl="0">
                <a:lnSpc>
                  <a:spcPct val="100000"/>
                </a:lnSpc>
                <a:spcBef>
                  <a:spcPts val="0"/>
                </a:spcBef>
                <a:spcAft>
                  <a:spcPts val="0"/>
                </a:spcAft>
                <a:buClr>
                  <a:schemeClr val="dk1"/>
                </a:buClr>
                <a:buSzPts val="2000"/>
                <a:buFont typeface="Noto Sans Symbols"/>
                <a:buChar char="❑"/>
              </a:pPr>
              <a:r>
                <a:rPr lang="es-ES" sz="2400" b="0" i="0" u="none" dirty="0">
                  <a:solidFill>
                    <a:schemeClr val="dk1"/>
                  </a:solidFill>
                  <a:latin typeface="Arial"/>
                  <a:ea typeface="Arial"/>
                  <a:cs typeface="Arial"/>
                  <a:sym typeface="Arial"/>
                </a:rPr>
                <a:t>⁪Investigación Desarrollo</a:t>
              </a:r>
              <a:endParaRPr sz="2400" dirty="0"/>
            </a:p>
            <a:p>
              <a:pPr marL="0" marR="0" lvl="0" indent="0" algn="l" rtl="0">
                <a:lnSpc>
                  <a:spcPct val="100000"/>
                </a:lnSpc>
                <a:spcBef>
                  <a:spcPts val="0"/>
                </a:spcBef>
                <a:spcAft>
                  <a:spcPts val="0"/>
                </a:spcAft>
                <a:buClr>
                  <a:schemeClr val="dk1"/>
                </a:buClr>
                <a:buSzPts val="2000"/>
                <a:buFont typeface="Noto Sans Symbols"/>
                <a:buChar char="❑"/>
              </a:pPr>
              <a:r>
                <a:rPr lang="es-ES" sz="2400" b="0" i="0" u="none" dirty="0">
                  <a:solidFill>
                    <a:schemeClr val="dk1"/>
                  </a:solidFill>
                  <a:latin typeface="Arial"/>
                  <a:ea typeface="Arial"/>
                  <a:cs typeface="Arial"/>
                  <a:sym typeface="Arial"/>
                </a:rPr>
                <a:t>⁪Innovación  Tecnológica</a:t>
              </a:r>
              <a:endParaRPr sz="2400" dirty="0"/>
            </a:p>
          </p:txBody>
        </p:sp>
      </p:grpSp>
      <p:grpSp>
        <p:nvGrpSpPr>
          <p:cNvPr id="546" name="Shape 546"/>
          <p:cNvGrpSpPr/>
          <p:nvPr/>
        </p:nvGrpSpPr>
        <p:grpSpPr>
          <a:xfrm>
            <a:off x="324465" y="4211637"/>
            <a:ext cx="8600460" cy="2056428"/>
            <a:chOff x="182562" y="4211637"/>
            <a:chExt cx="8742363" cy="1260613"/>
          </a:xfrm>
        </p:grpSpPr>
        <p:pic>
          <p:nvPicPr>
            <p:cNvPr id="547" name="Shape 547"/>
            <p:cNvPicPr preferRelativeResize="0"/>
            <p:nvPr/>
          </p:nvPicPr>
          <p:blipFill rotWithShape="1">
            <a:blip r:embed="rId5">
              <a:alphaModFix/>
            </a:blip>
            <a:srcRect/>
            <a:stretch/>
          </p:blipFill>
          <p:spPr>
            <a:xfrm>
              <a:off x="182562" y="4211637"/>
              <a:ext cx="8742363" cy="950912"/>
            </a:xfrm>
            <a:prstGeom prst="rect">
              <a:avLst/>
            </a:prstGeom>
            <a:noFill/>
            <a:ln>
              <a:noFill/>
            </a:ln>
          </p:spPr>
        </p:pic>
        <p:sp>
          <p:nvSpPr>
            <p:cNvPr id="548" name="Shape 548"/>
            <p:cNvSpPr txBox="1"/>
            <p:nvPr/>
          </p:nvSpPr>
          <p:spPr>
            <a:xfrm>
              <a:off x="280219" y="4271962"/>
              <a:ext cx="8533518" cy="1200288"/>
            </a:xfrm>
            <a:prstGeom prst="rect">
              <a:avLst/>
            </a:prstGeom>
            <a:noFill/>
            <a:ln>
              <a:noFill/>
            </a:ln>
          </p:spPr>
          <p:txBody>
            <a:bodyPr spcFirstLastPara="1" wrap="square" lIns="91425" tIns="45700" rIns="91425" bIns="45700" anchor="t" anchorCtr="0">
              <a:spAutoFit/>
            </a:bodyPr>
            <a:lstStyle/>
            <a:p>
              <a:pPr marL="342900" marR="0" lvl="0" indent="-342900" algn="just" rtl="0">
                <a:lnSpc>
                  <a:spcPct val="100000"/>
                </a:lnSpc>
                <a:spcBef>
                  <a:spcPts val="0"/>
                </a:spcBef>
                <a:spcAft>
                  <a:spcPts val="0"/>
                </a:spcAft>
                <a:buClr>
                  <a:srgbClr val="000000"/>
                </a:buClr>
                <a:buSzPts val="2000"/>
                <a:buFont typeface="Arial"/>
                <a:buNone/>
              </a:pPr>
              <a:r>
                <a:rPr lang="es-ES" sz="2400" b="0" i="0" u="none" dirty="0">
                  <a:solidFill>
                    <a:srgbClr val="000000"/>
                  </a:solidFill>
                  <a:latin typeface="Arial"/>
                  <a:ea typeface="Arial"/>
                  <a:cs typeface="Arial"/>
                  <a:sym typeface="Arial"/>
                </a:rPr>
                <a:t>Aspectos generales del estudio. Contexto temporal y geográfico, diseño general, según corresponda: Observacional, Experimental, Innovación</a:t>
              </a:r>
              <a:r>
                <a:rPr lang="es-ES" sz="2000" b="0" i="0" u="none" dirty="0">
                  <a:solidFill>
                    <a:srgbClr val="000000"/>
                  </a:solidFill>
                  <a:latin typeface="Arial"/>
                  <a:ea typeface="Arial"/>
                  <a:cs typeface="Arial"/>
                  <a:sym typeface="Arial"/>
                </a:rPr>
                <a:t>.</a:t>
              </a:r>
              <a:endParaRPr dirty="0"/>
            </a:p>
          </p:txBody>
        </p:sp>
      </p:grpSp>
      <p:grpSp>
        <p:nvGrpSpPr>
          <p:cNvPr id="549" name="Shape 549"/>
          <p:cNvGrpSpPr/>
          <p:nvPr/>
        </p:nvGrpSpPr>
        <p:grpSpPr>
          <a:xfrm>
            <a:off x="147484" y="5604387"/>
            <a:ext cx="8878529" cy="1082162"/>
            <a:chOff x="212725" y="5735637"/>
            <a:chExt cx="8813288" cy="950912"/>
          </a:xfrm>
        </p:grpSpPr>
        <p:pic>
          <p:nvPicPr>
            <p:cNvPr id="550" name="Shape 550"/>
            <p:cNvPicPr preferRelativeResize="0"/>
            <p:nvPr/>
          </p:nvPicPr>
          <p:blipFill rotWithShape="1">
            <a:blip r:embed="rId6">
              <a:alphaModFix/>
            </a:blip>
            <a:srcRect/>
            <a:stretch/>
          </p:blipFill>
          <p:spPr>
            <a:xfrm>
              <a:off x="212725" y="5735637"/>
              <a:ext cx="8686800" cy="950912"/>
            </a:xfrm>
            <a:prstGeom prst="rect">
              <a:avLst/>
            </a:prstGeom>
            <a:noFill/>
            <a:ln>
              <a:noFill/>
            </a:ln>
          </p:spPr>
        </p:pic>
        <p:sp>
          <p:nvSpPr>
            <p:cNvPr id="551" name="Shape 551"/>
            <p:cNvSpPr txBox="1"/>
            <p:nvPr/>
          </p:nvSpPr>
          <p:spPr>
            <a:xfrm>
              <a:off x="339213" y="5799136"/>
              <a:ext cx="8686800" cy="730174"/>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0000"/>
                </a:lnSpc>
                <a:spcBef>
                  <a:spcPts val="0"/>
                </a:spcBef>
                <a:spcAft>
                  <a:spcPts val="0"/>
                </a:spcAft>
                <a:buClr>
                  <a:srgbClr val="000000"/>
                </a:buClr>
                <a:buSzPts val="2000"/>
                <a:buFont typeface="Arial"/>
                <a:buNone/>
              </a:pPr>
              <a:r>
                <a:rPr lang="es-ES" sz="2400" b="0" i="0" u="none" dirty="0">
                  <a:solidFill>
                    <a:srgbClr val="000000"/>
                  </a:solidFill>
                  <a:latin typeface="Arial"/>
                  <a:ea typeface="Arial"/>
                  <a:cs typeface="Arial"/>
                  <a:sym typeface="Arial"/>
                </a:rPr>
                <a:t>Definición de la población de estudio: diseño muestral (Cálculo del tamaño de la muestra y su selección).</a:t>
              </a:r>
              <a:endParaRPr sz="2400" dirty="0"/>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55"/>
        <p:cNvGrpSpPr/>
        <p:nvPr/>
      </p:nvGrpSpPr>
      <p:grpSpPr>
        <a:xfrm>
          <a:off x="0" y="0"/>
          <a:ext cx="0" cy="0"/>
          <a:chOff x="0" y="0"/>
          <a:chExt cx="0" cy="0"/>
        </a:xfrm>
      </p:grpSpPr>
      <p:grpSp>
        <p:nvGrpSpPr>
          <p:cNvPr id="556" name="Shape 556"/>
          <p:cNvGrpSpPr/>
          <p:nvPr/>
        </p:nvGrpSpPr>
        <p:grpSpPr>
          <a:xfrm>
            <a:off x="402265" y="110427"/>
            <a:ext cx="7892292" cy="586890"/>
            <a:chOff x="0" y="0"/>
            <a:chExt cx="2147483500" cy="2147483647"/>
          </a:xfrm>
        </p:grpSpPr>
        <p:cxnSp>
          <p:nvCxnSpPr>
            <p:cNvPr id="557" name="Shape 557"/>
            <p:cNvCxnSpPr/>
            <p:nvPr/>
          </p:nvCxnSpPr>
          <p:spPr>
            <a:xfrm rot="10800000" flipH="1">
              <a:off x="1" y="2097668442"/>
              <a:ext cx="2147483647" cy="49815256"/>
            </a:xfrm>
            <a:prstGeom prst="straightConnector1">
              <a:avLst/>
            </a:prstGeom>
            <a:noFill/>
            <a:ln w="76200" cap="flat" cmpd="sng">
              <a:solidFill>
                <a:srgbClr val="FF0000"/>
              </a:solidFill>
              <a:prstDash val="solid"/>
              <a:miter lim="800000"/>
              <a:headEnd type="none" w="med" len="med"/>
              <a:tailEnd type="none" w="med" len="med"/>
            </a:ln>
          </p:spPr>
        </p:cxnSp>
        <p:sp>
          <p:nvSpPr>
            <p:cNvPr id="558" name="Shape 558"/>
            <p:cNvSpPr txBox="1"/>
            <p:nvPr/>
          </p:nvSpPr>
          <p:spPr>
            <a:xfrm>
              <a:off x="42717605" y="-2"/>
              <a:ext cx="2072768413" cy="12876612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grpSp>
      <p:grpSp>
        <p:nvGrpSpPr>
          <p:cNvPr id="559" name="Shape 559"/>
          <p:cNvGrpSpPr/>
          <p:nvPr/>
        </p:nvGrpSpPr>
        <p:grpSpPr>
          <a:xfrm>
            <a:off x="304800" y="969962"/>
            <a:ext cx="8656636" cy="1865312"/>
            <a:chOff x="304800" y="969962"/>
            <a:chExt cx="8656636" cy="1865312"/>
          </a:xfrm>
        </p:grpSpPr>
        <p:pic>
          <p:nvPicPr>
            <p:cNvPr id="560" name="Shape 560"/>
            <p:cNvPicPr preferRelativeResize="0"/>
            <p:nvPr/>
          </p:nvPicPr>
          <p:blipFill rotWithShape="1">
            <a:blip r:embed="rId3">
              <a:alphaModFix/>
            </a:blip>
            <a:srcRect/>
            <a:stretch/>
          </p:blipFill>
          <p:spPr>
            <a:xfrm>
              <a:off x="304800" y="969962"/>
              <a:ext cx="8656636" cy="1865312"/>
            </a:xfrm>
            <a:prstGeom prst="rect">
              <a:avLst/>
            </a:prstGeom>
            <a:noFill/>
            <a:ln>
              <a:noFill/>
            </a:ln>
          </p:spPr>
        </p:pic>
        <p:sp>
          <p:nvSpPr>
            <p:cNvPr id="561" name="Shape 561"/>
            <p:cNvSpPr txBox="1"/>
            <p:nvPr/>
          </p:nvSpPr>
          <p:spPr>
            <a:xfrm>
              <a:off x="422275" y="1030287"/>
              <a:ext cx="8424900" cy="1632000"/>
            </a:xfrm>
            <a:prstGeom prst="rect">
              <a:avLst/>
            </a:prstGeom>
            <a:noFill/>
            <a:ln>
              <a:noFill/>
            </a:ln>
          </p:spPr>
          <p:txBody>
            <a:bodyPr spcFirstLastPara="1" wrap="square" lIns="91425" tIns="45700" rIns="91425" bIns="45700" anchor="t" anchorCtr="0">
              <a:spAutoFit/>
            </a:bodyPr>
            <a:lstStyle/>
            <a:p>
              <a:pPr marL="342900" marR="0" lvl="0" indent="-342900" algn="just" rtl="0">
                <a:lnSpc>
                  <a:spcPct val="100000"/>
                </a:lnSpc>
                <a:spcBef>
                  <a:spcPts val="0"/>
                </a:spcBef>
                <a:spcAft>
                  <a:spcPts val="0"/>
                </a:spcAft>
                <a:buClr>
                  <a:srgbClr val="000000"/>
                </a:buClr>
                <a:buSzPts val="2000"/>
                <a:buFont typeface="Arial"/>
                <a:buNone/>
              </a:pPr>
              <a:r>
                <a:rPr lang="es-ES" sz="2000" b="0" i="0" u="none">
                  <a:solidFill>
                    <a:srgbClr val="000000"/>
                  </a:solidFill>
                  <a:latin typeface="Arial"/>
                  <a:ea typeface="Arial"/>
                  <a:cs typeface="Arial"/>
                  <a:sym typeface="Arial"/>
                </a:rPr>
                <a:t>Método:</a:t>
              </a:r>
              <a:endParaRPr/>
            </a:p>
            <a:p>
              <a:pPr marL="800100" marR="0" lvl="1" indent="-342900" algn="just" rtl="0">
                <a:lnSpc>
                  <a:spcPct val="100000"/>
                </a:lnSpc>
                <a:spcBef>
                  <a:spcPts val="0"/>
                </a:spcBef>
                <a:spcAft>
                  <a:spcPts val="0"/>
                </a:spcAft>
                <a:buClr>
                  <a:srgbClr val="000000"/>
                </a:buClr>
                <a:buSzPts val="2000"/>
                <a:buFont typeface="Arial"/>
                <a:buNone/>
              </a:pPr>
              <a:r>
                <a:rPr lang="es-ES" sz="2000" b="0" i="0" u="none" strike="noStrike" cap="none">
                  <a:solidFill>
                    <a:srgbClr val="000000"/>
                  </a:solidFill>
                  <a:latin typeface="Arial"/>
                  <a:ea typeface="Arial"/>
                  <a:cs typeface="Arial"/>
                  <a:sym typeface="Arial"/>
                </a:rPr>
                <a:t>Sobre la obtención de información: Ejemplo: mediante observación, entrevista, revisión documental, otras.  Anexe cuestionarios o encuestas.</a:t>
              </a:r>
              <a:endParaRPr/>
            </a:p>
            <a:p>
              <a:pPr marL="800100" marR="0" lvl="1" indent="-342900" algn="just" rtl="0">
                <a:lnSpc>
                  <a:spcPct val="100000"/>
                </a:lnSpc>
                <a:spcBef>
                  <a:spcPts val="0"/>
                </a:spcBef>
                <a:spcAft>
                  <a:spcPts val="0"/>
                </a:spcAft>
                <a:buClr>
                  <a:srgbClr val="000000"/>
                </a:buClr>
                <a:buSzPts val="2000"/>
                <a:buFont typeface="Arial"/>
                <a:buNone/>
              </a:pPr>
              <a:r>
                <a:rPr lang="es-ES" sz="2000" b="0" i="0" u="none" strike="noStrike" cap="none">
                  <a:solidFill>
                    <a:srgbClr val="000000"/>
                  </a:solidFill>
                  <a:latin typeface="Arial"/>
                  <a:ea typeface="Arial"/>
                  <a:cs typeface="Arial"/>
                  <a:sym typeface="Arial"/>
                </a:rPr>
                <a:t> Principales variables de medición de respuestas.</a:t>
              </a:r>
              <a:endParaRPr/>
            </a:p>
          </p:txBody>
        </p:sp>
      </p:grpSp>
      <p:grpSp>
        <p:nvGrpSpPr>
          <p:cNvPr id="562" name="Shape 562"/>
          <p:cNvGrpSpPr/>
          <p:nvPr/>
        </p:nvGrpSpPr>
        <p:grpSpPr>
          <a:xfrm>
            <a:off x="360362" y="3078162"/>
            <a:ext cx="8601075" cy="1255712"/>
            <a:chOff x="360362" y="3078162"/>
            <a:chExt cx="8601075" cy="1255712"/>
          </a:xfrm>
        </p:grpSpPr>
        <p:pic>
          <p:nvPicPr>
            <p:cNvPr id="563" name="Shape 563"/>
            <p:cNvPicPr preferRelativeResize="0"/>
            <p:nvPr/>
          </p:nvPicPr>
          <p:blipFill rotWithShape="1">
            <a:blip r:embed="rId4">
              <a:alphaModFix/>
            </a:blip>
            <a:srcRect/>
            <a:stretch/>
          </p:blipFill>
          <p:spPr>
            <a:xfrm>
              <a:off x="360362" y="3078162"/>
              <a:ext cx="8601075" cy="1255712"/>
            </a:xfrm>
            <a:prstGeom prst="rect">
              <a:avLst/>
            </a:prstGeom>
            <a:noFill/>
            <a:ln>
              <a:noFill/>
            </a:ln>
          </p:spPr>
        </p:pic>
        <p:sp>
          <p:nvSpPr>
            <p:cNvPr id="564" name="Shape 564"/>
            <p:cNvSpPr txBox="1"/>
            <p:nvPr/>
          </p:nvSpPr>
          <p:spPr>
            <a:xfrm>
              <a:off x="422275" y="3140075"/>
              <a:ext cx="8424900" cy="1016100"/>
            </a:xfrm>
            <a:prstGeom prst="rect">
              <a:avLst/>
            </a:prstGeom>
            <a:noFill/>
            <a:ln>
              <a:noFill/>
            </a:ln>
          </p:spPr>
          <p:txBody>
            <a:bodyPr spcFirstLastPara="1" wrap="square" lIns="91425" tIns="45700" rIns="91425" bIns="45700" anchor="t" anchorCtr="0">
              <a:spAutoFit/>
            </a:bodyPr>
            <a:lstStyle/>
            <a:p>
              <a:pPr marL="800100" marR="0" lvl="1" indent="-342900" algn="just" rtl="0">
                <a:lnSpc>
                  <a:spcPct val="100000"/>
                </a:lnSpc>
                <a:spcBef>
                  <a:spcPts val="0"/>
                </a:spcBef>
                <a:spcAft>
                  <a:spcPts val="0"/>
                </a:spcAft>
                <a:buClr>
                  <a:srgbClr val="000000"/>
                </a:buClr>
                <a:buSzPts val="2000"/>
                <a:buFont typeface="Arial"/>
                <a:buNone/>
              </a:pPr>
              <a:r>
                <a:rPr lang="es-ES" sz="2000" b="0" i="0" u="none" strike="noStrike" cap="none">
                  <a:solidFill>
                    <a:srgbClr val="000000"/>
                  </a:solidFill>
                  <a:latin typeface="Arial"/>
                  <a:ea typeface="Arial"/>
                  <a:cs typeface="Arial"/>
                  <a:sym typeface="Arial"/>
                </a:rPr>
                <a:t>Operacionalización de variables, definición de escalas.</a:t>
              </a:r>
              <a:endParaRPr/>
            </a:p>
            <a:p>
              <a:pPr marL="800100" marR="0" lvl="1" indent="-342900" algn="just" rtl="0">
                <a:lnSpc>
                  <a:spcPct val="100000"/>
                </a:lnSpc>
                <a:spcBef>
                  <a:spcPts val="0"/>
                </a:spcBef>
                <a:spcAft>
                  <a:spcPts val="0"/>
                </a:spcAft>
                <a:buClr>
                  <a:srgbClr val="000000"/>
                </a:buClr>
                <a:buSzPts val="2000"/>
                <a:buFont typeface="Arial"/>
                <a:buNone/>
              </a:pPr>
              <a:r>
                <a:rPr lang="es-ES" sz="2000" b="0" i="0" u="none" strike="noStrike" cap="none">
                  <a:solidFill>
                    <a:srgbClr val="000000"/>
                  </a:solidFill>
                  <a:latin typeface="Arial"/>
                  <a:ea typeface="Arial"/>
                  <a:cs typeface="Arial"/>
                  <a:sym typeface="Arial"/>
                </a:rPr>
                <a:t>Métodos de procesamiento, análisis de la información (Técnicas a utilizar de análisis estadístico).</a:t>
              </a:r>
              <a:endParaRPr/>
            </a:p>
          </p:txBody>
        </p:sp>
      </p:grpSp>
      <p:grpSp>
        <p:nvGrpSpPr>
          <p:cNvPr id="565" name="Shape 565"/>
          <p:cNvGrpSpPr/>
          <p:nvPr/>
        </p:nvGrpSpPr>
        <p:grpSpPr>
          <a:xfrm>
            <a:off x="304800" y="4864100"/>
            <a:ext cx="8650288" cy="1555750"/>
            <a:chOff x="304800" y="4864100"/>
            <a:chExt cx="8650288" cy="1555750"/>
          </a:xfrm>
        </p:grpSpPr>
        <p:pic>
          <p:nvPicPr>
            <p:cNvPr id="566" name="Shape 566"/>
            <p:cNvPicPr preferRelativeResize="0"/>
            <p:nvPr/>
          </p:nvPicPr>
          <p:blipFill rotWithShape="1">
            <a:blip r:embed="rId5">
              <a:alphaModFix/>
            </a:blip>
            <a:srcRect/>
            <a:stretch/>
          </p:blipFill>
          <p:spPr>
            <a:xfrm>
              <a:off x="304800" y="4864100"/>
              <a:ext cx="8650288" cy="1555750"/>
            </a:xfrm>
            <a:prstGeom prst="rect">
              <a:avLst/>
            </a:prstGeom>
            <a:noFill/>
            <a:ln>
              <a:noFill/>
            </a:ln>
          </p:spPr>
        </p:pic>
        <p:sp>
          <p:nvSpPr>
            <p:cNvPr id="567" name="Shape 567"/>
            <p:cNvSpPr txBox="1"/>
            <p:nvPr/>
          </p:nvSpPr>
          <p:spPr>
            <a:xfrm>
              <a:off x="422275" y="4922837"/>
              <a:ext cx="8416800" cy="1323900"/>
            </a:xfrm>
            <a:prstGeom prst="rect">
              <a:avLst/>
            </a:prstGeom>
            <a:noFill/>
            <a:ln>
              <a:noFill/>
            </a:ln>
          </p:spPr>
          <p:txBody>
            <a:bodyPr spcFirstLastPara="1" wrap="square" lIns="91425" tIns="45700" rIns="91425" bIns="45700" anchor="t" anchorCtr="0">
              <a:spAutoFit/>
            </a:bodyPr>
            <a:lstStyle/>
            <a:p>
              <a:pPr marL="342900" marR="0" lvl="0" indent="-342900" algn="just" rtl="0">
                <a:lnSpc>
                  <a:spcPct val="100000"/>
                </a:lnSpc>
                <a:spcBef>
                  <a:spcPts val="0"/>
                </a:spcBef>
                <a:spcAft>
                  <a:spcPts val="0"/>
                </a:spcAft>
                <a:buClr>
                  <a:srgbClr val="000000"/>
                </a:buClr>
                <a:buSzPts val="2000"/>
                <a:buFont typeface="Arial"/>
                <a:buNone/>
              </a:pPr>
              <a:r>
                <a:rPr lang="es-ES" sz="2000" b="0" i="0" u="none">
                  <a:solidFill>
                    <a:srgbClr val="000000"/>
                  </a:solidFill>
                  <a:latin typeface="Arial"/>
                  <a:ea typeface="Arial"/>
                  <a:cs typeface="Arial"/>
                  <a:sym typeface="Arial"/>
                </a:rPr>
                <a:t>Aspectos éticos: En caso de que la investigación incluya sujetos humanos o animales de laboratorio, describa los procedimientos éticos necesarios para la seguridad de los sujetos participantes.</a:t>
              </a:r>
              <a:endParaRPr/>
            </a:p>
            <a:p>
              <a:pPr marL="342900" marR="0" lvl="0" indent="-342900" algn="just" rtl="0">
                <a:lnSpc>
                  <a:spcPct val="100000"/>
                </a:lnSpc>
                <a:spcBef>
                  <a:spcPts val="0"/>
                </a:spcBef>
                <a:spcAft>
                  <a:spcPts val="0"/>
                </a:spcAft>
                <a:buClr>
                  <a:srgbClr val="000000"/>
                </a:buClr>
                <a:buSzPts val="2000"/>
                <a:buFont typeface="Arial"/>
                <a:buNone/>
              </a:pPr>
              <a:r>
                <a:rPr lang="es-ES" sz="2000" b="0" i="0" u="none">
                  <a:solidFill>
                    <a:srgbClr val="000000"/>
                  </a:solidFill>
                  <a:latin typeface="Arial"/>
                  <a:ea typeface="Arial"/>
                  <a:cs typeface="Arial"/>
                  <a:sym typeface="Arial"/>
                </a:rPr>
                <a:t>Anexe consentimiento informado.</a:t>
              </a: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71"/>
        <p:cNvGrpSpPr/>
        <p:nvPr/>
      </p:nvGrpSpPr>
      <p:grpSpPr>
        <a:xfrm>
          <a:off x="0" y="0"/>
          <a:ext cx="0" cy="0"/>
          <a:chOff x="0" y="0"/>
          <a:chExt cx="0" cy="0"/>
        </a:xfrm>
      </p:grpSpPr>
      <p:sp>
        <p:nvSpPr>
          <p:cNvPr id="572" name="Shape 572"/>
          <p:cNvSpPr txBox="1"/>
          <p:nvPr/>
        </p:nvSpPr>
        <p:spPr>
          <a:xfrm>
            <a:off x="611187" y="1773237"/>
            <a:ext cx="7993200" cy="3759300"/>
          </a:xfrm>
          <a:prstGeom prst="rect">
            <a:avLst/>
          </a:prstGeom>
          <a:solidFill>
            <a:schemeClr val="lt1"/>
          </a:solidFill>
          <a:ln w="9525" cap="flat" cmpd="sng">
            <a:solidFill>
              <a:srgbClr val="009999"/>
            </a:solidFill>
            <a:prstDash val="solid"/>
            <a:miter lim="800000"/>
            <a:headEnd type="none" w="sm" len="sm"/>
            <a:tailEnd type="none" w="sm" len="sm"/>
          </a:ln>
          <a:effectLst>
            <a:outerShdw blurRad="63500" dist="107763" dir="2700000">
              <a:schemeClr val="lt2"/>
            </a:outerShdw>
          </a:effectLst>
        </p:spPr>
        <p:txBody>
          <a:bodyPr spcFirstLastPara="1" wrap="square" lIns="54000" tIns="45700" rIns="274300" bIns="45700" anchor="ctr" anchorCtr="0">
            <a:spAutoFit/>
          </a:bodyPr>
          <a:lstStyle/>
          <a:p>
            <a:pPr marL="457200" marR="0" lvl="0" indent="-457200" algn="l" rtl="0">
              <a:lnSpc>
                <a:spcPct val="15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De creación científica (</a:t>
            </a:r>
            <a:r>
              <a:rPr lang="es-ES" sz="2000" b="0" i="0" u="none">
                <a:solidFill>
                  <a:srgbClr val="CC3300"/>
                </a:solidFill>
                <a:latin typeface="Arial"/>
                <a:ea typeface="Arial"/>
                <a:cs typeface="Arial"/>
                <a:sym typeface="Arial"/>
              </a:rPr>
              <a:t>producción de nuevos conocimientos</a:t>
            </a:r>
            <a:r>
              <a:rPr lang="es-ES" sz="2000" b="0" i="0" u="none">
                <a:solidFill>
                  <a:srgbClr val="000000"/>
                </a:solidFill>
                <a:latin typeface="Arial"/>
                <a:ea typeface="Arial"/>
                <a:cs typeface="Arial"/>
                <a:sym typeface="Arial"/>
              </a:rPr>
              <a:t>).</a:t>
            </a:r>
            <a:endParaRPr sz="2000" b="0" i="0" u="none">
              <a:solidFill>
                <a:srgbClr val="CC3300"/>
              </a:solidFill>
              <a:latin typeface="Arial"/>
              <a:ea typeface="Arial"/>
              <a:cs typeface="Arial"/>
              <a:sym typeface="Arial"/>
            </a:endParaRPr>
          </a:p>
          <a:p>
            <a:pPr marL="457200" marR="0" lvl="0" indent="-457200" algn="l" rtl="0">
              <a:lnSpc>
                <a:spcPct val="15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De innovación tecnológica </a:t>
            </a:r>
            <a:r>
              <a:rPr lang="es-ES" sz="2000" b="0" i="0" u="none">
                <a:solidFill>
                  <a:srgbClr val="CC3300"/>
                </a:solidFill>
                <a:latin typeface="Arial"/>
                <a:ea typeface="Arial"/>
                <a:cs typeface="Arial"/>
                <a:sym typeface="Arial"/>
              </a:rPr>
              <a:t>(Introducir  productos nuevos o mejorados , procesos y sistemas en el mercado o en una aplicación social ).</a:t>
            </a:r>
            <a:endParaRPr/>
          </a:p>
          <a:p>
            <a:pPr marL="457200" marR="0" lvl="0" indent="-457200" algn="l" rtl="0">
              <a:lnSpc>
                <a:spcPct val="15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De evaluación </a:t>
            </a:r>
            <a:r>
              <a:rPr lang="es-ES" sz="2000" b="0" i="0" u="none">
                <a:solidFill>
                  <a:srgbClr val="CC3300"/>
                </a:solidFill>
                <a:latin typeface="Arial"/>
                <a:ea typeface="Arial"/>
                <a:cs typeface="Arial"/>
                <a:sym typeface="Arial"/>
              </a:rPr>
              <a:t>(Evaluar sistemas, procesos, fármacos, e intervenciones).</a:t>
            </a:r>
            <a:endParaRPr/>
          </a:p>
          <a:p>
            <a:pPr marL="457200" marR="0" lvl="0" indent="-457200" algn="l" rtl="0">
              <a:lnSpc>
                <a:spcPct val="15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De intervención </a:t>
            </a:r>
            <a:r>
              <a:rPr lang="es-ES" sz="2000" b="0" i="0" u="none">
                <a:solidFill>
                  <a:srgbClr val="CC3300"/>
                </a:solidFill>
                <a:latin typeface="Arial"/>
                <a:ea typeface="Arial"/>
                <a:cs typeface="Arial"/>
                <a:sym typeface="Arial"/>
              </a:rPr>
              <a:t>(Cambio o transformación de algo).</a:t>
            </a:r>
            <a:endParaRPr/>
          </a:p>
          <a:p>
            <a:pPr marL="0" marR="0" lvl="0" indent="0" algn="l" rtl="0">
              <a:lnSpc>
                <a:spcPct val="100000"/>
              </a:lnSpc>
              <a:spcBef>
                <a:spcPts val="0"/>
              </a:spcBef>
              <a:spcAft>
                <a:spcPts val="0"/>
              </a:spcAft>
              <a:buNone/>
            </a:pPr>
            <a:endParaRPr sz="2000" b="0" i="0" u="none">
              <a:solidFill>
                <a:srgbClr val="CC3300"/>
              </a:solidFill>
              <a:latin typeface="Arial"/>
              <a:ea typeface="Arial"/>
              <a:cs typeface="Arial"/>
              <a:sym typeface="Arial"/>
            </a:endParaRPr>
          </a:p>
        </p:txBody>
      </p:sp>
      <p:sp>
        <p:nvSpPr>
          <p:cNvPr id="573" name="Shape 573"/>
          <p:cNvSpPr txBox="1"/>
          <p:nvPr/>
        </p:nvSpPr>
        <p:spPr>
          <a:xfrm>
            <a:off x="611187" y="1052512"/>
            <a:ext cx="8059800" cy="40650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107763" dir="2700000">
              <a:schemeClr val="lt2"/>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2000"/>
              <a:buFont typeface="Arial"/>
              <a:buNone/>
            </a:pPr>
            <a:r>
              <a:rPr lang="es-ES" sz="2000" b="0" i="0" u="none">
                <a:solidFill>
                  <a:schemeClr val="dk1"/>
                </a:solidFill>
                <a:latin typeface="Arial"/>
                <a:ea typeface="Arial"/>
                <a:cs typeface="Arial"/>
                <a:sym typeface="Arial"/>
              </a:rPr>
              <a:t>Tipos de Proyecto </a:t>
            </a:r>
            <a:r>
              <a:rPr lang="es-ES" sz="2000" b="1" i="0" u="none">
                <a:solidFill>
                  <a:srgbClr val="FF0000"/>
                </a:solidFill>
                <a:latin typeface="Arial"/>
                <a:ea typeface="Arial"/>
                <a:cs typeface="Arial"/>
                <a:sym typeface="Arial"/>
              </a:rPr>
              <a:t>1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77"/>
        <p:cNvGrpSpPr/>
        <p:nvPr/>
      </p:nvGrpSpPr>
      <p:grpSpPr>
        <a:xfrm>
          <a:off x="0" y="0"/>
          <a:ext cx="0" cy="0"/>
          <a:chOff x="0" y="0"/>
          <a:chExt cx="0" cy="0"/>
        </a:xfrm>
      </p:grpSpPr>
      <p:sp>
        <p:nvSpPr>
          <p:cNvPr id="578" name="Shape 578"/>
          <p:cNvSpPr txBox="1"/>
          <p:nvPr/>
        </p:nvSpPr>
        <p:spPr>
          <a:xfrm>
            <a:off x="973137" y="1268412"/>
            <a:ext cx="7345500" cy="4848300"/>
          </a:xfrm>
          <a:prstGeom prst="rect">
            <a:avLst/>
          </a:prstGeom>
          <a:noFill/>
          <a:ln w="9525" cap="flat" cmpd="sng">
            <a:solidFill>
              <a:srgbClr val="009999"/>
            </a:solidFill>
            <a:prstDash val="solid"/>
            <a:miter lim="800000"/>
            <a:headEnd type="none" w="sm" len="sm"/>
            <a:tailEnd type="none" w="sm" len="sm"/>
          </a:ln>
          <a:effectLst>
            <a:outerShdw blurRad="63500" dist="107763" dir="2700000">
              <a:schemeClr val="lt2"/>
            </a:outerShdw>
          </a:effectLst>
        </p:spPr>
        <p:txBody>
          <a:bodyPr spcFirstLastPara="1" wrap="square" lIns="54000" tIns="45700" rIns="274300" bIns="45700" anchor="ctr" anchorCtr="0">
            <a:spAutoFit/>
          </a:bodyPr>
          <a:lstStyle/>
          <a:p>
            <a:pPr marL="457200" marR="0" lvl="0" indent="-457200" algn="just" rtl="0">
              <a:lnSpc>
                <a:spcPct val="12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Salud Materno - Infantil.</a:t>
            </a:r>
            <a:endParaRPr/>
          </a:p>
          <a:p>
            <a:pPr marL="457200" marR="0" lvl="0" indent="-457200" algn="just" rtl="0">
              <a:lnSpc>
                <a:spcPct val="12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Calidad de vida.</a:t>
            </a:r>
            <a:endParaRPr/>
          </a:p>
          <a:p>
            <a:pPr marL="457200" marR="0" lvl="0" indent="-457200" algn="just" rtl="0">
              <a:lnSpc>
                <a:spcPct val="12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Enfermedades transmisibles.</a:t>
            </a:r>
            <a:endParaRPr/>
          </a:p>
          <a:p>
            <a:pPr marL="457200" marR="0" lvl="0" indent="-457200" algn="just" rtl="0">
              <a:lnSpc>
                <a:spcPct val="12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Enfermedades crónicas no transmisibles.</a:t>
            </a:r>
            <a:endParaRPr/>
          </a:p>
          <a:p>
            <a:pPr marL="457200" marR="0" lvl="0" indent="-457200" algn="just" rtl="0">
              <a:lnSpc>
                <a:spcPct val="12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Investigaciones en Sistemas y Servicios de Salud.</a:t>
            </a:r>
            <a:endParaRPr/>
          </a:p>
          <a:p>
            <a:pPr marL="457200" marR="0" lvl="0" indent="-457200" algn="just" rtl="0">
              <a:lnSpc>
                <a:spcPct val="12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Medicamentos.</a:t>
            </a:r>
            <a:endParaRPr/>
          </a:p>
          <a:p>
            <a:pPr marL="457200" marR="0" lvl="0" indent="-457200" algn="just" rtl="0">
              <a:lnSpc>
                <a:spcPct val="12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Evaluación de Tecnologías Sanitarias.</a:t>
            </a:r>
            <a:endParaRPr/>
          </a:p>
          <a:p>
            <a:pPr marL="457200" marR="0" lvl="0" indent="-457200" algn="just" rtl="0">
              <a:lnSpc>
                <a:spcPct val="12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Medicina Natural, Tradicional y Termalismo.</a:t>
            </a:r>
            <a:endParaRPr/>
          </a:p>
          <a:p>
            <a:pPr marL="457200" marR="0" lvl="0" indent="-457200" algn="just" rtl="0">
              <a:lnSpc>
                <a:spcPct val="12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Adulto Mayor.</a:t>
            </a:r>
            <a:endParaRPr/>
          </a:p>
          <a:p>
            <a:pPr marL="457200" marR="0" lvl="0" indent="-457200" algn="just" rtl="0">
              <a:lnSpc>
                <a:spcPct val="12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Medicina Familiar.</a:t>
            </a:r>
            <a:endParaRPr/>
          </a:p>
          <a:p>
            <a:pPr marL="457200" marR="0" lvl="0" indent="-457200" algn="just" rtl="0">
              <a:lnSpc>
                <a:spcPct val="12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Cáncer.</a:t>
            </a:r>
            <a:endParaRPr/>
          </a:p>
          <a:p>
            <a:pPr marL="457200" marR="0" lvl="0" indent="-457200" algn="just" rtl="0">
              <a:lnSpc>
                <a:spcPct val="12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Actitudes físicas y mentales de los niños.</a:t>
            </a:r>
            <a:endParaRPr/>
          </a:p>
          <a:p>
            <a:pPr marL="457200" marR="0" lvl="0" indent="-457200" algn="just" rtl="0">
              <a:lnSpc>
                <a:spcPct val="120000"/>
              </a:lnSpc>
              <a:spcBef>
                <a:spcPts val="0"/>
              </a:spcBef>
              <a:spcAft>
                <a:spcPts val="0"/>
              </a:spcAft>
              <a:buClr>
                <a:srgbClr val="3333CC"/>
              </a:buClr>
              <a:buSzPts val="2000"/>
              <a:buFont typeface="Noto Sans Symbols"/>
              <a:buChar char="▪"/>
            </a:pPr>
            <a:r>
              <a:rPr lang="es-ES" sz="2000" b="0" i="0" u="none">
                <a:solidFill>
                  <a:srgbClr val="000000"/>
                </a:solidFill>
                <a:latin typeface="Arial"/>
                <a:ea typeface="Arial"/>
                <a:cs typeface="Arial"/>
                <a:sym typeface="Arial"/>
              </a:rPr>
              <a:t>Formación de recursos humanos.</a:t>
            </a:r>
            <a:endParaRPr/>
          </a:p>
        </p:txBody>
      </p:sp>
      <p:sp>
        <p:nvSpPr>
          <p:cNvPr id="579" name="Shape 579"/>
          <p:cNvSpPr txBox="1"/>
          <p:nvPr/>
        </p:nvSpPr>
        <p:spPr>
          <a:xfrm>
            <a:off x="812800" y="568325"/>
            <a:ext cx="7632600" cy="711300"/>
          </a:xfrm>
          <a:prstGeom prst="rect">
            <a:avLst/>
          </a:prstGeom>
          <a:noFill/>
          <a:ln w="9525" cap="flat" cmpd="sng">
            <a:solidFill>
              <a:schemeClr val="dk1"/>
            </a:solidFill>
            <a:prstDash val="solid"/>
            <a:miter lim="800000"/>
            <a:headEnd type="none" w="sm" len="sm"/>
            <a:tailEnd type="none" w="sm" len="sm"/>
          </a:ln>
          <a:effectLst>
            <a:outerShdw blurRad="63500" dist="107763" dir="2700000">
              <a:schemeClr val="lt2"/>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2000"/>
              <a:buFont typeface="Arial"/>
              <a:buNone/>
            </a:pPr>
            <a:r>
              <a:rPr lang="es-ES" sz="2000" b="1" i="0" u="none">
                <a:solidFill>
                  <a:schemeClr val="dk1"/>
                </a:solidFill>
                <a:latin typeface="Arial"/>
                <a:ea typeface="Arial"/>
                <a:cs typeface="Arial"/>
                <a:sym typeface="Arial"/>
              </a:rPr>
              <a:t>Programas a los que deben responder los proyectos en Salud Pública </a:t>
            </a:r>
            <a:r>
              <a:rPr lang="es-ES" sz="2000" b="1" i="0" u="none">
                <a:solidFill>
                  <a:srgbClr val="FF0000"/>
                </a:solidFill>
                <a:latin typeface="Arial"/>
                <a:ea typeface="Arial"/>
                <a:cs typeface="Arial"/>
                <a:sym typeface="Arial"/>
              </a:rPr>
              <a:t>*2</a:t>
            </a:r>
            <a:r>
              <a:rPr lang="es-ES" sz="2000" b="1" i="0" u="none">
                <a:solidFill>
                  <a:srgbClr val="3333CC"/>
                </a:solidFill>
                <a:latin typeface="Arial"/>
                <a:ea typeface="Arial"/>
                <a:cs typeface="Arial"/>
                <a:sym typeface="Arial"/>
              </a:rPr>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83"/>
        <p:cNvGrpSpPr/>
        <p:nvPr/>
      </p:nvGrpSpPr>
      <p:grpSpPr>
        <a:xfrm>
          <a:off x="0" y="0"/>
          <a:ext cx="0" cy="0"/>
          <a:chOff x="0" y="0"/>
          <a:chExt cx="0" cy="0"/>
        </a:xfrm>
      </p:grpSpPr>
      <p:sp>
        <p:nvSpPr>
          <p:cNvPr id="584" name="Shape 584"/>
          <p:cNvSpPr txBox="1"/>
          <p:nvPr/>
        </p:nvSpPr>
        <p:spPr>
          <a:xfrm>
            <a:off x="539750" y="2389344"/>
            <a:ext cx="8294534" cy="3970277"/>
          </a:xfrm>
          <a:prstGeom prst="rect">
            <a:avLst/>
          </a:prstGeom>
          <a:solidFill>
            <a:schemeClr val="lt1"/>
          </a:solidFill>
          <a:ln w="9525" cap="flat" cmpd="sng">
            <a:solidFill>
              <a:srgbClr val="009999"/>
            </a:solidFill>
            <a:prstDash val="solid"/>
            <a:miter lim="800000"/>
            <a:headEnd type="none" w="sm" len="sm"/>
            <a:tailEnd type="none" w="sm" len="sm"/>
          </a:ln>
          <a:effectLst>
            <a:outerShdw blurRad="63500" dist="107763" dir="2700000">
              <a:schemeClr val="lt2"/>
            </a:outerShdw>
          </a:effectLst>
        </p:spPr>
        <p:txBody>
          <a:bodyPr spcFirstLastPara="1" wrap="square" lIns="54000" tIns="45700" rIns="274300" bIns="45700" anchor="ctr" anchorCtr="0">
            <a:spAutoFit/>
          </a:bodyPr>
          <a:lstStyle/>
          <a:p>
            <a:pPr marL="457200" marR="0" lvl="0" indent="-457200" algn="just" rtl="0">
              <a:lnSpc>
                <a:spcPct val="150000"/>
              </a:lnSpc>
              <a:spcBef>
                <a:spcPts val="0"/>
              </a:spcBef>
              <a:spcAft>
                <a:spcPts val="0"/>
              </a:spcAft>
              <a:buClr>
                <a:srgbClr val="CC3300"/>
              </a:buClr>
              <a:buSzPts val="2000"/>
              <a:buFont typeface="Wingdings" panose="05000000000000000000" pitchFamily="2" charset="2"/>
              <a:buChar char="§"/>
            </a:pPr>
            <a:r>
              <a:rPr lang="es-ES" sz="2800" b="0" i="0" u="none" dirty="0">
                <a:solidFill>
                  <a:schemeClr val="tx1"/>
                </a:solidFill>
                <a:latin typeface="Arial"/>
                <a:ea typeface="Arial"/>
                <a:cs typeface="Arial"/>
                <a:sym typeface="Arial"/>
              </a:rPr>
              <a:t>Ministerio de Ciencia, Tecnología y Medio Ambiente (CITMA).</a:t>
            </a:r>
            <a:endParaRPr sz="2800" dirty="0">
              <a:solidFill>
                <a:schemeClr val="tx1"/>
              </a:solidFill>
            </a:endParaRPr>
          </a:p>
          <a:p>
            <a:pPr marL="457200" marR="0" lvl="0" indent="-457200" algn="just" rtl="0">
              <a:lnSpc>
                <a:spcPct val="150000"/>
              </a:lnSpc>
              <a:spcBef>
                <a:spcPts val="0"/>
              </a:spcBef>
              <a:spcAft>
                <a:spcPts val="0"/>
              </a:spcAft>
              <a:buClr>
                <a:srgbClr val="3333CC"/>
              </a:buClr>
              <a:buSzPts val="2000"/>
              <a:buFont typeface="Wingdings" panose="05000000000000000000" pitchFamily="2" charset="2"/>
              <a:buChar char="§"/>
            </a:pPr>
            <a:r>
              <a:rPr lang="es-ES" sz="2800" b="0" i="0" u="none" dirty="0">
                <a:solidFill>
                  <a:schemeClr val="tx1"/>
                </a:solidFill>
                <a:latin typeface="Arial"/>
                <a:ea typeface="Arial"/>
                <a:cs typeface="Arial"/>
                <a:sym typeface="Arial"/>
              </a:rPr>
              <a:t>Ministerio de Salud Pública.</a:t>
            </a:r>
            <a:endParaRPr sz="2800" dirty="0">
              <a:solidFill>
                <a:schemeClr val="tx1"/>
              </a:solidFill>
            </a:endParaRPr>
          </a:p>
          <a:p>
            <a:pPr marL="457200" marR="0" lvl="0" indent="-457200" algn="just" rtl="0">
              <a:lnSpc>
                <a:spcPct val="150000"/>
              </a:lnSpc>
              <a:spcBef>
                <a:spcPts val="0"/>
              </a:spcBef>
              <a:spcAft>
                <a:spcPts val="0"/>
              </a:spcAft>
              <a:buClr>
                <a:srgbClr val="3333CC"/>
              </a:buClr>
              <a:buSzPts val="2000"/>
              <a:buFont typeface="Wingdings" panose="05000000000000000000" pitchFamily="2" charset="2"/>
              <a:buChar char="§"/>
            </a:pPr>
            <a:r>
              <a:rPr lang="es-ES" sz="2800" b="0" i="0" u="none" dirty="0">
                <a:solidFill>
                  <a:schemeClr val="tx1"/>
                </a:solidFill>
                <a:latin typeface="Arial"/>
                <a:ea typeface="Arial"/>
                <a:cs typeface="Arial"/>
                <a:sym typeface="Arial"/>
              </a:rPr>
              <a:t>Consejo de Estado.</a:t>
            </a:r>
            <a:endParaRPr sz="2800" dirty="0">
              <a:solidFill>
                <a:schemeClr val="tx1"/>
              </a:solidFill>
            </a:endParaRPr>
          </a:p>
          <a:p>
            <a:pPr marL="457200" marR="0" lvl="0" indent="-457200" algn="just" rtl="0">
              <a:lnSpc>
                <a:spcPct val="150000"/>
              </a:lnSpc>
              <a:spcBef>
                <a:spcPts val="0"/>
              </a:spcBef>
              <a:spcAft>
                <a:spcPts val="0"/>
              </a:spcAft>
              <a:buClr>
                <a:srgbClr val="3333CC"/>
              </a:buClr>
              <a:buSzPts val="2000"/>
              <a:buFont typeface="Wingdings" panose="05000000000000000000" pitchFamily="2" charset="2"/>
              <a:buChar char="§"/>
            </a:pPr>
            <a:r>
              <a:rPr lang="es-ES" sz="2800" b="0" i="0" u="none" dirty="0">
                <a:solidFill>
                  <a:schemeClr val="tx1"/>
                </a:solidFill>
                <a:latin typeface="Arial"/>
                <a:ea typeface="Arial"/>
                <a:cs typeface="Arial"/>
                <a:sym typeface="Arial"/>
              </a:rPr>
              <a:t>Otros ministerios, empresas y ramas de la economía nacional.</a:t>
            </a:r>
            <a:endParaRPr sz="2800" dirty="0">
              <a:solidFill>
                <a:schemeClr val="tx1"/>
              </a:solidFill>
            </a:endParaRPr>
          </a:p>
        </p:txBody>
      </p:sp>
      <p:sp>
        <p:nvSpPr>
          <p:cNvPr id="4" name="CuadroTexto 3">
            <a:extLst>
              <a:ext uri="{FF2B5EF4-FFF2-40B4-BE49-F238E27FC236}">
                <a16:creationId xmlns:a16="http://schemas.microsoft.com/office/drawing/2014/main" id="{51D42969-828A-4379-BF73-71614694AA4F}"/>
              </a:ext>
            </a:extLst>
          </p:cNvPr>
          <p:cNvSpPr txBox="1"/>
          <p:nvPr/>
        </p:nvSpPr>
        <p:spPr>
          <a:xfrm>
            <a:off x="899651" y="587168"/>
            <a:ext cx="7698659" cy="1305165"/>
          </a:xfrm>
          <a:prstGeom prst="rect">
            <a:avLst/>
          </a:prstGeom>
          <a:solidFill>
            <a:schemeClr val="tx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marL="457200" marR="0" lvl="0" indent="-457200" algn="ctr" rtl="0">
              <a:lnSpc>
                <a:spcPct val="150000"/>
              </a:lnSpc>
              <a:spcBef>
                <a:spcPts val="0"/>
              </a:spcBef>
              <a:spcAft>
                <a:spcPts val="0"/>
              </a:spcAft>
              <a:buClr>
                <a:srgbClr val="CC3300"/>
              </a:buClr>
              <a:buSzPts val="2000"/>
              <a:buFont typeface="Arial"/>
              <a:buNone/>
            </a:pPr>
            <a:r>
              <a:rPr lang="es-ES" sz="2800" b="1" i="0" u="none" dirty="0">
                <a:solidFill>
                  <a:schemeClr val="tx1"/>
                </a:solidFill>
                <a:latin typeface="Arial"/>
                <a:ea typeface="Arial"/>
                <a:cs typeface="Arial"/>
                <a:sym typeface="Arial"/>
              </a:rPr>
              <a:t>Fuentes fundamentales de financiamiento de proyectos en Salud Pública en Cuba:</a:t>
            </a:r>
            <a:endParaRPr lang="es-ES" sz="2800" b="1" dirty="0">
              <a:solidFill>
                <a:schemeClr val="tx1"/>
              </a:solidFill>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6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7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8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9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6_Diseño predeterminado">
  <a:themeElements>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10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1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13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14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4.xml><?xml version="1.0" encoding="utf-8"?>
<a:theme xmlns:a="http://schemas.openxmlformats.org/drawingml/2006/main" name="15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5.xml><?xml version="1.0" encoding="utf-8"?>
<a:theme xmlns:a="http://schemas.openxmlformats.org/drawingml/2006/main" name="16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6.xml><?xml version="1.0" encoding="utf-8"?>
<a:theme xmlns:a="http://schemas.openxmlformats.org/drawingml/2006/main" name="17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7.xml><?xml version="1.0" encoding="utf-8"?>
<a:theme xmlns:a="http://schemas.openxmlformats.org/drawingml/2006/main" name="18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8.xml><?xml version="1.0" encoding="utf-8"?>
<a:theme xmlns:a="http://schemas.openxmlformats.org/drawingml/2006/main" name="19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9.xml><?xml version="1.0" encoding="utf-8"?>
<a:theme xmlns:a="http://schemas.openxmlformats.org/drawingml/2006/main" name="20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7_Diseño predeterminado">
  <a:themeElements>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0.xml><?xml version="1.0" encoding="utf-8"?>
<a:theme xmlns:a="http://schemas.openxmlformats.org/drawingml/2006/main" name="2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1.xml><?xml version="1.0" encoding="utf-8"?>
<a:theme xmlns:a="http://schemas.openxmlformats.org/drawingml/2006/main" name="22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2.xml><?xml version="1.0" encoding="utf-8"?>
<a:theme xmlns:a="http://schemas.openxmlformats.org/drawingml/2006/main" name="24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2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3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4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45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Haz de luz">
  <a:themeElements>
    <a:clrScheme name="Haz de luz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