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6" r:id="rId16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70047-49BD-44EC-84CA-5BEFEF3B6443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69988-6937-45BE-80E1-746A36CD3E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15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>
            <a:extLst>
              <a:ext uri="{FF2B5EF4-FFF2-40B4-BE49-F238E27FC236}">
                <a16:creationId xmlns:a16="http://schemas.microsoft.com/office/drawing/2014/main" id="{910E1F5A-2E78-F8C0-166A-4DB728BB79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>
            <a:extLst>
              <a:ext uri="{FF2B5EF4-FFF2-40B4-BE49-F238E27FC236}">
                <a16:creationId xmlns:a16="http://schemas.microsoft.com/office/drawing/2014/main" id="{0DCDD860-4770-D285-7505-F9269FEFA3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U" altLang="es-CU"/>
          </a:p>
        </p:txBody>
      </p:sp>
      <p:sp>
        <p:nvSpPr>
          <p:cNvPr id="4100" name="Marcador de número de diapositiva 3">
            <a:extLst>
              <a:ext uri="{FF2B5EF4-FFF2-40B4-BE49-F238E27FC236}">
                <a16:creationId xmlns:a16="http://schemas.microsoft.com/office/drawing/2014/main" id="{2F7D9D14-6A04-5343-1C5F-816917C9C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093D7F8-D17A-497F-AD99-86FDBF6944A7}" type="slidenum">
              <a:rPr lang="es-ES" altLang="es-CU"/>
              <a:pPr/>
              <a:t>1</a:t>
            </a:fld>
            <a:endParaRPr lang="es-ES" altLang="es-C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12036-6251-FC7B-C429-D1E267877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3B72BF-9DB9-A801-D745-98A23FB8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7361F-8BAF-D592-67CB-5557BDA2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722C24-14BD-90AF-3EAE-75702C37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E00EE7-C18F-6098-5849-57B89AC5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46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4CF5C-6BD8-0786-0194-E954CB32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8BD09B-7BAB-AAAB-E4AA-3235A4B79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7CF7A8-4095-786D-F3C4-2EDF498F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ED551A-855B-8C41-0496-2C6037AB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27739-9F2B-F2F2-DEAA-2F06E9AC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89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EE0262-7664-907C-6B1C-88B92B3C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F397C-34E3-E871-4D57-F47BCA94B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85351-BE84-0F1C-4B5E-00C7C944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1ECFE-9129-1F31-6F8A-FC9E7907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41CA00-5D95-19A3-A725-D9BA2CE1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10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C099C-59DA-2D95-122D-37CC8F00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D4683B-621F-559A-7BAE-2DA9B2D0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094A16-F358-4CD8-DCC0-31C33B05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C3409-37B4-24D2-16E6-833D945F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85574A-D1AF-8297-1842-2E5C4042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64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F178A-6AD3-3AF1-88FE-01FFC0C6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DEC9A4-CB71-7C92-6D5A-D43B164D5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65C440-4CEB-DEF3-07EA-3F9CC333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4ABBC2-490C-8005-6332-36BB3F36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5D7DE0-D2F8-D827-616B-D4DA483E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54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8BACD-80FF-AC4A-FC46-F3E95A46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2F4DF-E345-D67E-3791-26C696871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475755-5223-AC48-C291-3319781EF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7C093-4667-3F87-C101-30B5DC71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D00BA2-5F7A-5E62-4620-8A1F2AE0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8F7FA6-9105-0D7A-1F51-E3B24110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1DDBA-F283-C2C1-8BDA-8D924830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EE44C-7823-BB70-F1FD-66C375F8E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E52729-06EB-FCB1-553A-00733AB1C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859B83-5D22-8EE9-FC8B-EC0FAD500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8B34DB-0A54-04FD-8B58-D7BD08DB8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D4056C-D067-8784-DA34-1BC14938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AF3B95-5F68-8646-ADAB-755C8B42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426C36-93BE-8A79-BE9E-EB024B55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6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B80E7-5532-2D6F-F6FE-14F99C70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7727D-B063-9A1E-9B21-AE33E0EC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A532D2-4668-240F-35AF-E9E8F729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413B0A-166B-E20F-3192-75B9EA75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59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A3A0D04-DEE9-0071-18D7-5E68CE47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3388AF-9A6A-E769-C67A-86768E95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422DE7-10B4-66EB-EE09-9B9D304F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87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E05C8-E160-588F-4696-B61775E3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2376B-A2B9-E9F0-CA31-108ADECA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CA734B-95F8-23AE-D89D-9AA29E642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916DAD-0D2B-D440-3490-C8084AF2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C1497-E2F4-3DDF-7171-0D95E18A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EE3F88-AF41-FCA8-F54F-77B12A14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60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8BEDB-9689-15ED-0EF1-2ED50F0B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5B5E43-F60F-B514-B26B-73CBC805D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FF073D-DF39-F6BA-53F5-A231368DF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CD4436-59B0-A437-CE06-32CB076F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26657E-23EB-6AF3-59B5-5A757024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6DD0B4-FA5A-219C-E161-E078F827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63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90C621C-894B-FA9B-9CE1-49798158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0EF20-8344-8C70-92AC-B4825BAF7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669C2-D0B0-9A12-CEFB-77961DB4A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0999-5B26-4DE4-A3C1-93851D92D572}" type="datetimeFigureOut">
              <a:rPr lang="es-ES" smtClean="0"/>
              <a:t>02/12/2022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92BAE0-545E-EBD1-B173-8BC297BE7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C6DEE6-75A8-DBD5-C728-E25D084C0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5CC3-15B9-4E4A-9E38-5EBFCBE16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62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>
            <a:extLst>
              <a:ext uri="{FF2B5EF4-FFF2-40B4-BE49-F238E27FC236}">
                <a16:creationId xmlns:a16="http://schemas.microsoft.com/office/drawing/2014/main" id="{2B88E9A1-6755-CAED-F85D-A140C4FB9278}"/>
              </a:ext>
            </a:extLst>
          </p:cNvPr>
          <p:cNvCxnSpPr/>
          <p:nvPr/>
        </p:nvCxnSpPr>
        <p:spPr>
          <a:xfrm>
            <a:off x="1774825" y="6207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7 CuadroTexto">
            <a:extLst>
              <a:ext uri="{FF2B5EF4-FFF2-40B4-BE49-F238E27FC236}">
                <a16:creationId xmlns:a16="http://schemas.microsoft.com/office/drawing/2014/main" id="{EBA0BB80-C213-BE4F-2023-7745555E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05" y="857250"/>
            <a:ext cx="10647336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U" sz="3200" dirty="0">
                <a:solidFill>
                  <a:srgbClr val="1F497D"/>
                </a:solidFill>
                <a:cs typeface="Arial" panose="020B0604020202020204" pitchFamily="34" charset="0"/>
              </a:rPr>
              <a:t>Maestría: Atención integral al paciente reumático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CU" sz="2000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U" sz="4400" dirty="0">
                <a:solidFill>
                  <a:srgbClr val="1F497D"/>
                </a:solidFill>
                <a:cs typeface="Arial" panose="020B0604020202020204" pitchFamily="34" charset="0"/>
              </a:rPr>
              <a:t>Serie de recursos educativos para el diseño artículos científicos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CU" sz="4400" b="1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U" sz="4400" b="1" dirty="0">
                <a:solidFill>
                  <a:srgbClr val="1F497D"/>
                </a:solidFill>
                <a:cs typeface="Arial" panose="020B0604020202020204" pitchFamily="34" charset="0"/>
              </a:rPr>
              <a:t>Open </a:t>
            </a:r>
            <a:r>
              <a:rPr lang="en-US" altLang="es-CU" sz="4400" b="1" dirty="0">
                <a:solidFill>
                  <a:srgbClr val="1F497D"/>
                </a:solidFill>
                <a:cs typeface="Arial" panose="020B0604020202020204" pitchFamily="34" charset="0"/>
              </a:rPr>
              <a:t>Journal</a:t>
            </a:r>
            <a:r>
              <a:rPr lang="es-ES" altLang="es-CU" sz="4400" b="1" dirty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en-US" altLang="es-CU" sz="4400" b="1" dirty="0">
                <a:solidFill>
                  <a:srgbClr val="1F497D"/>
                </a:solidFill>
                <a:cs typeface="Arial" panose="020B0604020202020204" pitchFamily="34" charset="0"/>
              </a:rPr>
              <a:t>Systems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CU" sz="2000" b="1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CU" sz="2000" b="1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CU" sz="2000" b="1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U" sz="2000" b="1" dirty="0">
                <a:solidFill>
                  <a:srgbClr val="1F497D"/>
                </a:solidFill>
                <a:cs typeface="Arial" panose="020B0604020202020204" pitchFamily="34" charset="0"/>
              </a:rPr>
              <a:t>Dra. Silvia María Pozo Abreu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U" sz="2000" b="1" dirty="0">
                <a:solidFill>
                  <a:srgbClr val="1F497D"/>
                </a:solidFill>
                <a:cs typeface="Arial" panose="020B0604020202020204" pitchFamily="34" charset="0"/>
              </a:rPr>
              <a:t>Dr.  José Pedro Martínez Larrarte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CU" sz="20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2052" name="8 CuadroTexto">
            <a:extLst>
              <a:ext uri="{FF2B5EF4-FFF2-40B4-BE49-F238E27FC236}">
                <a16:creationId xmlns:a16="http://schemas.microsoft.com/office/drawing/2014/main" id="{DCF200EB-843C-2560-744C-F2E70E5A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60350"/>
            <a:ext cx="7920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rgbClr val="1F497D"/>
                </a:solidFill>
                <a:latin typeface="Calibri"/>
                <a:cs typeface="+mn-cs"/>
              </a:rPr>
              <a:t>Maestría: Atención integral al paciente reumático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Imagen" descr="presentacio-OJS-7.jpg">
            <a:extLst>
              <a:ext uri="{FF2B5EF4-FFF2-40B4-BE49-F238E27FC236}">
                <a16:creationId xmlns:a16="http://schemas.microsoft.com/office/drawing/2014/main" id="{A2CCF40C-B908-FDB6-802B-5C99781FE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0"/>
            <a:ext cx="734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extLst>
              <a:ext uri="{FF2B5EF4-FFF2-40B4-BE49-F238E27FC236}">
                <a16:creationId xmlns:a16="http://schemas.microsoft.com/office/drawing/2014/main" id="{4A65AA2E-6588-AB42-5E9B-C080C2C8764C}"/>
              </a:ext>
            </a:extLst>
          </p:cNvPr>
          <p:cNvSpPr/>
          <p:nvPr/>
        </p:nvSpPr>
        <p:spPr>
          <a:xfrm rot="5400000">
            <a:off x="5988844" y="1393032"/>
            <a:ext cx="642937" cy="28575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Flecha derecha">
            <a:extLst>
              <a:ext uri="{FF2B5EF4-FFF2-40B4-BE49-F238E27FC236}">
                <a16:creationId xmlns:a16="http://schemas.microsoft.com/office/drawing/2014/main" id="{F94FA09C-93A1-6506-B578-1D2A25F82DB3}"/>
              </a:ext>
            </a:extLst>
          </p:cNvPr>
          <p:cNvSpPr/>
          <p:nvPr/>
        </p:nvSpPr>
        <p:spPr>
          <a:xfrm>
            <a:off x="1809750" y="4357688"/>
            <a:ext cx="642938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1 Imagen" descr="presentacio-OJS-6.jpg">
            <a:extLst>
              <a:ext uri="{FF2B5EF4-FFF2-40B4-BE49-F238E27FC236}">
                <a16:creationId xmlns:a16="http://schemas.microsoft.com/office/drawing/2014/main" id="{F2DFE672-68E3-A199-D937-6D5EFD39E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0"/>
            <a:ext cx="737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extLst>
              <a:ext uri="{FF2B5EF4-FFF2-40B4-BE49-F238E27FC236}">
                <a16:creationId xmlns:a16="http://schemas.microsoft.com/office/drawing/2014/main" id="{B5B9B02A-C004-A413-8FC1-DD5194D03E81}"/>
              </a:ext>
            </a:extLst>
          </p:cNvPr>
          <p:cNvSpPr/>
          <p:nvPr/>
        </p:nvSpPr>
        <p:spPr>
          <a:xfrm rot="10800000">
            <a:off x="5238750" y="1928813"/>
            <a:ext cx="642938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Flecha derecha">
            <a:extLst>
              <a:ext uri="{FF2B5EF4-FFF2-40B4-BE49-F238E27FC236}">
                <a16:creationId xmlns:a16="http://schemas.microsoft.com/office/drawing/2014/main" id="{924B8694-767B-7E81-3417-CB6CB6DF5D7F}"/>
              </a:ext>
            </a:extLst>
          </p:cNvPr>
          <p:cNvSpPr/>
          <p:nvPr/>
        </p:nvSpPr>
        <p:spPr>
          <a:xfrm>
            <a:off x="1819275" y="3959225"/>
            <a:ext cx="642938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1 Imagen" descr="presentacio-OJS-5.jpg">
            <a:extLst>
              <a:ext uri="{FF2B5EF4-FFF2-40B4-BE49-F238E27FC236}">
                <a16:creationId xmlns:a16="http://schemas.microsoft.com/office/drawing/2014/main" id="{014B3100-4126-0AFE-EE8A-D26A6E83C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0"/>
            <a:ext cx="747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extLst>
              <a:ext uri="{FF2B5EF4-FFF2-40B4-BE49-F238E27FC236}">
                <a16:creationId xmlns:a16="http://schemas.microsoft.com/office/drawing/2014/main" id="{B126B088-C1F8-7D22-4522-AAD3CEE1F9CA}"/>
              </a:ext>
            </a:extLst>
          </p:cNvPr>
          <p:cNvSpPr/>
          <p:nvPr/>
        </p:nvSpPr>
        <p:spPr>
          <a:xfrm rot="5400000">
            <a:off x="4738688" y="2286000"/>
            <a:ext cx="642937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Flecha derecha">
            <a:extLst>
              <a:ext uri="{FF2B5EF4-FFF2-40B4-BE49-F238E27FC236}">
                <a16:creationId xmlns:a16="http://schemas.microsoft.com/office/drawing/2014/main" id="{D5A346E4-93E1-DECF-51D5-ACB046DC7D24}"/>
              </a:ext>
            </a:extLst>
          </p:cNvPr>
          <p:cNvSpPr/>
          <p:nvPr/>
        </p:nvSpPr>
        <p:spPr>
          <a:xfrm rot="16200000">
            <a:off x="6381750" y="3143251"/>
            <a:ext cx="642937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3 Imagen" descr="presentacio-OJS-.jpg">
            <a:extLst>
              <a:ext uri="{FF2B5EF4-FFF2-40B4-BE49-F238E27FC236}">
                <a16:creationId xmlns:a16="http://schemas.microsoft.com/office/drawing/2014/main" id="{93E647C9-B9DE-BBF3-45EA-A8DEB51EA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0"/>
            <a:ext cx="747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>
            <a:extLst>
              <a:ext uri="{FF2B5EF4-FFF2-40B4-BE49-F238E27FC236}">
                <a16:creationId xmlns:a16="http://schemas.microsoft.com/office/drawing/2014/main" id="{23A804D3-EBC8-2BB2-44D0-F311DE9A2DBA}"/>
              </a:ext>
            </a:extLst>
          </p:cNvPr>
          <p:cNvSpPr/>
          <p:nvPr/>
        </p:nvSpPr>
        <p:spPr>
          <a:xfrm rot="5400000">
            <a:off x="4524375" y="2357438"/>
            <a:ext cx="642938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Flecha derecha">
            <a:extLst>
              <a:ext uri="{FF2B5EF4-FFF2-40B4-BE49-F238E27FC236}">
                <a16:creationId xmlns:a16="http://schemas.microsoft.com/office/drawing/2014/main" id="{EB139369-F72E-3235-EA97-8CA906DD088D}"/>
              </a:ext>
            </a:extLst>
          </p:cNvPr>
          <p:cNvSpPr/>
          <p:nvPr/>
        </p:nvSpPr>
        <p:spPr>
          <a:xfrm rot="10800000">
            <a:off x="7167563" y="2786063"/>
            <a:ext cx="642937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Imagen" descr="presentacio-OJS-2.jpg">
            <a:extLst>
              <a:ext uri="{FF2B5EF4-FFF2-40B4-BE49-F238E27FC236}">
                <a16:creationId xmlns:a16="http://schemas.microsoft.com/office/drawing/2014/main" id="{2986BC43-6CB7-40C3-D9C1-82C9B9F7C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0"/>
            <a:ext cx="742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>
            <a:extLst>
              <a:ext uri="{FF2B5EF4-FFF2-40B4-BE49-F238E27FC236}">
                <a16:creationId xmlns:a16="http://schemas.microsoft.com/office/drawing/2014/main" id="{3B7B40F4-0BBA-18C6-E81A-AA475784FAE2}"/>
              </a:ext>
            </a:extLst>
          </p:cNvPr>
          <p:cNvSpPr/>
          <p:nvPr/>
        </p:nvSpPr>
        <p:spPr>
          <a:xfrm rot="10800000">
            <a:off x="6381750" y="2857500"/>
            <a:ext cx="642938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Flecha derecha">
            <a:extLst>
              <a:ext uri="{FF2B5EF4-FFF2-40B4-BE49-F238E27FC236}">
                <a16:creationId xmlns:a16="http://schemas.microsoft.com/office/drawing/2014/main" id="{2F538647-C28C-7183-B610-21A06A4826B3}"/>
              </a:ext>
            </a:extLst>
          </p:cNvPr>
          <p:cNvSpPr/>
          <p:nvPr/>
        </p:nvSpPr>
        <p:spPr>
          <a:xfrm>
            <a:off x="1881188" y="2857500"/>
            <a:ext cx="642937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218293-7EA8-5A04-1E32-F54B7AFACFFE}"/>
              </a:ext>
            </a:extLst>
          </p:cNvPr>
          <p:cNvSpPr txBox="1"/>
          <p:nvPr/>
        </p:nvSpPr>
        <p:spPr>
          <a:xfrm>
            <a:off x="2479729" y="2169763"/>
            <a:ext cx="7609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967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>
            <a:extLst>
              <a:ext uri="{FF2B5EF4-FFF2-40B4-BE49-F238E27FC236}">
                <a16:creationId xmlns:a16="http://schemas.microsoft.com/office/drawing/2014/main" id="{7CA9098F-D4D0-E3FD-8192-CA317C88004E}"/>
              </a:ext>
            </a:extLst>
          </p:cNvPr>
          <p:cNvCxnSpPr/>
          <p:nvPr/>
        </p:nvCxnSpPr>
        <p:spPr>
          <a:xfrm>
            <a:off x="1774825" y="6207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8 CuadroTexto">
            <a:extLst>
              <a:ext uri="{FF2B5EF4-FFF2-40B4-BE49-F238E27FC236}">
                <a16:creationId xmlns:a16="http://schemas.microsoft.com/office/drawing/2014/main" id="{BD21FB97-F017-F32E-1429-9BDB5034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572" y="344488"/>
            <a:ext cx="7673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kumimoji="0" lang="es-ES" altLang="es-CU" sz="120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Maestría: Atención integral al paciente reumático</a:t>
            </a:r>
          </a:p>
        </p:txBody>
      </p:sp>
      <p:sp>
        <p:nvSpPr>
          <p:cNvPr id="5124" name="5 CuadroTexto">
            <a:extLst>
              <a:ext uri="{FF2B5EF4-FFF2-40B4-BE49-F238E27FC236}">
                <a16:creationId xmlns:a16="http://schemas.microsoft.com/office/drawing/2014/main" id="{DEF37FF1-4016-2484-E7D5-C524EC48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1071563"/>
            <a:ext cx="814387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U" sz="4400" b="1">
                <a:solidFill>
                  <a:srgbClr val="1F497D"/>
                </a:solidFill>
                <a:cs typeface="Arial" panose="020B0604020202020204" pitchFamily="34" charset="0"/>
              </a:rPr>
              <a:t>Open Journal Systems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ES" altLang="es-CU" sz="4000" b="1">
                <a:solidFill>
                  <a:srgbClr val="1F497D"/>
                </a:solidFill>
                <a:cs typeface="Arial" panose="020B0604020202020204" pitchFamily="34" charset="0"/>
              </a:rPr>
              <a:t>Es un programa de gestión de documentos en línea en el cual están sustentadas la mayoría de las revistas científicas de salud de Cuba.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ES" altLang="es-CU" sz="4000" b="1">
                <a:solidFill>
                  <a:srgbClr val="1F497D"/>
                </a:solidFill>
                <a:cs typeface="Arial" panose="020B0604020202020204" pitchFamily="34" charset="0"/>
              </a:rPr>
              <a:t>Por lo tanto, hay que aprender a utilizarlo.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 Imagen">
            <a:extLst>
              <a:ext uri="{FF2B5EF4-FFF2-40B4-BE49-F238E27FC236}">
                <a16:creationId xmlns:a16="http://schemas.microsoft.com/office/drawing/2014/main" id="{985306F4-1F11-383A-4E65-B097307A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Imagen" descr="presentacio-OJS-18.jpg">
            <a:extLst>
              <a:ext uri="{FF2B5EF4-FFF2-40B4-BE49-F238E27FC236}">
                <a16:creationId xmlns:a16="http://schemas.microsoft.com/office/drawing/2014/main" id="{879EF2D2-D9EC-EACD-9CAD-B82E3B7A9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0"/>
            <a:ext cx="738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extLst>
              <a:ext uri="{FF2B5EF4-FFF2-40B4-BE49-F238E27FC236}">
                <a16:creationId xmlns:a16="http://schemas.microsoft.com/office/drawing/2014/main" id="{A34B52EB-D1D3-49A7-215E-BAAF495107C6}"/>
              </a:ext>
            </a:extLst>
          </p:cNvPr>
          <p:cNvSpPr/>
          <p:nvPr/>
        </p:nvSpPr>
        <p:spPr>
          <a:xfrm rot="16200000">
            <a:off x="8197850" y="673101"/>
            <a:ext cx="846137" cy="500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Abrir llave">
            <a:extLst>
              <a:ext uri="{FF2B5EF4-FFF2-40B4-BE49-F238E27FC236}">
                <a16:creationId xmlns:a16="http://schemas.microsoft.com/office/drawing/2014/main" id="{671F57F5-3956-E8F7-B8C4-F28692650742}"/>
              </a:ext>
            </a:extLst>
          </p:cNvPr>
          <p:cNvSpPr/>
          <p:nvPr/>
        </p:nvSpPr>
        <p:spPr>
          <a:xfrm>
            <a:off x="2309813" y="2714625"/>
            <a:ext cx="571500" cy="4143375"/>
          </a:xfrm>
          <a:prstGeom prst="leftBrace">
            <a:avLst>
              <a:gd name="adj1" fmla="val 8333"/>
              <a:gd name="adj2" fmla="val 507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Imagen" descr="presentacio-OJS-15.jpg">
            <a:extLst>
              <a:ext uri="{FF2B5EF4-FFF2-40B4-BE49-F238E27FC236}">
                <a16:creationId xmlns:a16="http://schemas.microsoft.com/office/drawing/2014/main" id="{339C4C7E-B00A-A2A3-1C19-A15C2B57D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0"/>
            <a:ext cx="738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extLst>
              <a:ext uri="{FF2B5EF4-FFF2-40B4-BE49-F238E27FC236}">
                <a16:creationId xmlns:a16="http://schemas.microsoft.com/office/drawing/2014/main" id="{2C6BF71D-5D96-BCBE-9E41-2C36727E8B0F}"/>
              </a:ext>
            </a:extLst>
          </p:cNvPr>
          <p:cNvSpPr/>
          <p:nvPr/>
        </p:nvSpPr>
        <p:spPr>
          <a:xfrm rot="16200000">
            <a:off x="8351044" y="683419"/>
            <a:ext cx="676275" cy="385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Flecha derecha">
            <a:extLst>
              <a:ext uri="{FF2B5EF4-FFF2-40B4-BE49-F238E27FC236}">
                <a16:creationId xmlns:a16="http://schemas.microsoft.com/office/drawing/2014/main" id="{214A64A3-4772-FE01-D409-FEB9715ACC06}"/>
              </a:ext>
            </a:extLst>
          </p:cNvPr>
          <p:cNvSpPr/>
          <p:nvPr/>
        </p:nvSpPr>
        <p:spPr>
          <a:xfrm>
            <a:off x="1809750" y="1785938"/>
            <a:ext cx="692150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1 Imagen" descr="presentacio-OJS-11.jpg">
            <a:extLst>
              <a:ext uri="{FF2B5EF4-FFF2-40B4-BE49-F238E27FC236}">
                <a16:creationId xmlns:a16="http://schemas.microsoft.com/office/drawing/2014/main" id="{BA593E6B-7147-AD27-4E53-E042AEDC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0"/>
            <a:ext cx="735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extLst>
              <a:ext uri="{FF2B5EF4-FFF2-40B4-BE49-F238E27FC236}">
                <a16:creationId xmlns:a16="http://schemas.microsoft.com/office/drawing/2014/main" id="{650E5211-A057-E796-D8BF-DD2CC4C22628}"/>
              </a:ext>
            </a:extLst>
          </p:cNvPr>
          <p:cNvSpPr/>
          <p:nvPr/>
        </p:nvSpPr>
        <p:spPr>
          <a:xfrm rot="5400000">
            <a:off x="3213894" y="1310481"/>
            <a:ext cx="692150" cy="35718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Flecha derecha">
            <a:extLst>
              <a:ext uri="{FF2B5EF4-FFF2-40B4-BE49-F238E27FC236}">
                <a16:creationId xmlns:a16="http://schemas.microsoft.com/office/drawing/2014/main" id="{524BB875-591D-4854-7AD0-DA2CBB2B861B}"/>
              </a:ext>
            </a:extLst>
          </p:cNvPr>
          <p:cNvSpPr/>
          <p:nvPr/>
        </p:nvSpPr>
        <p:spPr>
          <a:xfrm rot="5400000">
            <a:off x="3856832" y="4976019"/>
            <a:ext cx="692150" cy="35718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Flecha derecha">
            <a:extLst>
              <a:ext uri="{FF2B5EF4-FFF2-40B4-BE49-F238E27FC236}">
                <a16:creationId xmlns:a16="http://schemas.microsoft.com/office/drawing/2014/main" id="{3600BE24-F27E-698D-A1FA-E1B828A3C27E}"/>
              </a:ext>
            </a:extLst>
          </p:cNvPr>
          <p:cNvSpPr/>
          <p:nvPr/>
        </p:nvSpPr>
        <p:spPr>
          <a:xfrm>
            <a:off x="2689225" y="4286250"/>
            <a:ext cx="692150" cy="35718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Flecha derecha">
            <a:extLst>
              <a:ext uri="{FF2B5EF4-FFF2-40B4-BE49-F238E27FC236}">
                <a16:creationId xmlns:a16="http://schemas.microsoft.com/office/drawing/2014/main" id="{4625B226-2195-53F8-7FC2-40E4B6703378}"/>
              </a:ext>
            </a:extLst>
          </p:cNvPr>
          <p:cNvSpPr/>
          <p:nvPr/>
        </p:nvSpPr>
        <p:spPr>
          <a:xfrm rot="5400000">
            <a:off x="6346031" y="5036344"/>
            <a:ext cx="642938" cy="28575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Flecha derecha">
            <a:extLst>
              <a:ext uri="{FF2B5EF4-FFF2-40B4-BE49-F238E27FC236}">
                <a16:creationId xmlns:a16="http://schemas.microsoft.com/office/drawing/2014/main" id="{9DF38060-54BF-2FF8-3FC8-4F66E29A75A8}"/>
              </a:ext>
            </a:extLst>
          </p:cNvPr>
          <p:cNvSpPr/>
          <p:nvPr/>
        </p:nvSpPr>
        <p:spPr>
          <a:xfrm>
            <a:off x="1809750" y="5929313"/>
            <a:ext cx="692150" cy="35718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1 Imagen" descr="presentacio-OJS-10.jpg">
            <a:extLst>
              <a:ext uri="{FF2B5EF4-FFF2-40B4-BE49-F238E27FC236}">
                <a16:creationId xmlns:a16="http://schemas.microsoft.com/office/drawing/2014/main" id="{F8774F76-90AB-220F-555F-CCE4BE164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0"/>
            <a:ext cx="7337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extLst>
              <a:ext uri="{FF2B5EF4-FFF2-40B4-BE49-F238E27FC236}">
                <a16:creationId xmlns:a16="http://schemas.microsoft.com/office/drawing/2014/main" id="{C93F16AB-8FDD-BFB9-FED9-D0E8D36D2F88}"/>
              </a:ext>
            </a:extLst>
          </p:cNvPr>
          <p:cNvSpPr/>
          <p:nvPr/>
        </p:nvSpPr>
        <p:spPr>
          <a:xfrm rot="5400000">
            <a:off x="4714082" y="1310481"/>
            <a:ext cx="692150" cy="35718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Flecha derecha">
            <a:extLst>
              <a:ext uri="{FF2B5EF4-FFF2-40B4-BE49-F238E27FC236}">
                <a16:creationId xmlns:a16="http://schemas.microsoft.com/office/drawing/2014/main" id="{F830A77B-4CB7-2E67-D2E2-DAE2646323B4}"/>
              </a:ext>
            </a:extLst>
          </p:cNvPr>
          <p:cNvSpPr/>
          <p:nvPr/>
        </p:nvSpPr>
        <p:spPr>
          <a:xfrm rot="10800000">
            <a:off x="4881563" y="3786188"/>
            <a:ext cx="620712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Abrir llave">
            <a:extLst>
              <a:ext uri="{FF2B5EF4-FFF2-40B4-BE49-F238E27FC236}">
                <a16:creationId xmlns:a16="http://schemas.microsoft.com/office/drawing/2014/main" id="{88FFDCFC-7347-2756-BB2D-5E1BCCE1B4A1}"/>
              </a:ext>
            </a:extLst>
          </p:cNvPr>
          <p:cNvSpPr/>
          <p:nvPr/>
        </p:nvSpPr>
        <p:spPr>
          <a:xfrm>
            <a:off x="2881313" y="2214563"/>
            <a:ext cx="571500" cy="42148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Imagen" descr="presentacio-OJS-9.jpg">
            <a:extLst>
              <a:ext uri="{FF2B5EF4-FFF2-40B4-BE49-F238E27FC236}">
                <a16:creationId xmlns:a16="http://schemas.microsoft.com/office/drawing/2014/main" id="{D014FB37-4A1F-93C0-8BA4-890BB82C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729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extLst>
              <a:ext uri="{FF2B5EF4-FFF2-40B4-BE49-F238E27FC236}">
                <a16:creationId xmlns:a16="http://schemas.microsoft.com/office/drawing/2014/main" id="{3923D2E2-092F-A392-5520-A2595492559E}"/>
              </a:ext>
            </a:extLst>
          </p:cNvPr>
          <p:cNvSpPr/>
          <p:nvPr/>
        </p:nvSpPr>
        <p:spPr>
          <a:xfrm rot="10800000">
            <a:off x="5953125" y="3286125"/>
            <a:ext cx="642938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Flecha derecha">
            <a:extLst>
              <a:ext uri="{FF2B5EF4-FFF2-40B4-BE49-F238E27FC236}">
                <a16:creationId xmlns:a16="http://schemas.microsoft.com/office/drawing/2014/main" id="{7DEA2A4C-A129-D4E5-18D5-AE907A3EB3E1}"/>
              </a:ext>
            </a:extLst>
          </p:cNvPr>
          <p:cNvSpPr/>
          <p:nvPr/>
        </p:nvSpPr>
        <p:spPr>
          <a:xfrm rot="10800000">
            <a:off x="6024563" y="4071938"/>
            <a:ext cx="642937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Flecha derecha">
            <a:extLst>
              <a:ext uri="{FF2B5EF4-FFF2-40B4-BE49-F238E27FC236}">
                <a16:creationId xmlns:a16="http://schemas.microsoft.com/office/drawing/2014/main" id="{66B0641E-B37F-A827-725C-5845399B964B}"/>
              </a:ext>
            </a:extLst>
          </p:cNvPr>
          <p:cNvSpPr/>
          <p:nvPr/>
        </p:nvSpPr>
        <p:spPr>
          <a:xfrm rot="10800000">
            <a:off x="5810250" y="571500"/>
            <a:ext cx="642938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Flecha derecha">
            <a:extLst>
              <a:ext uri="{FF2B5EF4-FFF2-40B4-BE49-F238E27FC236}">
                <a16:creationId xmlns:a16="http://schemas.microsoft.com/office/drawing/2014/main" id="{1656CFE7-A348-869E-FF3D-ACA73E8A16AB}"/>
              </a:ext>
            </a:extLst>
          </p:cNvPr>
          <p:cNvSpPr/>
          <p:nvPr/>
        </p:nvSpPr>
        <p:spPr>
          <a:xfrm rot="10800000">
            <a:off x="5738813" y="1643063"/>
            <a:ext cx="642937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 Imagen" descr="presentacio-OJS-8.jpg">
            <a:extLst>
              <a:ext uri="{FF2B5EF4-FFF2-40B4-BE49-F238E27FC236}">
                <a16:creationId xmlns:a16="http://schemas.microsoft.com/office/drawing/2014/main" id="{731F6C81-6AE1-BE24-0461-EF738C4B3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0"/>
            <a:ext cx="532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>
            <a:extLst>
              <a:ext uri="{FF2B5EF4-FFF2-40B4-BE49-F238E27FC236}">
                <a16:creationId xmlns:a16="http://schemas.microsoft.com/office/drawing/2014/main" id="{10B7E5E8-CE0D-912F-34BD-A11BFE76A86E}"/>
              </a:ext>
            </a:extLst>
          </p:cNvPr>
          <p:cNvSpPr/>
          <p:nvPr/>
        </p:nvSpPr>
        <p:spPr>
          <a:xfrm rot="10800000">
            <a:off x="6596063" y="1285875"/>
            <a:ext cx="642937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Flecha derecha">
            <a:extLst>
              <a:ext uri="{FF2B5EF4-FFF2-40B4-BE49-F238E27FC236}">
                <a16:creationId xmlns:a16="http://schemas.microsoft.com/office/drawing/2014/main" id="{39AA937A-7C9C-0E06-AF9F-5490EA3B4ED5}"/>
              </a:ext>
            </a:extLst>
          </p:cNvPr>
          <p:cNvSpPr/>
          <p:nvPr/>
        </p:nvSpPr>
        <p:spPr>
          <a:xfrm rot="10800000">
            <a:off x="7453313" y="4929188"/>
            <a:ext cx="642937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Flecha derecha">
            <a:extLst>
              <a:ext uri="{FF2B5EF4-FFF2-40B4-BE49-F238E27FC236}">
                <a16:creationId xmlns:a16="http://schemas.microsoft.com/office/drawing/2014/main" id="{A9423AA6-8E2B-4D36-AAB0-FCE5E3793DF5}"/>
              </a:ext>
            </a:extLst>
          </p:cNvPr>
          <p:cNvSpPr/>
          <p:nvPr/>
        </p:nvSpPr>
        <p:spPr>
          <a:xfrm>
            <a:off x="2952750" y="6286500"/>
            <a:ext cx="642938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85</Words>
  <Application>Microsoft Office PowerPoint</Application>
  <PresentationFormat>Panorámica</PresentationFormat>
  <Paragraphs>17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</dc:creator>
  <cp:lastModifiedBy>José</cp:lastModifiedBy>
  <cp:revision>3</cp:revision>
  <dcterms:created xsi:type="dcterms:W3CDTF">2022-12-02T06:42:01Z</dcterms:created>
  <dcterms:modified xsi:type="dcterms:W3CDTF">2022-12-02T07:46:44Z</dcterms:modified>
</cp:coreProperties>
</file>