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92" r:id="rId3"/>
    <p:sldId id="374" r:id="rId4"/>
    <p:sldId id="376" r:id="rId5"/>
    <p:sldId id="447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3CE"/>
    <a:srgbClr val="FCEDDC"/>
    <a:srgbClr val="F5DDA1"/>
    <a:srgbClr val="E5EDD3"/>
    <a:srgbClr val="D1DFB3"/>
    <a:srgbClr val="F9DFC3"/>
    <a:srgbClr val="398F21"/>
    <a:srgbClr val="FFFFCC"/>
    <a:srgbClr val="F6D3A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5" autoAdjust="0"/>
    <p:restoredTop sz="94660"/>
  </p:normalViewPr>
  <p:slideViewPr>
    <p:cSldViewPr>
      <p:cViewPr varScale="1">
        <p:scale>
          <a:sx n="66" d="100"/>
          <a:sy n="66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CD798-2A11-4172-B110-B5096EEDE9B9}" type="datetimeFigureOut">
              <a:rPr lang="es-CU" smtClean="0"/>
              <a:t>16/5/2024</a:t>
            </a:fld>
            <a:endParaRPr lang="es-CU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U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EAAFF-E164-4FB6-9918-1639FC60D650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33296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26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658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346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444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35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113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900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4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8299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749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14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9F96-4217-43A3-9604-74D0048FD1C0}" type="datetimeFigureOut">
              <a:rPr lang="es-ES" smtClean="0"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49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BE2D3684-C28D-29ED-2511-1D0FE8848A33}"/>
              </a:ext>
            </a:extLst>
          </p:cNvPr>
          <p:cNvSpPr txBox="1"/>
          <p:nvPr/>
        </p:nvSpPr>
        <p:spPr>
          <a:xfrm>
            <a:off x="0" y="1873963"/>
            <a:ext cx="89644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Médico en la Comunidad en Situaciones Excepcionales y de Desastres.</a:t>
            </a:r>
            <a:endParaRPr lang="es-C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0B6125F-72EA-0D8B-F827-7D3F35441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4252" cy="141134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B54432A-4646-8663-EB99-C10FFEED2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61" y="0"/>
            <a:ext cx="1326239" cy="141134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1B8F3BF-F625-2F16-7226-32C059FE71BF}"/>
              </a:ext>
            </a:extLst>
          </p:cNvPr>
          <p:cNvSpPr txBox="1"/>
          <p:nvPr/>
        </p:nvSpPr>
        <p:spPr>
          <a:xfrm>
            <a:off x="2555776" y="1057402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 </a:t>
            </a:r>
            <a:endParaRPr lang="es-CU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CEB7ABD2-F791-F4FC-1B60-69A528C46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548" y="153778"/>
            <a:ext cx="2956816" cy="804742"/>
          </a:xfrm>
          <a:prstGeom prst="rect">
            <a:avLst/>
          </a:prstGeom>
        </p:spPr>
      </p:pic>
      <p:pic>
        <p:nvPicPr>
          <p:cNvPr id="2" name="Picture 18">
            <a:extLst>
              <a:ext uri="{FF2B5EF4-FFF2-40B4-BE49-F238E27FC236}">
                <a16:creationId xmlns:a16="http://schemas.microsoft.com/office/drawing/2014/main" id="{36F6858E-AA52-30C1-3EF5-5F458460A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498" y="3065603"/>
            <a:ext cx="4507004" cy="324036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29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E845F8A-4C35-B349-4B20-00E8900020C3}"/>
              </a:ext>
            </a:extLst>
          </p:cNvPr>
          <p:cNvSpPr txBox="1"/>
          <p:nvPr/>
        </p:nvSpPr>
        <p:spPr>
          <a:xfrm>
            <a:off x="86324" y="908720"/>
            <a:ext cx="902218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	Explicar la esencia y particularidades de los desastres de origen sanitario,  su influencia negativa sobre la salud, la economía y el medio ambiente.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	Valorar la organización de los servicios de salud en situaciones de desastres en la comunidad.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	Aplicar medidas de aseguramiento  higiénico-sanitario,  anti epidémico y de  vigilancia epidemiológica.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Establecer la conducta a seguir a lesionados y enfermos que se producen en la comunidad.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Explicar las medidas de aseguramiento médico en cada una de las fases y etapas del ciclo de reducción del riesgo de desastres.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Evaluar la preparación del personal de salud, las fortalezas y debilidades  de la comunidad para el  enfrentamiento a la situación de desastre. 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Ejecutar funciones relacionadas con la defensa civil y medidas de aseguramiento médico que le permitan actuar como médico en la comunidad en situaciones de desastres, como estudiante y profesional de la salud.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7E0ED1C-F719-E8D6-5DDD-D8F142E2D39F}"/>
              </a:ext>
            </a:extLst>
          </p:cNvPr>
          <p:cNvSpPr txBox="1"/>
          <p:nvPr/>
        </p:nvSpPr>
        <p:spPr>
          <a:xfrm>
            <a:off x="622658" y="188640"/>
            <a:ext cx="77768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generales de la asignatura.</a:t>
            </a:r>
          </a:p>
        </p:txBody>
      </p:sp>
    </p:spTree>
    <p:extLst>
      <p:ext uri="{BB962C8B-B14F-4D97-AF65-F5344CB8AC3E}">
        <p14:creationId xmlns:p14="http://schemas.microsoft.com/office/powerpoint/2010/main" val="168428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0973" y="1465004"/>
            <a:ext cx="3888432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 Ecología y salud. Desastres de origen sanitario (4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95536" y="223228"/>
            <a:ext cx="8424936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Contenido de la Asignatura por  tema y tiempo: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480352" y="1476494"/>
            <a:ext cx="430489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II. </a:t>
            </a:r>
            <a:r>
              <a:rPr lang="es-E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comunidad en la reducción del riesgo de desastres. </a:t>
            </a: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(12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39720" y="3039416"/>
            <a:ext cx="867317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III </a:t>
            </a:r>
            <a:r>
              <a:rPr lang="es-ES_tradnl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Organización de los servicios de salud en la comunidad en situaciones de desastres</a:t>
            </a: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.(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16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71415" y="4235169"/>
            <a:ext cx="867317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IV Respuesta médica en la comunidad. Primera Asistencia Médica en situaciones de desastres. (12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1415" y="5949280"/>
            <a:ext cx="87013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 Instalaciones de salud seguras. (4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91298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25027" y="1622867"/>
            <a:ext cx="809394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VI Manejo masivo de cadáveres en situaciones de desastres. (2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0"/>
            <a:ext cx="9143999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Contenido de la Asignatura por  tema y tiempo: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25027" y="3148760"/>
            <a:ext cx="809394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VII. Derecho Internacional Humanitario. Comité Internacional de la Cruz Roja. (2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95535" y="4797152"/>
            <a:ext cx="835292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VIII Plan de reducción del riesgo de desastres. Medidas de aseguramiento médico. (12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hrs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90031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331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Marcos</dc:creator>
  <cp:lastModifiedBy>Lazara</cp:lastModifiedBy>
  <cp:revision>100</cp:revision>
  <dcterms:created xsi:type="dcterms:W3CDTF">2017-06-25T10:17:32Z</dcterms:created>
  <dcterms:modified xsi:type="dcterms:W3CDTF">2024-05-16T23:47:57Z</dcterms:modified>
</cp:coreProperties>
</file>