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9"/>
  </p:notesMasterIdLst>
  <p:sldIdLst>
    <p:sldId id="315" r:id="rId4"/>
    <p:sldId id="374" r:id="rId5"/>
    <p:sldId id="376" r:id="rId6"/>
    <p:sldId id="377" r:id="rId7"/>
    <p:sldId id="378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3CE"/>
    <a:srgbClr val="FCEDDC"/>
    <a:srgbClr val="F5DDA1"/>
    <a:srgbClr val="E5EDD3"/>
    <a:srgbClr val="D1DFB3"/>
    <a:srgbClr val="F9DFC3"/>
    <a:srgbClr val="398F21"/>
    <a:srgbClr val="FFFFCC"/>
    <a:srgbClr val="F6D3A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660"/>
  </p:normalViewPr>
  <p:slideViewPr>
    <p:cSldViewPr>
      <p:cViewPr varScale="1">
        <p:scale>
          <a:sx n="62" d="100"/>
          <a:sy n="62" d="100"/>
        </p:scale>
        <p:origin x="156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U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995B9-B27A-496F-96E7-307BC7CEEBBE}" type="datetimeFigureOut">
              <a:rPr lang="es-CU" smtClean="0"/>
              <a:t>11/5/2024</a:t>
            </a:fld>
            <a:endParaRPr lang="es-CU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U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U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U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33611-4F8C-4D66-90DA-76F661BC8228}" type="slidenum">
              <a:rPr lang="es-CU" smtClean="0"/>
              <a:t>‹Nº›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3259071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U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533611-4F8C-4D66-90DA-76F661BC8228}" type="slidenum">
              <a:rPr lang="es-CU" smtClean="0"/>
              <a:t>1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4186236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U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533611-4F8C-4D66-90DA-76F661BC8228}" type="slidenum">
              <a:rPr lang="es-CU" smtClean="0"/>
              <a:t>3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183148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A880929D-E1C9-25F7-4EA5-CEFB9371B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732D6-22FB-4BD2-9C71-0A19E3E3E577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2DFB1C33-AA24-9947-35A1-DA6C12785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9F7C7D51-B351-19A5-F5AA-0720DEB5D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DB0DE-0651-469F-A3D7-19B800329E0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255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43F61FD5-1F5A-3D55-FCE1-AC871D1A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17B65-6BA8-4CC7-B094-F03C5D93E277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23D9B969-1A8C-BF94-790A-34EDA4FFB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E353544F-AF37-BDC9-D1AE-5524E44FC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995B7-E0D5-43E1-8D4F-4601062F0BA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987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B290F646-2961-E5EA-C629-95739DECB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CF439-AF38-40E6-8AA2-5DE03F3AF053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41B6CEC6-32E9-AE46-6410-FA56352C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8EC366D9-C8E0-D20E-B99F-5F0CFAE6F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56697-0C9B-4089-A08B-9D71BBEDE0E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551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F8C8EB5B-0DB8-29C8-6A97-44F4D8F2B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9C6F0-358C-4FC1-8D03-4CEFF7DCB93D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07C8183A-FBDA-D15C-EDE9-3E670488E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E35DC4EA-09E9-3FD1-ABBF-7F1EC58AC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3A3F8-0656-4E5D-92CE-F19944F5217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486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7E91A8DF-D399-5424-46B0-A7CA1054F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601F9-9A12-43C2-9ECE-DF1EB90E0C7A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E4D6290B-D8ED-2E32-613C-2C2ECD6AD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7703CBBA-8E96-B2F1-C08E-BE3384917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B14BF-37A8-4DFA-A0ED-04277C3AF37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3962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1239F717-91AF-124E-CF20-73E841A04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AD10-3A19-43F9-99D1-27BCF91B243D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2E5ED2CA-9C6C-3A0C-07D6-86C21D92D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4B0569FC-2606-F6D6-D835-9B5A1E005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33D47-1CDE-49F3-9348-56C577B4850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929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914A7542-1977-91EA-320F-D62606C8D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DCC8E-B888-47A2-934C-4448C5D7698F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F39CAC5E-7F26-D8A3-71BA-6DDCAA480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82777CC5-CEBA-94F9-411F-088565D21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9E8DB-820B-4F37-8156-855A92DA4F4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1983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9969EEDF-5C8A-2739-2EF0-256B16E92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1BE15-F2B7-45BF-9DD3-578C70E06F12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DBE4F20B-45B0-B7EB-EB25-7D08C31E0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3E676CEC-78B9-40EB-E29D-E029118D9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4851B-A215-492D-B8C4-D03B4663328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1825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7A74399B-8D15-51E7-CF5D-062EFC4AD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E114B-F4DF-47EA-B166-21731ADB5C25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CAE6BB23-1C34-DB26-CEAF-0D1B7954A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777C3C57-E5F8-E7AB-E8DC-2638DC989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E8204-745C-4A47-B433-9B8A6AF832A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35401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496AF863-EEAC-E548-4E5F-04F20789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2D32E-DCA7-416E-A48B-E6783DD56911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44E59AF8-7DD4-E728-E83B-608C8A18C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16402456-BB88-7E6D-1BC3-F68F83E9F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94E28-D52D-4CFD-A16D-AF8E19E2DA9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4157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C0755732-4313-4E1A-A0F8-5BB7E7812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4D0C8-1BA5-4A16-9DBB-3E04335F9ED6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92D48138-F5D6-ABB5-C5F6-7055BB2A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8445061C-BE4E-F7F2-1765-E3FAABEED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DDE08-BE32-407F-B720-6BA734608F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872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B9279500-5ABC-F22A-3EB0-6534C1033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6D28B-C30E-4550-816A-423A3FE7124A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C35704E9-1DB1-7854-7323-8C1610C3E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A0FB2866-5809-64E7-F642-5EE054EC2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32DA7-DDA8-4133-80A2-9CAC29D8F26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45649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FE284DFF-2978-8E15-B4C6-0AB6CEAC0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75F3-0862-406A-9793-F6F2953AB2E3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2F4B22C4-D15E-24BE-0271-DD4DA7A28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9543FAF3-B90C-42DA-D51E-69E217F46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EF6A9-3D63-4C14-B29B-DA2EFC59D1D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18637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6694E19A-ED63-FAB7-439D-2A523EFAD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1E118-15A9-4BDF-BC29-DDF1CC0C655C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4E94A69A-28CB-64FF-1E6E-8B95A90D6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DF2796E9-766A-0168-0B03-956F23CD3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C9058-505F-425B-8D5E-3E473A4FE25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62597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EC4FAC87-7BC3-63DE-0AB8-2F6AE032B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03823-D3A3-4DF4-A4B4-E7E4F73B4AFC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6FBB2840-A301-79B8-2523-34DA971D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35C0BEF6-A9B5-2AD2-EAA7-D326E754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11740-C994-487C-A18F-D789C6C7DB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59401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11/05/2024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911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11/05/2024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27283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11/05/2024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04636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11/05/2024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39976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11/05/2024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58756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11/05/2024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98318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11/05/2024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816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E99C4CA7-DA72-7442-AABC-CE6B8354F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2EB22-E591-4C30-9164-678FF461BD5E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AC4FC4D8-6503-D6FF-63EC-8A16BFA0E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CAF1199F-93F3-0586-B81D-E54005399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F3A25-4C77-4DC8-BD84-06A45DCE048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12849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11/05/2024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78715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11/05/2024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07378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11/05/2024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37162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9F96-4217-43A3-9604-74D0048FD1C0}" type="datetimeFigureOut">
              <a:rPr lang="es-ES" smtClean="0"/>
              <a:t>11/05/2024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0650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7DDB71B6-697C-4CC5-F773-D0126707C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08993-FCAE-48CE-AC82-F2C7B6461443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B0E6013D-6111-32C7-46B9-818C1A17D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26977B1B-91C3-CE2D-AEC4-F589A1693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50E44-2966-4286-981B-D6F3882BD70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04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1912D85B-192B-430C-29C6-488EFA0F3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ECE5E-D2D8-49CB-B0AE-816BF3B9FBEC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A86999FD-092D-7924-A059-B639362D0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616A7D29-0C1A-ACC3-BCA5-0B8E4B99A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232EF-B5ED-41D9-AB8D-CA48A17108C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011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DF74959F-D07D-ED8C-5CEC-BFE99A79F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812AF-656F-4871-B809-02950824D249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01C06108-D968-CADD-61A7-F0D847206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C658AEA0-5CBC-13C3-F759-4A0076D6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73A70-3811-4996-B42C-55B8D2EA93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791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D6575050-68F5-B081-5154-FB1131E4C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E4603-B23D-442D-8813-7693D912FF0C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EA4A6AC9-2CBA-8A85-CB6B-BD0083C57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CC670CFB-693C-B3DB-32A7-445AF2C8A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802B4-4B75-40A1-9B28-858E627289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5581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77582DC4-BFCB-080C-1657-6784BDF91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BBB1F-7308-435E-8A1E-80C803C500CF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0F523115-1962-A85D-C6ED-ECA304A60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7B97C6A9-1EB5-E493-7F0C-ACB1F8C84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8FF84-903E-4C36-B871-10201FC8EE7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488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7DFC3EA8-73C4-33D2-F4F2-D838262D2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67791-35AA-44EB-A4F4-D3488A577C3D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27A8D73D-F242-05D9-58B2-61D19CE68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0730649E-ED8F-299C-F218-A1B481B96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17B81-BE8D-4D7C-90DD-0E6492F0B89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77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>
            <a:extLst>
              <a:ext uri="{FF2B5EF4-FFF2-40B4-BE49-F238E27FC236}">
                <a16:creationId xmlns:a16="http://schemas.microsoft.com/office/drawing/2014/main" id="{1802B7FF-C8C5-F9E6-FEFC-83ACE314D4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U"/>
              <a:t>Haga clic para modificar el estilo de título del patrón</a:t>
            </a:r>
          </a:p>
        </p:txBody>
      </p:sp>
      <p:sp>
        <p:nvSpPr>
          <p:cNvPr id="2051" name="2 Marcador de texto">
            <a:extLst>
              <a:ext uri="{FF2B5EF4-FFF2-40B4-BE49-F238E27FC236}">
                <a16:creationId xmlns:a16="http://schemas.microsoft.com/office/drawing/2014/main" id="{12282826-F98A-AE88-A773-DAE6E42BB7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U"/>
              <a:t>Haga clic para modificar el estilo de texto del patrón</a:t>
            </a:r>
          </a:p>
          <a:p>
            <a:pPr lvl="1"/>
            <a:r>
              <a:rPr lang="es-ES" altLang="es-CU"/>
              <a:t>Segundo nivel</a:t>
            </a:r>
          </a:p>
          <a:p>
            <a:pPr lvl="2"/>
            <a:r>
              <a:rPr lang="es-ES" altLang="es-CU"/>
              <a:t>Tercer nivel</a:t>
            </a:r>
          </a:p>
          <a:p>
            <a:pPr lvl="3"/>
            <a:r>
              <a:rPr lang="es-ES" altLang="es-CU"/>
              <a:t>Cuarto nivel</a:t>
            </a:r>
          </a:p>
          <a:p>
            <a:pPr lvl="4"/>
            <a:r>
              <a:rPr lang="es-ES" altLang="es-CU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DA1ABE4E-6FDF-D407-988E-5AB1E6AF2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60638E-963B-44BD-8FB5-1A59644C7276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B2DDF228-D6BE-6B61-60A1-A1C42073E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B55B278B-5EC5-DB73-CC70-26756C3DC8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E32856-D3B0-47DD-A0E6-996FD5166E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089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Marcador de título">
            <a:extLst>
              <a:ext uri="{FF2B5EF4-FFF2-40B4-BE49-F238E27FC236}">
                <a16:creationId xmlns:a16="http://schemas.microsoft.com/office/drawing/2014/main" id="{77B30335-6E11-EFC0-8533-A344EED7D8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U"/>
              <a:t>Haga clic para modificar el estilo de título del patrón</a:t>
            </a:r>
          </a:p>
        </p:txBody>
      </p:sp>
      <p:sp>
        <p:nvSpPr>
          <p:cNvPr id="3075" name="2 Marcador de texto">
            <a:extLst>
              <a:ext uri="{FF2B5EF4-FFF2-40B4-BE49-F238E27FC236}">
                <a16:creationId xmlns:a16="http://schemas.microsoft.com/office/drawing/2014/main" id="{9F93952F-737C-310F-A855-0C26A4A7EB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U"/>
              <a:t>Haga clic para modificar el estilo de texto del patrón</a:t>
            </a:r>
          </a:p>
          <a:p>
            <a:pPr lvl="1"/>
            <a:r>
              <a:rPr lang="es-ES" altLang="es-CU"/>
              <a:t>Segundo nivel</a:t>
            </a:r>
          </a:p>
          <a:p>
            <a:pPr lvl="2"/>
            <a:r>
              <a:rPr lang="es-ES" altLang="es-CU"/>
              <a:t>Tercer nivel</a:t>
            </a:r>
          </a:p>
          <a:p>
            <a:pPr lvl="3"/>
            <a:r>
              <a:rPr lang="es-ES" altLang="es-CU"/>
              <a:t>Cuarto nivel</a:t>
            </a:r>
          </a:p>
          <a:p>
            <a:pPr lvl="4"/>
            <a:r>
              <a:rPr lang="es-ES" altLang="es-CU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36A35C24-10BB-F977-FB43-AF4F1DC228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01D1D0-CFDC-498C-8A86-C75754C9128D}" type="datetimeFigureOut">
              <a:rPr lang="es-ES"/>
              <a:pPr>
                <a:defRPr/>
              </a:pPr>
              <a:t>11/05/2024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F0F11ADB-4A92-CAFB-CC46-F1EF14AF73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2E000980-BF6D-CD46-848C-43F88F30F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667C744-0D1C-4FF3-9FE1-7DB5577CB33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429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F9F96-4217-43A3-9604-74D0048FD1C0}" type="datetimeFigureOut">
              <a:rPr lang="es-ES" smtClean="0"/>
              <a:t>11/05/2024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2527B-5D70-4708-8082-BFDBD3F79C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938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:\NONA\Fotos Taller CBB abril2013\DSC04497[2].jpg">
            <a:extLst>
              <a:ext uri="{FF2B5EF4-FFF2-40B4-BE49-F238E27FC236}">
                <a16:creationId xmlns:a16="http://schemas.microsoft.com/office/drawing/2014/main" id="{B3B03024-3D33-0F4D-D239-6E55A8D94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96" y="2061688"/>
            <a:ext cx="9144000" cy="4754563"/>
          </a:xfrm>
          <a:prstGeom prst="rect">
            <a:avLst/>
          </a:prstGeom>
          <a:noFill/>
        </p:spPr>
      </p:pic>
      <p:sp>
        <p:nvSpPr>
          <p:cNvPr id="8194" name="CuadroTexto 6">
            <a:extLst>
              <a:ext uri="{FF2B5EF4-FFF2-40B4-BE49-F238E27FC236}">
                <a16:creationId xmlns:a16="http://schemas.microsoft.com/office/drawing/2014/main" id="{7243534E-A9DE-DD2B-04B7-8D544C1F9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70" y="2636912"/>
            <a:ext cx="896461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CU" sz="44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Trabajo Médico en la Comunidad en Situaciones Excepcionales y de Desastres.</a:t>
            </a:r>
            <a:endParaRPr kumimoji="0" lang="es-CU" altLang="es-CU" sz="4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195" name="Imagen 8">
            <a:extLst>
              <a:ext uri="{FF2B5EF4-FFF2-40B4-BE49-F238E27FC236}">
                <a16:creationId xmlns:a16="http://schemas.microsoft.com/office/drawing/2014/main" id="{6254F82C-41CE-09E5-6FFA-56B805DC3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0"/>
            <a:ext cx="1599034" cy="1646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Imagen 9">
            <a:extLst>
              <a:ext uri="{FF2B5EF4-FFF2-40B4-BE49-F238E27FC236}">
                <a16:creationId xmlns:a16="http://schemas.microsoft.com/office/drawing/2014/main" id="{AE58FB24-A01E-B3F9-FC69-45601B907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5" y="0"/>
            <a:ext cx="1856334" cy="1668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CuadroTexto 10">
            <a:extLst>
              <a:ext uri="{FF2B5EF4-FFF2-40B4-BE49-F238E27FC236}">
                <a16:creationId xmlns:a16="http://schemas.microsoft.com/office/drawing/2014/main" id="{5617E3B6-9069-0BFD-C47D-773448B51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1230691"/>
            <a:ext cx="37956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CU" sz="48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Asignatura </a:t>
            </a:r>
            <a:endParaRPr kumimoji="0" lang="es-CU" altLang="es-CU" sz="48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198" name="Imagen 14">
            <a:extLst>
              <a:ext uri="{FF2B5EF4-FFF2-40B4-BE49-F238E27FC236}">
                <a16:creationId xmlns:a16="http://schemas.microsoft.com/office/drawing/2014/main" id="{5A8E5F50-F3E4-578F-580C-97DF532A9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903" y="233523"/>
            <a:ext cx="2957513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uadroTexto 4">
            <a:extLst>
              <a:ext uri="{FF2B5EF4-FFF2-40B4-BE49-F238E27FC236}">
                <a16:creationId xmlns:a16="http://schemas.microsoft.com/office/drawing/2014/main" id="{5171CE5E-CCC8-DE76-EF21-67E6E6861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" y="908050"/>
            <a:ext cx="9023350" cy="547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57188" marR="0" lvl="0" indent="-357188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CU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	Explicar la esencia y particularidades de los desastres de origen sanitario,  su influencia negativa sobre la salud, la economía y el medio ambiente.</a:t>
            </a:r>
          </a:p>
          <a:p>
            <a:pPr marL="357188" marR="0" lvl="0" indent="-357188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CU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	Valorar la organización de los servicios de salud en situaciones de desastres en la comunidad.</a:t>
            </a:r>
          </a:p>
          <a:p>
            <a:pPr marL="357188" marR="0" lvl="0" indent="-357188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CU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	Aplicar medidas de aseguramiento  higiénico-sanitario,  anti epidémico y de  vigilancia epidemiológica.</a:t>
            </a:r>
          </a:p>
          <a:p>
            <a:pPr marL="357188" marR="0" lvl="0" indent="-357188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AutoNum type="arabicPeriod" startAt="4"/>
              <a:tabLst/>
              <a:defRPr/>
            </a:pPr>
            <a:r>
              <a:rPr kumimoji="0" lang="es-ES" altLang="es-CU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Establecer la conducta a seguir a lesionados y enfermos que se producen en la comunidad.</a:t>
            </a:r>
          </a:p>
          <a:p>
            <a:pPr marL="357188" marR="0" lvl="0" indent="-357188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AutoNum type="arabicPeriod" startAt="4"/>
              <a:tabLst/>
              <a:defRPr/>
            </a:pPr>
            <a:r>
              <a:rPr kumimoji="0" lang="es-ES" altLang="es-CU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Explicar las medidas de aseguramiento médico en cada una de las fases y etapas del ciclo de reducción del riesgo de desastres.</a:t>
            </a:r>
          </a:p>
          <a:p>
            <a:pPr marL="357188" marR="0" lvl="0" indent="-357188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AutoNum type="arabicPeriod" startAt="4"/>
              <a:tabLst/>
              <a:defRPr/>
            </a:pPr>
            <a:r>
              <a:rPr kumimoji="0" lang="es-ES" altLang="es-CU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Evaluar la preparación del personal de salud, las fortalezas y debilidades  de la comunidad para el  enfrentamiento a la situación de desastre. </a:t>
            </a:r>
          </a:p>
          <a:p>
            <a:pPr marL="357188" marR="0" lvl="0" indent="-357188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AutoNum type="arabicPeriod" startAt="4"/>
              <a:tabLst/>
              <a:defRPr/>
            </a:pPr>
            <a:r>
              <a:rPr kumimoji="0" lang="es-ES" altLang="es-CU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Ejecutar funciones relacionadas con la defensa civil y medidas de aseguramiento médico que le permitan actuar como médico en la comunidad en situaciones de desastres, como estudiante y profesional de la salud.</a:t>
            </a:r>
          </a:p>
        </p:txBody>
      </p:sp>
      <p:sp>
        <p:nvSpPr>
          <p:cNvPr id="9219" name="CuadroTexto 8">
            <a:extLst>
              <a:ext uri="{FF2B5EF4-FFF2-40B4-BE49-F238E27FC236}">
                <a16:creationId xmlns:a16="http://schemas.microsoft.com/office/drawing/2014/main" id="{B9E08D4F-294D-9BF7-F4F9-8E29F4FFD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300" y="188913"/>
            <a:ext cx="77771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CU" sz="32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Objetivos generales de la asignatura.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5062" y="1293619"/>
            <a:ext cx="8862339" cy="32162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Tema I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Organización de los servicios de salud en situaciones excepcionales y de desastres.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Objetivos:</a:t>
            </a:r>
          </a:p>
          <a:p>
            <a:pPr marL="542925" marR="0" lvl="0" indent="-542925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1.	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Investigar las condiciones medioambientales y socioeconómicas que influyen en la organización de los servicios de salud en la comunidad en situaciones excepcionales y de desastres</a:t>
            </a:r>
          </a:p>
          <a:p>
            <a:pPr marL="542925" marR="0" lvl="0" indent="-542925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2.	Fundamentar la organización del aseguramiento médico en la comunidad en situaciones excepcionales y de desastres.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6596" y="116632"/>
            <a:ext cx="9030805" cy="1077218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Contenido de la Asignatura por  tema y tiempo:</a:t>
            </a:r>
          </a:p>
        </p:txBody>
      </p:sp>
      <p:sp>
        <p:nvSpPr>
          <p:cNvPr id="2" name="3 Rectángulo">
            <a:extLst>
              <a:ext uri="{FF2B5EF4-FFF2-40B4-BE49-F238E27FC236}">
                <a16:creationId xmlns:a16="http://schemas.microsoft.com/office/drawing/2014/main" id="{F1CCD7FF-3585-1912-EEA9-75DCC131C388}"/>
              </a:ext>
            </a:extLst>
          </p:cNvPr>
          <p:cNvSpPr/>
          <p:nvPr/>
        </p:nvSpPr>
        <p:spPr>
          <a:xfrm>
            <a:off x="207397" y="4609654"/>
            <a:ext cx="8862339" cy="215443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Tema II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Medicina Natural y Tradicional en situaciones excepcionales y de desastres.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Objetivo:</a:t>
            </a:r>
          </a:p>
          <a:p>
            <a:pPr marL="26352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1.	Aplicar las formas básicas de fitofármacos de utilidad en situaciones excepcionales y de desastres.</a:t>
            </a:r>
          </a:p>
        </p:txBody>
      </p:sp>
    </p:spTree>
    <p:extLst>
      <p:ext uri="{BB962C8B-B14F-4D97-AF65-F5344CB8AC3E}">
        <p14:creationId xmlns:p14="http://schemas.microsoft.com/office/powerpoint/2010/main" val="3912988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7504" y="1052736"/>
            <a:ext cx="9003103" cy="292387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Tema III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Trabajo Médico en la Comunidad en Situaciones excepcionales y de desastres.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Objetivos:</a:t>
            </a:r>
          </a:p>
          <a:p>
            <a:pPr marL="26352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1.	Aplicar la clasificación médica a lesionados y enfermos que se producen en la comunidad. </a:t>
            </a:r>
          </a:p>
          <a:p>
            <a:pPr marL="26352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2.	Realizar la primera y segunda evaluación de los lesionados y enfermos en la comunidad. </a:t>
            </a:r>
          </a:p>
          <a:p>
            <a:pPr marL="26352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3.	Argumentar la importancia de la clasificación para la evacuación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79802" y="-27384"/>
            <a:ext cx="9030805" cy="1077218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Contenido de la Asignatura por  tema y tiempo:</a:t>
            </a:r>
          </a:p>
        </p:txBody>
      </p:sp>
      <p:sp>
        <p:nvSpPr>
          <p:cNvPr id="3" name="3 Rectángulo">
            <a:extLst>
              <a:ext uri="{FF2B5EF4-FFF2-40B4-BE49-F238E27FC236}">
                <a16:creationId xmlns:a16="http://schemas.microsoft.com/office/drawing/2014/main" id="{5B219BDF-B296-F47B-03D4-2C8E97A38563}"/>
              </a:ext>
            </a:extLst>
          </p:cNvPr>
          <p:cNvSpPr/>
          <p:nvPr/>
        </p:nvSpPr>
        <p:spPr>
          <a:xfrm>
            <a:off x="113129" y="4005064"/>
            <a:ext cx="8997478" cy="273921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Tema IV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Aseguramiento Higiénico-sanitario y anti epidémico en situaciones excepcionales y de desastres.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Objetivos:</a:t>
            </a:r>
          </a:p>
          <a:p>
            <a:pPr marL="449263" marR="0" lvl="0" indent="-4492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1.	Evaluar la situación higiénico sanitaria en la comunidad.</a:t>
            </a:r>
          </a:p>
          <a:p>
            <a:pPr marL="449263" marR="0" lvl="0" indent="-449263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2.	Aplicar las medidas Higiénico-sanitarias y </a:t>
            </a:r>
            <a:r>
              <a:rPr kumimoji="0" lang="es-E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antiepidémicas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en la comunidad..</a:t>
            </a:r>
          </a:p>
        </p:txBody>
      </p:sp>
    </p:spTree>
    <p:extLst>
      <p:ext uri="{BB962C8B-B14F-4D97-AF65-F5344CB8AC3E}">
        <p14:creationId xmlns:p14="http://schemas.microsoft.com/office/powerpoint/2010/main" val="863043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3138" y="1575083"/>
            <a:ext cx="9003103" cy="212365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Tema V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Salud y Desastres.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Objetivo: </a:t>
            </a:r>
          </a:p>
          <a:p>
            <a:pPr marL="357188" marR="0" lvl="0" indent="-35718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1.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</a:t>
            </a: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Interpretar las particularidades de la Medicina de Desastres en el trabajo médico de la comunidad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3138" y="277573"/>
            <a:ext cx="9030805" cy="1077218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Contenido de la Asignatura por  tema y tiempo:</a:t>
            </a:r>
          </a:p>
        </p:txBody>
      </p:sp>
      <p:sp>
        <p:nvSpPr>
          <p:cNvPr id="3" name="3 Rectángulo">
            <a:extLst>
              <a:ext uri="{FF2B5EF4-FFF2-40B4-BE49-F238E27FC236}">
                <a16:creationId xmlns:a16="http://schemas.microsoft.com/office/drawing/2014/main" id="{5B219BDF-B296-F47B-03D4-2C8E97A38563}"/>
              </a:ext>
            </a:extLst>
          </p:cNvPr>
          <p:cNvSpPr/>
          <p:nvPr/>
        </p:nvSpPr>
        <p:spPr>
          <a:xfrm>
            <a:off x="79801" y="4005064"/>
            <a:ext cx="8997478" cy="215443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Tema VI </a:t>
            </a: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Plan de reducción del riesgo de desastres.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Objetivo:</a:t>
            </a:r>
          </a:p>
          <a:p>
            <a:pPr marL="357188" marR="0" lvl="0" indent="-35718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1.	Aplicar las medidas de aseguramiento médico de prevención y preparativos en la reducción del riesgo de desastres en la comunidad. </a:t>
            </a:r>
          </a:p>
        </p:txBody>
      </p:sp>
    </p:spTree>
    <p:extLst>
      <p:ext uri="{BB962C8B-B14F-4D97-AF65-F5344CB8AC3E}">
        <p14:creationId xmlns:p14="http://schemas.microsoft.com/office/powerpoint/2010/main" val="243076350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2395</TotalTime>
  <Words>474</Words>
  <Application>Microsoft Office PowerPoint</Application>
  <PresentationFormat>Presentación en pantalla (4:3)</PresentationFormat>
  <Paragraphs>39</Paragraphs>
  <Slides>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1_Tema de Office</vt:lpstr>
      <vt:lpstr>2_Tema de Office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Marcos</dc:creator>
  <cp:lastModifiedBy>Lazara</cp:lastModifiedBy>
  <cp:revision>162</cp:revision>
  <dcterms:created xsi:type="dcterms:W3CDTF">2017-06-25T10:17:32Z</dcterms:created>
  <dcterms:modified xsi:type="dcterms:W3CDTF">2024-05-11T19:51:47Z</dcterms:modified>
</cp:coreProperties>
</file>