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7" r:id="rId10"/>
    <p:sldId id="268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847790A-7D67-49C6-BE31-626D48894354}" type="datetimeFigureOut">
              <a:rPr lang="es-ES" smtClean="0"/>
              <a:t>01/10/2017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79D3DF-A456-476E-A4F3-7F4D409D6DB0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smtClean="0">
                <a:solidFill>
                  <a:srgbClr val="FFFF00"/>
                </a:solidFill>
              </a:rPr>
              <a:t>Urgencias en Prótesis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FFFF00"/>
                </a:solidFill>
              </a:rPr>
              <a:t>Dra. Isis Bárbara Herrera López</a:t>
            </a:r>
            <a:endParaRPr lang="es-E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3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" sz="3200" b="1" dirty="0" smtClean="0">
                <a:solidFill>
                  <a:srgbClr val="FFFF00"/>
                </a:solidFill>
              </a:rPr>
              <a:t>Reparaciones-complejas: necesitan del laboratorio/con impresión</a:t>
            </a:r>
            <a:r>
              <a:rPr lang="es-ES_tradnl" sz="3200" b="1" dirty="0" smtClean="0">
                <a:solidFill>
                  <a:srgbClr val="FFFF00"/>
                </a:solidFill>
              </a:rPr>
              <a:t>. Cont.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920880" cy="1473200"/>
          </a:xfrm>
          <a:noFill/>
        </p:spPr>
        <p:txBody>
          <a:bodyPr>
            <a:noAutofit/>
          </a:bodyPr>
          <a:lstStyle/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Unir fragmentos de la base de prótesis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Adicionar retenedor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Reparar </a:t>
            </a:r>
            <a:r>
              <a:rPr lang="es-ES_tradnl" sz="2800" dirty="0" smtClean="0">
                <a:solidFill>
                  <a:srgbClr val="FFFF00"/>
                </a:solidFill>
              </a:rPr>
              <a:t>flanco fracturado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Combinación de varios problemas</a:t>
            </a:r>
          </a:p>
          <a:p>
            <a:pPr algn="l">
              <a:buClr>
                <a:srgbClr val="FFFF00"/>
              </a:buClr>
            </a:pPr>
            <a:endParaRPr lang="es-ES_tradnl" sz="2800" dirty="0" smtClean="0">
              <a:solidFill>
                <a:srgbClr val="FFFF00"/>
              </a:solidFill>
            </a:endParaRPr>
          </a:p>
          <a:p>
            <a:pPr algn="l"/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s-E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6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_tradnl" sz="3200" b="1" dirty="0" smtClean="0">
                <a:solidFill>
                  <a:srgbClr val="FFFF00"/>
                </a:solidFill>
              </a:rPr>
              <a:t>Prevención.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920880" cy="1473200"/>
          </a:xfrm>
          <a:noFill/>
        </p:spPr>
        <p:txBody>
          <a:bodyPr>
            <a:noAutofit/>
          </a:bodyPr>
          <a:lstStyle/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Indicaciones al paciente de uso y cuidados de la prótesis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NO debe reparar la prótesis el paciente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Acudir de inmediato al EGI o Protesista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Asistir a los controles siempre que sea necesario</a:t>
            </a:r>
          </a:p>
          <a:p>
            <a:pPr algn="l">
              <a:buClr>
                <a:srgbClr val="FFFF00"/>
              </a:buClr>
            </a:pPr>
            <a:endParaRPr lang="es-ES_tradnl" sz="2800" dirty="0" smtClean="0">
              <a:solidFill>
                <a:srgbClr val="FFFF00"/>
              </a:solidFill>
            </a:endParaRPr>
          </a:p>
          <a:p>
            <a:pPr algn="l"/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s-E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1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_tradnl" sz="3200" b="1" dirty="0" smtClean="0">
                <a:solidFill>
                  <a:srgbClr val="FFFF00"/>
                </a:solidFill>
              </a:rPr>
              <a:t>Concepto.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99592" y="2348880"/>
            <a:ext cx="7056784" cy="1473200"/>
          </a:xfrm>
        </p:spPr>
        <p:txBody>
          <a:bodyPr>
            <a:noAutofit/>
          </a:bodyPr>
          <a:lstStyle/>
          <a:p>
            <a:pPr algn="l"/>
            <a:r>
              <a:rPr lang="es-ES_tradnl" sz="3200" dirty="0" smtClean="0">
                <a:solidFill>
                  <a:srgbClr val="FFFF00"/>
                </a:solidFill>
              </a:rPr>
              <a:t>Todos aquellos problemas o agresiones del paciente portador de una rehabilitación protésica.</a:t>
            </a:r>
            <a:endParaRPr lang="es-E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84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_tradnl" sz="3200" b="1" dirty="0" smtClean="0">
                <a:solidFill>
                  <a:srgbClr val="FFFF00"/>
                </a:solidFill>
              </a:rPr>
              <a:t>Concepto.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99592" y="2348880"/>
            <a:ext cx="7056784" cy="1473200"/>
          </a:xfrm>
        </p:spPr>
        <p:txBody>
          <a:bodyPr>
            <a:noAutofit/>
          </a:bodyPr>
          <a:lstStyle/>
          <a:p>
            <a:pPr algn="l"/>
            <a:r>
              <a:rPr lang="es-ES_tradnl" sz="3200" dirty="0" smtClean="0">
                <a:solidFill>
                  <a:srgbClr val="FFFF00"/>
                </a:solidFill>
              </a:rPr>
              <a:t>Todos aquellos problemas o agresiones del paciente portador de una rehabilitación protésica.</a:t>
            </a:r>
            <a:endParaRPr lang="es-E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_tradnl" sz="3200" b="1" dirty="0" smtClean="0">
                <a:solidFill>
                  <a:srgbClr val="FFFF00"/>
                </a:solidFill>
              </a:rPr>
              <a:t>Urgencias en prótesis.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99592" y="2348880"/>
            <a:ext cx="7056784" cy="1473200"/>
          </a:xfrm>
          <a:noFill/>
        </p:spPr>
        <p:txBody>
          <a:bodyPr>
            <a:noAutofit/>
          </a:bodyPr>
          <a:lstStyle/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Fractura de dientes naturales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Agresión y respuesta a los tejidos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Reparaciones: simples y complejas</a:t>
            </a:r>
          </a:p>
          <a:p>
            <a:pPr algn="l"/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s-E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_tradnl" sz="3200" b="1" dirty="0" smtClean="0">
                <a:solidFill>
                  <a:srgbClr val="FFFF00"/>
                </a:solidFill>
              </a:rPr>
              <a:t>Fractura de dientes naturales.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99592" y="2348880"/>
            <a:ext cx="7056784" cy="1473200"/>
          </a:xfrm>
          <a:noFill/>
        </p:spPr>
        <p:txBody>
          <a:bodyPr>
            <a:noAutofit/>
          </a:bodyPr>
          <a:lstStyle/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Confección de corona provisional (extra coronal o intra radicular)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Cementación de corona provisional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Reparación de coronas provisionales</a:t>
            </a:r>
          </a:p>
          <a:p>
            <a:pPr algn="l"/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s-E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8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" sz="3200" b="1" dirty="0">
                <a:solidFill>
                  <a:srgbClr val="FFFF00"/>
                </a:solidFill>
              </a:rPr>
              <a:t>Agresión y respuesta a los </a:t>
            </a:r>
            <a:r>
              <a:rPr lang="es-ES" sz="3200" b="1" dirty="0" smtClean="0">
                <a:solidFill>
                  <a:srgbClr val="FFFF00"/>
                </a:solidFill>
              </a:rPr>
              <a:t>tejidos</a:t>
            </a:r>
            <a:r>
              <a:rPr lang="es-ES_tradnl" sz="3200" b="1" dirty="0" smtClean="0">
                <a:solidFill>
                  <a:srgbClr val="FFFF00"/>
                </a:solidFill>
              </a:rPr>
              <a:t>.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99592" y="2348880"/>
            <a:ext cx="7056784" cy="1473200"/>
          </a:xfrm>
          <a:noFill/>
        </p:spPr>
        <p:txBody>
          <a:bodyPr>
            <a:noAutofit/>
          </a:bodyPr>
          <a:lstStyle/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Úlcera traumática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Inflamación mucosa y periodontal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Estomatitis subprótesis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Fibromatosis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err="1" smtClean="0">
                <a:solidFill>
                  <a:srgbClr val="FFFF00"/>
                </a:solidFill>
              </a:rPr>
              <a:t>Papilomatosis</a:t>
            </a:r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Hiperplasias</a:t>
            </a:r>
          </a:p>
          <a:p>
            <a:pPr algn="l"/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s-E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9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" sz="3200" b="1" dirty="0" smtClean="0">
                <a:solidFill>
                  <a:srgbClr val="FFFF00"/>
                </a:solidFill>
              </a:rPr>
              <a:t>Reparaciones-simples: se resuelven en clínica directamente en boca</a:t>
            </a:r>
            <a:r>
              <a:rPr lang="es-ES_tradnl" sz="3200" b="1" dirty="0" smtClean="0">
                <a:solidFill>
                  <a:srgbClr val="FFFF00"/>
                </a:solidFill>
              </a:rPr>
              <a:t>.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99592" y="2348880"/>
            <a:ext cx="7056784" cy="1473200"/>
          </a:xfrm>
          <a:noFill/>
        </p:spPr>
        <p:txBody>
          <a:bodyPr>
            <a:noAutofit/>
          </a:bodyPr>
          <a:lstStyle/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Reparación o reposición de diente artificial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Reparación de fisuras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Reposición de retenedor</a:t>
            </a:r>
          </a:p>
          <a:p>
            <a:pPr algn="l">
              <a:buClr>
                <a:srgbClr val="FFFF00"/>
              </a:buClr>
            </a:pPr>
            <a:endParaRPr lang="es-ES_tradnl" sz="2800" dirty="0" smtClean="0">
              <a:solidFill>
                <a:srgbClr val="FFFF00"/>
              </a:solidFill>
            </a:endParaRPr>
          </a:p>
          <a:p>
            <a:pPr algn="l"/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s-E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1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" sz="3200" b="1" dirty="0" smtClean="0">
                <a:solidFill>
                  <a:srgbClr val="FFFF00"/>
                </a:solidFill>
              </a:rPr>
              <a:t>Reparaciones-complejas: necesitan del laboratorio/sin impresión</a:t>
            </a:r>
            <a:r>
              <a:rPr lang="es-ES_tradnl" sz="3200" b="1" dirty="0" smtClean="0">
                <a:solidFill>
                  <a:srgbClr val="FFFF00"/>
                </a:solidFill>
              </a:rPr>
              <a:t>. 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920880" cy="1473200"/>
          </a:xfrm>
          <a:noFill/>
        </p:spPr>
        <p:txBody>
          <a:bodyPr>
            <a:noAutofit/>
          </a:bodyPr>
          <a:lstStyle/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Fractura de bases que pueden enfrentarse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Fisuras en la placa base extensa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Reposición de diente artificial</a:t>
            </a:r>
          </a:p>
          <a:p>
            <a:pPr algn="l">
              <a:buClr>
                <a:srgbClr val="FFFF00"/>
              </a:buClr>
            </a:pPr>
            <a:endParaRPr lang="es-ES_tradnl" sz="2800" dirty="0" smtClean="0">
              <a:solidFill>
                <a:srgbClr val="FFFF00"/>
              </a:solidFill>
            </a:endParaRPr>
          </a:p>
          <a:p>
            <a:pPr algn="l"/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s-E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es-ES" sz="3200" b="1" dirty="0" smtClean="0">
                <a:solidFill>
                  <a:srgbClr val="FFFF00"/>
                </a:solidFill>
              </a:rPr>
              <a:t>Reparaciones-complejas: necesitan del laboratorio/con impresión</a:t>
            </a:r>
            <a:r>
              <a:rPr lang="es-ES_tradnl" sz="3200" b="1" dirty="0" smtClean="0">
                <a:solidFill>
                  <a:srgbClr val="FFFF00"/>
                </a:solidFill>
              </a:rPr>
              <a:t>.</a:t>
            </a:r>
            <a:endParaRPr lang="es-ES" sz="3200" b="1" dirty="0">
              <a:solidFill>
                <a:srgbClr val="FFFF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920880" cy="1473200"/>
          </a:xfrm>
          <a:noFill/>
        </p:spPr>
        <p:txBody>
          <a:bodyPr>
            <a:noAutofit/>
          </a:bodyPr>
          <a:lstStyle/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Reparación de retenedores (</a:t>
            </a:r>
            <a:r>
              <a:rPr lang="es-ES_tradnl" sz="2800" dirty="0" smtClean="0">
                <a:solidFill>
                  <a:srgbClr val="FFFF00"/>
                </a:solidFill>
              </a:rPr>
              <a:t>labrados o </a:t>
            </a:r>
            <a:r>
              <a:rPr lang="es-ES_tradnl" sz="2800" dirty="0" err="1" smtClean="0">
                <a:solidFill>
                  <a:srgbClr val="FFFF00"/>
                </a:solidFill>
              </a:rPr>
              <a:t>alicatiados</a:t>
            </a:r>
            <a:r>
              <a:rPr lang="es-ES_tradnl" sz="2800" dirty="0" smtClean="0">
                <a:solidFill>
                  <a:srgbClr val="FFFF00"/>
                </a:solidFill>
              </a:rPr>
              <a:t>/colados)</a:t>
            </a:r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Agregar dientes por inmediata o extraídos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Aumento de extensión</a:t>
            </a:r>
          </a:p>
          <a:p>
            <a:pPr marL="457200" indent="-457200" algn="l">
              <a:buClr>
                <a:srgbClr val="FFFF00"/>
              </a:buClr>
              <a:buFont typeface="Wingdings" pitchFamily="2" charset="2"/>
              <a:buChar char="v"/>
            </a:pPr>
            <a:r>
              <a:rPr lang="es-ES_tradnl" sz="2800" dirty="0" smtClean="0">
                <a:solidFill>
                  <a:srgbClr val="FFFF00"/>
                </a:solidFill>
              </a:rPr>
              <a:t>Rebasados</a:t>
            </a:r>
          </a:p>
          <a:p>
            <a:pPr algn="l">
              <a:buClr>
                <a:srgbClr val="FFFF00"/>
              </a:buClr>
            </a:pPr>
            <a:endParaRPr lang="es-ES_tradnl" sz="2800" dirty="0" smtClean="0">
              <a:solidFill>
                <a:srgbClr val="FFFF00"/>
              </a:solidFill>
            </a:endParaRPr>
          </a:p>
          <a:p>
            <a:pPr algn="l"/>
            <a:endParaRPr lang="es-ES_tradnl" sz="280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s-E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5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</TotalTime>
  <Words>229</Words>
  <Application>Microsoft Office PowerPoint</Application>
  <PresentationFormat>Presentación en pantalla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Forma de onda</vt:lpstr>
      <vt:lpstr>Urgencias en Prótesis</vt:lpstr>
      <vt:lpstr>Concepto.</vt:lpstr>
      <vt:lpstr>Concepto.</vt:lpstr>
      <vt:lpstr>Urgencias en prótesis.</vt:lpstr>
      <vt:lpstr>Fractura de dientes naturales.</vt:lpstr>
      <vt:lpstr>Agresión y respuesta a los tejidos.</vt:lpstr>
      <vt:lpstr>Reparaciones-simples: se resuelven en clínica directamente en boca.</vt:lpstr>
      <vt:lpstr>Reparaciones-complejas: necesitan del laboratorio/sin impresión. </vt:lpstr>
      <vt:lpstr>Reparaciones-complejas: necesitan del laboratorio/con impresión.</vt:lpstr>
      <vt:lpstr>Reparaciones-complejas: necesitan del laboratorio/con impresión. Cont.</vt:lpstr>
      <vt:lpstr>Prevención.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Urgencias en Prótesis</dc:title>
  <dc:creator>Isis</dc:creator>
  <cp:lastModifiedBy>Isis</cp:lastModifiedBy>
  <cp:revision>7</cp:revision>
  <dcterms:created xsi:type="dcterms:W3CDTF">2017-10-01T17:14:06Z</dcterms:created>
  <dcterms:modified xsi:type="dcterms:W3CDTF">2017-10-01T18:38:00Z</dcterms:modified>
</cp:coreProperties>
</file>