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7D624-6321-870C-F2FF-23C4BDE9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661882-0A20-6BAA-BC31-BCC0BB8BE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45855-2585-F7A1-A642-EB55A7FC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F5969-0423-E699-2B63-3236F306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897A8-4C7F-C500-A846-0CF17F9E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0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D61E0-A143-0B13-1739-CD3687ED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EB1DDD-51A7-85F1-9D4A-17FD4CDA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7B38F-9BAF-EDC5-EECA-A064803A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12373-70AC-1769-28AA-8782DDED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7B7E99-EFD0-C044-A81C-EF1660CD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6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25B007-5542-234E-8744-7F5EB8220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EED74A-E8A6-9AAB-052E-172EDA49E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61BC7-6575-DE33-500B-7C6B4A05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B7D55-E952-38E2-A874-101C1CE8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86FDA-D0FC-80A0-2CFD-32ABAC29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5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1BFAC-F214-34F3-F92E-CD56BB90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39B04-8DD6-9D97-7907-06CE82AF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75863-EF60-715D-634B-B8A1C6A1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44AC4-5761-DF2D-3BE0-C9AED952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86180-71C3-3F0C-8992-C8308E4C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58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5E0D2-E987-11F4-8B6F-4EE32FC8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55FFC-EE11-B973-0F06-F39154AFD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BAB22-4793-90C2-4F4A-52CF2D38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9794D-0E7E-CB8A-A074-04FFF810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FB058-F7AA-C0E9-906A-7A4DFE6C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0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844B5-4F8B-BF83-65A3-0E97321A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76995-EC37-2717-F884-8ED048692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388328-FC65-0CE8-984F-9353FA3A4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95FE8-E254-F835-1B17-2D08121F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CF722D-165A-3803-5109-C8908634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B1049-4D77-A8C0-1F88-19F4A87B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78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583D5-1C73-59D3-26A7-D724DF30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806FE-E82B-3F6C-F433-BB8DBB60A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96FC9E-7AB3-C081-ED7B-1E33FF17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044570-4B93-3EA7-137C-02E224FCF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6598A3-629C-CE6D-B08C-43F469165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C78186-B742-8479-E2B3-EF2712A3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128A76-0310-5B33-F74C-B4AE12B6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285E56-6297-62B0-292E-707F9493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21561-CD2A-F58F-32AF-86FD4F2A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7252B4-C1A5-7445-74D5-2DBE6B20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F79CAE-97B0-8FAA-297A-CB34F37B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BCC68D-0CF0-3BBA-CA5F-D109D4AC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19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F63FE7-85C7-1531-0F01-CD26C6A0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827A91-638C-64FD-A1F5-1B6E0A28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8026FF-2D6D-5FFE-6104-E143E941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72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4528-F87F-4506-2DD6-03A3E46B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0BFBF-A32C-F092-4CC2-F63526EC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6CD2-7C9D-3409-1726-8AAA7198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28DAF1-0021-3B69-80FD-D5F2580D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EE2162-7F35-E070-7DAC-29F59F01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C64D6-A6CC-8FFB-D3E8-84F6E6E7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09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28ADD-6B7C-F854-C71C-B027F1FD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0863E8-212B-A6CD-BA3D-6968F0AC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D8CAD5-86D0-D2D2-0359-C1D24760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13F87-0231-44EC-23C0-40B3CCDE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0AA681-4004-5161-9B63-4956A7C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7A3A06-8BD4-A174-A596-3CF922B6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67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FE6A3-7497-7E76-4B6F-08C33784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36C9B9-28D2-FF45-AD3D-A52F9D1B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21A20-5FB8-8AFF-712C-CECD1ED7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192B-712D-44E2-BE49-D2514416516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AF2C1-156D-75BD-9B7B-4B4ADABB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06952-49F1-549F-8F32-6FCDCD2AA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F589-A736-47CD-874C-B6DDF0DF7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ciones.sld.cu/fcm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ciones.sld.cu/fcme/2024/05/13/inteligencia-artificial-articulo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ciones.sld.cu/fcme/2024/05/13/inteligencia-artificial-articulo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plexity.a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virtual.sld.cu/course/index.php?categoryid=2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virtual.sld.cu/course/view.php?id=1035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1DF65D-F92D-9086-B59C-42D16ABBEA4C}"/>
              </a:ext>
            </a:extLst>
          </p:cNvPr>
          <p:cNvSpPr txBox="1"/>
          <p:nvPr/>
        </p:nvSpPr>
        <p:spPr>
          <a:xfrm>
            <a:off x="979714" y="3566161"/>
            <a:ext cx="1034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Utilidad de perplexity para el diseño de cuestionarios en Moodle</a:t>
            </a:r>
            <a:endParaRPr lang="es-CU" sz="3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83CDA-CAD5-7E13-83CB-18A509AA33EC}"/>
              </a:ext>
            </a:extLst>
          </p:cNvPr>
          <p:cNvSpPr txBox="1"/>
          <p:nvPr/>
        </p:nvSpPr>
        <p:spPr>
          <a:xfrm>
            <a:off x="1162594" y="1669613"/>
            <a:ext cx="9980022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POSGRADO</a:t>
            </a:r>
            <a:endParaRPr lang="es-C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CIENCIAS MÉDICAS MIGUEL ENRÍQUEZ</a:t>
            </a:r>
            <a:endParaRPr lang="es-C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65EBE51-D540-D068-44D7-FB915F914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70626"/>
              </p:ext>
            </p:extLst>
          </p:nvPr>
        </p:nvGraphicFramePr>
        <p:xfrm>
          <a:off x="2032000" y="444137"/>
          <a:ext cx="8128000" cy="99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07043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06475663"/>
                    </a:ext>
                  </a:extLst>
                </a:gridCol>
              </a:tblGrid>
              <a:tr h="99277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1566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4C1B629-0314-2598-9DA6-02877413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9" y="195939"/>
            <a:ext cx="1204064" cy="1066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CB267C-DE20-52DB-8356-BED659FA0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80" y="237567"/>
            <a:ext cx="1376829" cy="11993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BF637FF-91A4-8090-9F6B-EBE23E0C2C77}"/>
              </a:ext>
            </a:extLst>
          </p:cNvPr>
          <p:cNvSpPr txBox="1"/>
          <p:nvPr/>
        </p:nvSpPr>
        <p:spPr>
          <a:xfrm>
            <a:off x="561703" y="5695406"/>
            <a:ext cx="642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Coordinador: Dr. José Pedro Martínez Larrarte</a:t>
            </a:r>
          </a:p>
        </p:txBody>
      </p:sp>
    </p:spTree>
    <p:extLst>
      <p:ext uri="{BB962C8B-B14F-4D97-AF65-F5344CB8AC3E}">
        <p14:creationId xmlns:p14="http://schemas.microsoft.com/office/powerpoint/2010/main" val="4113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853691-A1EB-F10D-2662-9DD339748CB1}"/>
              </a:ext>
            </a:extLst>
          </p:cNvPr>
          <p:cNvSpPr txBox="1"/>
          <p:nvPr/>
        </p:nvSpPr>
        <p:spPr>
          <a:xfrm>
            <a:off x="235130" y="1136479"/>
            <a:ext cx="118088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::Inflamación articular:: En el síndrome inflamatorio articular las articulaciones duelen más</a:t>
            </a:r>
          </a:p>
          <a:p>
            <a:r>
              <a:rPr lang="es-ES" dirty="0"/>
              <a:t>{=al amanecer</a:t>
            </a:r>
          </a:p>
          <a:p>
            <a:r>
              <a:rPr lang="es-ES" dirty="0"/>
              <a:t>~al mediodía</a:t>
            </a:r>
          </a:p>
          <a:p>
            <a:r>
              <a:rPr lang="es-ES" dirty="0"/>
              <a:t>~en la tarde}</a:t>
            </a:r>
          </a:p>
          <a:p>
            <a:endParaRPr lang="es-ES" dirty="0"/>
          </a:p>
          <a:p>
            <a:r>
              <a:rPr lang="es-ES" dirty="0"/>
              <a:t>::Relacione:: En las siguientes enfermedades reumática, seleccione cual es la afectación articular que las caracteriza</a:t>
            </a:r>
          </a:p>
          <a:p>
            <a:r>
              <a:rPr lang="es-ES" dirty="0"/>
              <a:t>{=artritis reumatoide-&gt;poliartritis crónica</a:t>
            </a:r>
          </a:p>
          <a:p>
            <a:r>
              <a:rPr lang="es-ES" dirty="0"/>
              <a:t>=lupus eritematoso sistémico-&gt;artropatía crónica fibrosa de Jaccoud</a:t>
            </a:r>
          </a:p>
          <a:p>
            <a:r>
              <a:rPr lang="es-ES" dirty="0"/>
              <a:t>=Espondilitis </a:t>
            </a:r>
            <a:r>
              <a:rPr lang="es-ES" dirty="0" err="1"/>
              <a:t>anquilopoyética</a:t>
            </a:r>
            <a:r>
              <a:rPr lang="es-ES" dirty="0"/>
              <a:t>-&gt; anquilosis de articulaciones sacroilíacas y puentes óseos entre cuerpos vertebrales}</a:t>
            </a:r>
          </a:p>
          <a:p>
            <a:endParaRPr lang="es-ES" dirty="0"/>
          </a:p>
          <a:p>
            <a:r>
              <a:rPr lang="es-ES" dirty="0"/>
              <a:t>::Ejemplo de completar:: Cuando una articulación presenta dolor + calor + tumefacción + impotencia funcional debe tener {=artritis=Artritis=síndrome inflamatorio articular=Síndrome inflamatorio articular }</a:t>
            </a:r>
          </a:p>
          <a:p>
            <a:endParaRPr lang="es-ES" dirty="0"/>
          </a:p>
          <a:p>
            <a:r>
              <a:rPr lang="es-ES" dirty="0"/>
              <a:t>::Ejemplo de completar:: {=dolor articular=calor articular=aumento de volumen articular=aumento de volumen=tumefacción=impotencia funcional=rubor}pertenece al síndrome inflamatorio articular.</a:t>
            </a:r>
          </a:p>
          <a:p>
            <a:endParaRPr lang="es-ES" dirty="0"/>
          </a:p>
          <a:p>
            <a:r>
              <a:rPr lang="es-ES" dirty="0"/>
              <a:t>::Ejemplo completar:: Cuando un paciente presenta dolor </a:t>
            </a:r>
            <a:r>
              <a:rPr lang="es-ES" dirty="0" err="1"/>
              <a:t>articular+calor</a:t>
            </a:r>
            <a:r>
              <a:rPr lang="es-ES" dirty="0"/>
              <a:t> </a:t>
            </a:r>
            <a:r>
              <a:rPr lang="es-ES" dirty="0" err="1"/>
              <a:t>articular+aumento</a:t>
            </a:r>
            <a:r>
              <a:rPr lang="es-ES" dirty="0"/>
              <a:t> de volumen </a:t>
            </a:r>
            <a:r>
              <a:rPr lang="es-ES" dirty="0" err="1"/>
              <a:t>articular+impotencia</a:t>
            </a:r>
            <a:r>
              <a:rPr lang="es-ES" dirty="0"/>
              <a:t> </a:t>
            </a:r>
            <a:r>
              <a:rPr lang="es-ES" dirty="0" err="1"/>
              <a:t>funcional+rubor</a:t>
            </a:r>
            <a:r>
              <a:rPr lang="es-ES" dirty="0"/>
              <a:t> en la articulación afectada, debe tener un síndrome inflamatorio{=articular=Articular} </a:t>
            </a:r>
          </a:p>
          <a:p>
            <a:endParaRPr lang="es-ES" dirty="0"/>
          </a:p>
          <a:p>
            <a:r>
              <a:rPr lang="es-ES" dirty="0"/>
              <a:t>::Ensayo o descripción:: Escriba cuales son los elementos clínicos que forman parte del síndrome inflamatorio articular? {}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4A2C2C-F4E7-DC7F-6400-B4B9AA350AFF}"/>
              </a:ext>
            </a:extLst>
          </p:cNvPr>
          <p:cNvSpPr txBox="1"/>
          <p:nvPr/>
        </p:nvSpPr>
        <p:spPr>
          <a:xfrm>
            <a:off x="391886" y="156754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Modelo en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para crear cuestionario que incluya preguntas relacionar columnas, completar y ensayo o descripción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3102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5E79-09EF-A0D6-91E8-1E4B55D7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316678-124D-6BE1-A4AF-CCBE29B36173}"/>
              </a:ext>
            </a:extLst>
          </p:cNvPr>
          <p:cNvSpPr txBox="1"/>
          <p:nvPr/>
        </p:nvSpPr>
        <p:spPr>
          <a:xfrm>
            <a:off x="313509" y="1410791"/>
            <a:ext cx="11286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::el síndrome inflamatorio articular:: Marque cuales de los elementos clínicos siguientes forman parte del síndrome inflamatorio articular</a:t>
            </a:r>
          </a:p>
          <a:p>
            <a:r>
              <a:rPr lang="es-ES" dirty="0"/>
              <a:t>{~%20%dolor</a:t>
            </a:r>
          </a:p>
          <a:p>
            <a:r>
              <a:rPr lang="es-ES" dirty="0"/>
              <a:t>~%20%rubor</a:t>
            </a:r>
          </a:p>
          <a:p>
            <a:r>
              <a:rPr lang="es-ES" dirty="0"/>
              <a:t>~%-100%vómitos</a:t>
            </a:r>
          </a:p>
          <a:p>
            <a:r>
              <a:rPr lang="es-ES" dirty="0"/>
              <a:t>~%20%aumento de volumen (tumefacción)</a:t>
            </a:r>
          </a:p>
          <a:p>
            <a:r>
              <a:rPr lang="es-ES" dirty="0"/>
              <a:t>~%20%calor</a:t>
            </a:r>
          </a:p>
          <a:p>
            <a:r>
              <a:rPr lang="es-ES" dirty="0"/>
              <a:t>~%-100%disnea</a:t>
            </a:r>
          </a:p>
          <a:p>
            <a:r>
              <a:rPr lang="es-ES" dirty="0"/>
              <a:t>~%20%impotencia funcional}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985064-F5AD-FB95-A97E-784F5B66DBA8}"/>
              </a:ext>
            </a:extLst>
          </p:cNvPr>
          <p:cNvSpPr txBox="1"/>
          <p:nvPr/>
        </p:nvSpPr>
        <p:spPr>
          <a:xfrm>
            <a:off x="522514" y="326571"/>
            <a:ext cx="1166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Modelo en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para crear cuestionario que incluya preguntas de opción de respuesta múltiple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8324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A0DA7-8D88-B630-87BC-1DD5CF79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C3715F-1880-EAAA-73C6-8E5BD9644E2A}"/>
              </a:ext>
            </a:extLst>
          </p:cNvPr>
          <p:cNvSpPr txBox="1"/>
          <p:nvPr/>
        </p:nvSpPr>
        <p:spPr>
          <a:xfrm>
            <a:off x="561703" y="352696"/>
            <a:ext cx="110642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Pasos para crear un cuestionario utilizando la IA y un documento en  </a:t>
            </a:r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 importándolo en formato Gif</a:t>
            </a:r>
          </a:p>
          <a:p>
            <a:pPr algn="ctr"/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Crear  las preguntas en el sitio de 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Plexplecity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Abrir un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. previamente preparado con las preguntas de la matriz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Sustituir las preguntas del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. con las creadas en la IA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Abrir un cuestionario en un curso del AV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Subir el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. con las preguntas creadas por la IA incluidas en el mismo al banco de preguntas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Valorar como quedo finalmente el cuestionario</a:t>
            </a:r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2D938-28E8-06C3-E156-95779DA1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F132FB-24E5-A472-7264-44416D13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B3AF7B-E52A-EA8E-383C-876D0C4D24B3}"/>
              </a:ext>
            </a:extLst>
          </p:cNvPr>
          <p:cNvSpPr txBox="1"/>
          <p:nvPr/>
        </p:nvSpPr>
        <p:spPr>
          <a:xfrm>
            <a:off x="4232366" y="143692"/>
            <a:ext cx="50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https://instituciones.sld.cu/fcme/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402E-2AE7-829F-3276-F024657A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9D9133-55EF-F3A9-732D-952B6D07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9C478D-665E-FA6B-782A-3BD0198C4469}"/>
              </a:ext>
            </a:extLst>
          </p:cNvPr>
          <p:cNvSpPr txBox="1"/>
          <p:nvPr/>
        </p:nvSpPr>
        <p:spPr>
          <a:xfrm>
            <a:off x="326571" y="5943600"/>
            <a:ext cx="760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https://instituciones.sld.cu/fcme/2024/05/13/inteligencia-artificial-articulos/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5ED3-D024-41BF-47E8-DBE722A8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E98D11-E798-CAE4-C7E7-39CED34F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62310E-62D1-769F-3C87-06BCF9E1DA20}"/>
              </a:ext>
            </a:extLst>
          </p:cNvPr>
          <p:cNvSpPr txBox="1"/>
          <p:nvPr/>
        </p:nvSpPr>
        <p:spPr>
          <a:xfrm>
            <a:off x="0" y="6477504"/>
            <a:ext cx="832104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https://instituciones.sld.cu/fcme/2024/05/13/inteligencia-artificial-articulos/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E4639-FE1A-642C-07DA-B233D8C0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A2F81E-FDA1-6015-02D5-5779540F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D3782F-5D1D-B429-9F45-CDAA24C082FE}"/>
              </a:ext>
            </a:extLst>
          </p:cNvPr>
          <p:cNvSpPr txBox="1"/>
          <p:nvPr/>
        </p:nvSpPr>
        <p:spPr>
          <a:xfrm>
            <a:off x="2834640" y="483326"/>
            <a:ext cx="85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https://www.perplexity.ai/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3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0C32-B39E-B1DA-801A-14857392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5E4F8F-E2A3-B9C4-19E5-371B039DE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6D4AD7-764C-BD87-D324-6731096BB56D}"/>
              </a:ext>
            </a:extLst>
          </p:cNvPr>
          <p:cNvSpPr txBox="1"/>
          <p:nvPr/>
        </p:nvSpPr>
        <p:spPr>
          <a:xfrm>
            <a:off x="5212080" y="992777"/>
            <a:ext cx="670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https://aulavirtual.sld.cu/course/index.php?categoryid=20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382D9-F5A0-C835-0103-22C7A0CD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FF4AEA-8433-8416-A843-3A3BAD63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A40500-D867-4EF1-595B-BF8CBFFF2508}"/>
              </a:ext>
            </a:extLst>
          </p:cNvPr>
          <p:cNvSpPr txBox="1"/>
          <p:nvPr/>
        </p:nvSpPr>
        <p:spPr>
          <a:xfrm>
            <a:off x="4807131" y="483327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https://aulavirtual.sld.cu/course/view.php?id=10359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7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8F25-28A8-0BCC-B870-A5736951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171761-8EC9-C65E-7CE6-DD0CD5FEED50}"/>
              </a:ext>
            </a:extLst>
          </p:cNvPr>
          <p:cNvSpPr txBox="1"/>
          <p:nvPr/>
        </p:nvSpPr>
        <p:spPr>
          <a:xfrm>
            <a:off x="265611" y="365760"/>
            <a:ext cx="1166077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Patrón de un modelo en </a:t>
            </a:r>
            <a:r>
              <a:rPr lang="es-ES" sz="28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. para hacer preguntas de verdadero y falso y opción de respuesta múltiple</a:t>
            </a:r>
          </a:p>
          <a:p>
            <a:pPr algn="ctr"/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sz="2000" b="1" dirty="0"/>
              <a:t>::Cual de los siguientes elementos clínicos están presentes en el síndrome inflamatorio articular</a:t>
            </a:r>
          </a:p>
          <a:p>
            <a:pPr algn="just"/>
            <a:r>
              <a:rPr lang="es-ES" sz="2000" b="1" dirty="0"/>
              <a:t>{=aumento de volumen articular</a:t>
            </a:r>
          </a:p>
          <a:p>
            <a:pPr algn="just"/>
            <a:r>
              <a:rPr lang="es-ES" sz="2000" b="1" dirty="0"/>
              <a:t>~cefalea</a:t>
            </a:r>
          </a:p>
          <a:p>
            <a:pPr algn="just"/>
            <a:r>
              <a:rPr lang="es-ES" sz="2000" b="1" dirty="0"/>
              <a:t>~anorexia</a:t>
            </a:r>
          </a:p>
          <a:p>
            <a:pPr algn="just"/>
            <a:r>
              <a:rPr lang="es-ES" sz="2000" b="1" dirty="0"/>
              <a:t>~disnea</a:t>
            </a:r>
          </a:p>
          <a:p>
            <a:pPr algn="just"/>
            <a:r>
              <a:rPr lang="es-ES" sz="2000" b="1" dirty="0"/>
              <a:t>=rubor</a:t>
            </a:r>
          </a:p>
          <a:p>
            <a:pPr algn="just"/>
            <a:r>
              <a:rPr lang="es-ES" sz="2000" b="1" dirty="0"/>
              <a:t>=dolor}</a:t>
            </a:r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r>
              <a:rPr lang="es-ES" sz="2000" b="1" dirty="0"/>
              <a:t>::La Inflamación articular:: En el síndrome inflamatorio articular las articulaciones duelen más después de mantenerse en reposo por varias horas</a:t>
            </a:r>
          </a:p>
          <a:p>
            <a:pPr algn="just"/>
            <a:r>
              <a:rPr lang="es-ES" sz="2000" b="1" dirty="0"/>
              <a:t>{T}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b="1" dirty="0"/>
              <a:t>::La Inflamación articular:: En el síndrome inflamatorio articular las articulaciones duelen más después de una actividad física moderada</a:t>
            </a:r>
          </a:p>
          <a:p>
            <a:pPr algn="just"/>
            <a:r>
              <a:rPr lang="es-ES" sz="2000" b="1" dirty="0"/>
              <a:t>{F}</a:t>
            </a:r>
          </a:p>
        </p:txBody>
      </p:sp>
    </p:spTree>
    <p:extLst>
      <p:ext uri="{BB962C8B-B14F-4D97-AF65-F5344CB8AC3E}">
        <p14:creationId xmlns:p14="http://schemas.microsoft.com/office/powerpoint/2010/main" val="182682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4F48C-38C2-23C5-5E95-51751A834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FE3B14-A4D5-6599-CFA9-6E083AAE1514}"/>
              </a:ext>
            </a:extLst>
          </p:cNvPr>
          <p:cNvSpPr txBox="1"/>
          <p:nvPr/>
        </p:nvSpPr>
        <p:spPr>
          <a:xfrm>
            <a:off x="178526" y="1041245"/>
            <a:ext cx="118349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Cuestionario sobre el síndrome inflamatorio articular</a:t>
            </a:r>
          </a:p>
          <a:p>
            <a:r>
              <a:rPr lang="es-ES" dirty="0"/>
              <a:t>::Cual de los siguientes elementos clínicos están presentes en el síndrome inflamatorio articular</a:t>
            </a:r>
          </a:p>
          <a:p>
            <a:r>
              <a:rPr lang="es-ES" dirty="0"/>
              <a:t>{=aumento de volumen articular</a:t>
            </a:r>
          </a:p>
          <a:p>
            <a:r>
              <a:rPr lang="es-ES" dirty="0"/>
              <a:t>~cefalea</a:t>
            </a:r>
          </a:p>
          <a:p>
            <a:r>
              <a:rPr lang="es-ES" dirty="0"/>
              <a:t>~anorexia</a:t>
            </a:r>
          </a:p>
          <a:p>
            <a:r>
              <a:rPr lang="es-ES" dirty="0"/>
              <a:t>~disnea</a:t>
            </a:r>
          </a:p>
          <a:p>
            <a:r>
              <a:rPr lang="es-ES" dirty="0"/>
              <a:t>=rubor</a:t>
            </a:r>
          </a:p>
          <a:p>
            <a:r>
              <a:rPr lang="es-ES" dirty="0"/>
              <a:t>=dolor</a:t>
            </a:r>
          </a:p>
          <a:p>
            <a:r>
              <a:rPr lang="es-ES" dirty="0"/>
              <a:t>~nauseas</a:t>
            </a:r>
          </a:p>
          <a:p>
            <a:r>
              <a:rPr lang="es-ES" dirty="0"/>
              <a:t>=calor</a:t>
            </a:r>
          </a:p>
          <a:p>
            <a:r>
              <a:rPr lang="es-ES" dirty="0"/>
              <a:t>~fiebre</a:t>
            </a:r>
          </a:p>
          <a:p>
            <a:r>
              <a:rPr lang="es-ES" dirty="0"/>
              <a:t>=impotencia funcional}</a:t>
            </a:r>
          </a:p>
          <a:p>
            <a:endParaRPr lang="es-ES" dirty="0"/>
          </a:p>
          <a:p>
            <a:r>
              <a:rPr lang="es-ES" dirty="0"/>
              <a:t>::La Inflamación articular:: En el síndrome inflamatorio articular las articulaciones duelen más después de una actividad física moderada</a:t>
            </a:r>
          </a:p>
          <a:p>
            <a:r>
              <a:rPr lang="es-ES" dirty="0"/>
              <a:t>{F}</a:t>
            </a:r>
          </a:p>
          <a:p>
            <a:endParaRPr lang="es-ES" dirty="0"/>
          </a:p>
          <a:p>
            <a:r>
              <a:rPr lang="es-ES" dirty="0"/>
              <a:t>::La Inflamación articular:: En el síndrome inflamatorio articular las articulaciones duelen más después de mantenerse en reposo por varias horas</a:t>
            </a:r>
          </a:p>
          <a:p>
            <a:r>
              <a:rPr lang="es-ES" dirty="0"/>
              <a:t>{T}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4D163-7EFE-EAB6-A6B2-0F530966F4C3}"/>
              </a:ext>
            </a:extLst>
          </p:cNvPr>
          <p:cNvSpPr txBox="1"/>
          <p:nvPr/>
        </p:nvSpPr>
        <p:spPr>
          <a:xfrm>
            <a:off x="313509" y="130626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Modelo en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para crear cuestionario que incluya preguntas de opción múltiple y verdadero o falso</a:t>
            </a:r>
          </a:p>
        </p:txBody>
      </p:sp>
    </p:spTree>
    <p:extLst>
      <p:ext uri="{BB962C8B-B14F-4D97-AF65-F5344CB8AC3E}">
        <p14:creationId xmlns:p14="http://schemas.microsoft.com/office/powerpoint/2010/main" val="5450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728</Words>
  <Application>Microsoft Office PowerPoint</Application>
  <PresentationFormat>Panorámica</PresentationFormat>
  <Paragraphs>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jpmtzl@infomed.sld.cu</dc:creator>
  <cp:lastModifiedBy>jpmtzl@infomed.sld.cu</cp:lastModifiedBy>
  <cp:revision>7</cp:revision>
  <dcterms:created xsi:type="dcterms:W3CDTF">2024-11-20T17:24:50Z</dcterms:created>
  <dcterms:modified xsi:type="dcterms:W3CDTF">2024-11-20T18:23:37Z</dcterms:modified>
</cp:coreProperties>
</file>