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ppt" ContentType="application/vnd.ms-powerpoint"/>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7"/>
  </p:notesMasterIdLst>
  <p:sldIdLst>
    <p:sldId id="256" r:id="rId2"/>
    <p:sldId id="267" r:id="rId3"/>
    <p:sldId id="268" r:id="rId4"/>
    <p:sldId id="306" r:id="rId5"/>
    <p:sldId id="276" r:id="rId6"/>
    <p:sldId id="269" r:id="rId7"/>
    <p:sldId id="307" r:id="rId8"/>
    <p:sldId id="294" r:id="rId9"/>
    <p:sldId id="295" r:id="rId10"/>
    <p:sldId id="308" r:id="rId11"/>
    <p:sldId id="296" r:id="rId12"/>
    <p:sldId id="290" r:id="rId13"/>
    <p:sldId id="291" r:id="rId14"/>
    <p:sldId id="292" r:id="rId15"/>
    <p:sldId id="279" r:id="rId16"/>
    <p:sldId id="280" r:id="rId17"/>
    <p:sldId id="297" r:id="rId18"/>
    <p:sldId id="301" r:id="rId19"/>
    <p:sldId id="302" r:id="rId20"/>
    <p:sldId id="303" r:id="rId21"/>
    <p:sldId id="289" r:id="rId22"/>
    <p:sldId id="300" r:id="rId23"/>
    <p:sldId id="305" r:id="rId24"/>
    <p:sldId id="304" r:id="rId25"/>
    <p:sldId id="282" r:id="rId2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82258" autoAdjust="0"/>
  </p:normalViewPr>
  <p:slideViewPr>
    <p:cSldViewPr>
      <p:cViewPr varScale="1">
        <p:scale>
          <a:sx n="74" d="100"/>
          <a:sy n="74" d="100"/>
        </p:scale>
        <p:origin x="-26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0595E81-D2BB-4E5E-8B77-AA6590C22412}" type="doc">
      <dgm:prSet loTypeId="urn:microsoft.com/office/officeart/2005/8/layout/venn1" loCatId="relationship" qsTypeId="urn:microsoft.com/office/officeart/2005/8/quickstyle/simple5" qsCatId="simple" csTypeId="urn:microsoft.com/office/officeart/2005/8/colors/colorful5" csCatId="colorful" phldr="1"/>
      <dgm:spPr/>
    </dgm:pt>
    <dgm:pt modelId="{D733FCC3-9075-417F-A606-2D04954745E5}">
      <dgm:prSet phldrT="[Texto]" custT="1"/>
      <dgm:spPr/>
      <dgm:t>
        <a:bodyPr/>
        <a:lstStyle/>
        <a:p>
          <a:r>
            <a:rPr lang="es-ES" sz="3200" dirty="0" smtClean="0">
              <a:latin typeface="Arial" pitchFamily="34" charset="0"/>
              <a:cs typeface="Arial" pitchFamily="34" charset="0"/>
            </a:rPr>
            <a:t>Aborígenes</a:t>
          </a:r>
          <a:endParaRPr lang="es-ES" sz="3200" dirty="0">
            <a:latin typeface="Arial" pitchFamily="34" charset="0"/>
            <a:cs typeface="Arial" pitchFamily="34" charset="0"/>
          </a:endParaRPr>
        </a:p>
      </dgm:t>
    </dgm:pt>
    <dgm:pt modelId="{9A457649-EC83-4704-A02C-6C5EBC446051}" type="parTrans" cxnId="{32CE335F-9DD2-4E8F-8B21-CE82B66A2123}">
      <dgm:prSet/>
      <dgm:spPr/>
      <dgm:t>
        <a:bodyPr/>
        <a:lstStyle/>
        <a:p>
          <a:endParaRPr lang="es-ES" sz="3200">
            <a:latin typeface="Arial" pitchFamily="34" charset="0"/>
            <a:cs typeface="Arial" pitchFamily="34" charset="0"/>
          </a:endParaRPr>
        </a:p>
      </dgm:t>
    </dgm:pt>
    <dgm:pt modelId="{9296E6C1-1EB9-413E-BFCC-2B8CAC0DF923}" type="sibTrans" cxnId="{32CE335F-9DD2-4E8F-8B21-CE82B66A2123}">
      <dgm:prSet/>
      <dgm:spPr/>
      <dgm:t>
        <a:bodyPr/>
        <a:lstStyle/>
        <a:p>
          <a:endParaRPr lang="es-ES" sz="3200">
            <a:latin typeface="Arial" pitchFamily="34" charset="0"/>
            <a:cs typeface="Arial" pitchFamily="34" charset="0"/>
          </a:endParaRPr>
        </a:p>
      </dgm:t>
    </dgm:pt>
    <dgm:pt modelId="{6C49C5ED-891D-43A0-971C-737582651DB0}">
      <dgm:prSet phldrT="[Texto]" custT="1"/>
      <dgm:spPr/>
      <dgm:t>
        <a:bodyPr/>
        <a:lstStyle/>
        <a:p>
          <a:r>
            <a:rPr lang="es-ES" sz="3200" dirty="0" smtClean="0">
              <a:latin typeface="Arial" pitchFamily="34" charset="0"/>
              <a:cs typeface="Arial" pitchFamily="34" charset="0"/>
            </a:rPr>
            <a:t>Africanos</a:t>
          </a:r>
          <a:endParaRPr lang="es-ES" sz="3200" dirty="0">
            <a:latin typeface="Arial" pitchFamily="34" charset="0"/>
            <a:cs typeface="Arial" pitchFamily="34" charset="0"/>
          </a:endParaRPr>
        </a:p>
      </dgm:t>
    </dgm:pt>
    <dgm:pt modelId="{C90C5096-81DD-4154-83A0-342C25C8B22B}" type="parTrans" cxnId="{1917644D-3786-4713-B4D1-2A47CA88F158}">
      <dgm:prSet/>
      <dgm:spPr/>
      <dgm:t>
        <a:bodyPr/>
        <a:lstStyle/>
        <a:p>
          <a:endParaRPr lang="es-ES" sz="3200">
            <a:latin typeface="Arial" pitchFamily="34" charset="0"/>
            <a:cs typeface="Arial" pitchFamily="34" charset="0"/>
          </a:endParaRPr>
        </a:p>
      </dgm:t>
    </dgm:pt>
    <dgm:pt modelId="{FA3BC199-4153-4D39-A24D-380399D693EA}" type="sibTrans" cxnId="{1917644D-3786-4713-B4D1-2A47CA88F158}">
      <dgm:prSet/>
      <dgm:spPr/>
      <dgm:t>
        <a:bodyPr/>
        <a:lstStyle/>
        <a:p>
          <a:endParaRPr lang="es-ES" sz="3200">
            <a:latin typeface="Arial" pitchFamily="34" charset="0"/>
            <a:cs typeface="Arial" pitchFamily="34" charset="0"/>
          </a:endParaRPr>
        </a:p>
      </dgm:t>
    </dgm:pt>
    <dgm:pt modelId="{EA3C9ABA-DC1D-41E4-8ABB-4B30DE6CCB13}">
      <dgm:prSet phldrT="[Texto]" custT="1"/>
      <dgm:spPr/>
      <dgm:t>
        <a:bodyPr/>
        <a:lstStyle/>
        <a:p>
          <a:r>
            <a:rPr lang="es-ES" sz="3200" dirty="0" smtClean="0">
              <a:latin typeface="Arial" pitchFamily="34" charset="0"/>
              <a:cs typeface="Arial" pitchFamily="34" charset="0"/>
            </a:rPr>
            <a:t>Españoles</a:t>
          </a:r>
          <a:endParaRPr lang="es-ES" sz="3200" dirty="0">
            <a:latin typeface="Arial" pitchFamily="34" charset="0"/>
            <a:cs typeface="Arial" pitchFamily="34" charset="0"/>
          </a:endParaRPr>
        </a:p>
      </dgm:t>
    </dgm:pt>
    <dgm:pt modelId="{FD5D9880-1CCC-400C-BC5D-49F64D33B559}" type="parTrans" cxnId="{A8A9171A-D86A-4C37-BAA9-2C86AB530F0E}">
      <dgm:prSet/>
      <dgm:spPr/>
      <dgm:t>
        <a:bodyPr/>
        <a:lstStyle/>
        <a:p>
          <a:endParaRPr lang="es-ES" sz="3200">
            <a:latin typeface="Arial" pitchFamily="34" charset="0"/>
            <a:cs typeface="Arial" pitchFamily="34" charset="0"/>
          </a:endParaRPr>
        </a:p>
      </dgm:t>
    </dgm:pt>
    <dgm:pt modelId="{40C88A41-F839-4CEC-93F1-AFB1207AE2F9}" type="sibTrans" cxnId="{A8A9171A-D86A-4C37-BAA9-2C86AB530F0E}">
      <dgm:prSet/>
      <dgm:spPr/>
      <dgm:t>
        <a:bodyPr/>
        <a:lstStyle/>
        <a:p>
          <a:endParaRPr lang="es-ES" sz="3200">
            <a:latin typeface="Arial" pitchFamily="34" charset="0"/>
            <a:cs typeface="Arial" pitchFamily="34" charset="0"/>
          </a:endParaRPr>
        </a:p>
      </dgm:t>
    </dgm:pt>
    <dgm:pt modelId="{EC6E6E61-E5C2-4947-81CB-BC606DAAA859}" type="pres">
      <dgm:prSet presAssocID="{B0595E81-D2BB-4E5E-8B77-AA6590C22412}" presName="compositeShape" presStyleCnt="0">
        <dgm:presLayoutVars>
          <dgm:chMax val="7"/>
          <dgm:dir/>
          <dgm:resizeHandles val="exact"/>
        </dgm:presLayoutVars>
      </dgm:prSet>
      <dgm:spPr/>
    </dgm:pt>
    <dgm:pt modelId="{B1B4ECA7-4852-4413-9A6A-881D6064A755}" type="pres">
      <dgm:prSet presAssocID="{D733FCC3-9075-417F-A606-2D04954745E5}" presName="circ1" presStyleLbl="vennNode1" presStyleIdx="0" presStyleCnt="3" custLinFactNeighborX="0" custLinFactNeighborY="1042"/>
      <dgm:spPr/>
      <dgm:t>
        <a:bodyPr/>
        <a:lstStyle/>
        <a:p>
          <a:endParaRPr lang="es-ES"/>
        </a:p>
      </dgm:t>
    </dgm:pt>
    <dgm:pt modelId="{D6695136-4167-4ED5-8E08-FF8D8BDDD68E}" type="pres">
      <dgm:prSet presAssocID="{D733FCC3-9075-417F-A606-2D04954745E5}" presName="circ1Tx" presStyleLbl="revTx" presStyleIdx="0" presStyleCnt="0">
        <dgm:presLayoutVars>
          <dgm:chMax val="0"/>
          <dgm:chPref val="0"/>
          <dgm:bulletEnabled val="1"/>
        </dgm:presLayoutVars>
      </dgm:prSet>
      <dgm:spPr/>
      <dgm:t>
        <a:bodyPr/>
        <a:lstStyle/>
        <a:p>
          <a:endParaRPr lang="es-ES"/>
        </a:p>
      </dgm:t>
    </dgm:pt>
    <dgm:pt modelId="{E608219A-9760-41D9-81F3-BB299CCC1007}" type="pres">
      <dgm:prSet presAssocID="{6C49C5ED-891D-43A0-971C-737582651DB0}" presName="circ2" presStyleLbl="vennNode1" presStyleIdx="1" presStyleCnt="3" custScaleX="109432"/>
      <dgm:spPr/>
      <dgm:t>
        <a:bodyPr/>
        <a:lstStyle/>
        <a:p>
          <a:endParaRPr lang="es-ES"/>
        </a:p>
      </dgm:t>
    </dgm:pt>
    <dgm:pt modelId="{1AD6E91F-4005-456A-AD59-10E7D026BBEB}" type="pres">
      <dgm:prSet presAssocID="{6C49C5ED-891D-43A0-971C-737582651DB0}" presName="circ2Tx" presStyleLbl="revTx" presStyleIdx="0" presStyleCnt="0">
        <dgm:presLayoutVars>
          <dgm:chMax val="0"/>
          <dgm:chPref val="0"/>
          <dgm:bulletEnabled val="1"/>
        </dgm:presLayoutVars>
      </dgm:prSet>
      <dgm:spPr/>
      <dgm:t>
        <a:bodyPr/>
        <a:lstStyle/>
        <a:p>
          <a:endParaRPr lang="es-ES"/>
        </a:p>
      </dgm:t>
    </dgm:pt>
    <dgm:pt modelId="{A7F8654D-BCC4-426D-92EE-F61BD3C5912D}" type="pres">
      <dgm:prSet presAssocID="{EA3C9ABA-DC1D-41E4-8ABB-4B30DE6CCB13}" presName="circ3" presStyleLbl="vennNode1" presStyleIdx="2" presStyleCnt="3" custScaleX="109432"/>
      <dgm:spPr/>
      <dgm:t>
        <a:bodyPr/>
        <a:lstStyle/>
        <a:p>
          <a:endParaRPr lang="es-ES"/>
        </a:p>
      </dgm:t>
    </dgm:pt>
    <dgm:pt modelId="{213D3794-F56D-4E62-8239-215DC0A6315C}" type="pres">
      <dgm:prSet presAssocID="{EA3C9ABA-DC1D-41E4-8ABB-4B30DE6CCB13}" presName="circ3Tx" presStyleLbl="revTx" presStyleIdx="0" presStyleCnt="0">
        <dgm:presLayoutVars>
          <dgm:chMax val="0"/>
          <dgm:chPref val="0"/>
          <dgm:bulletEnabled val="1"/>
        </dgm:presLayoutVars>
      </dgm:prSet>
      <dgm:spPr/>
      <dgm:t>
        <a:bodyPr/>
        <a:lstStyle/>
        <a:p>
          <a:endParaRPr lang="es-ES"/>
        </a:p>
      </dgm:t>
    </dgm:pt>
  </dgm:ptLst>
  <dgm:cxnLst>
    <dgm:cxn modelId="{815497AB-F699-42C9-9426-7F1C7FDAE591}" type="presOf" srcId="{D733FCC3-9075-417F-A606-2D04954745E5}" destId="{B1B4ECA7-4852-4413-9A6A-881D6064A755}" srcOrd="0" destOrd="0" presId="urn:microsoft.com/office/officeart/2005/8/layout/venn1"/>
    <dgm:cxn modelId="{DF1574B8-2D22-47ED-9EAD-6E6CC8D54010}" type="presOf" srcId="{EA3C9ABA-DC1D-41E4-8ABB-4B30DE6CCB13}" destId="{A7F8654D-BCC4-426D-92EE-F61BD3C5912D}" srcOrd="0" destOrd="0" presId="urn:microsoft.com/office/officeart/2005/8/layout/venn1"/>
    <dgm:cxn modelId="{A6511CC7-C31D-4AD2-8881-BF811A21667D}" type="presOf" srcId="{EA3C9ABA-DC1D-41E4-8ABB-4B30DE6CCB13}" destId="{213D3794-F56D-4E62-8239-215DC0A6315C}" srcOrd="1" destOrd="0" presId="urn:microsoft.com/office/officeart/2005/8/layout/venn1"/>
    <dgm:cxn modelId="{D36D8692-4D84-4DE2-BE8B-D209917F99A2}" type="presOf" srcId="{D733FCC3-9075-417F-A606-2D04954745E5}" destId="{D6695136-4167-4ED5-8E08-FF8D8BDDD68E}" srcOrd="1" destOrd="0" presId="urn:microsoft.com/office/officeart/2005/8/layout/venn1"/>
    <dgm:cxn modelId="{A8A9171A-D86A-4C37-BAA9-2C86AB530F0E}" srcId="{B0595E81-D2BB-4E5E-8B77-AA6590C22412}" destId="{EA3C9ABA-DC1D-41E4-8ABB-4B30DE6CCB13}" srcOrd="2" destOrd="0" parTransId="{FD5D9880-1CCC-400C-BC5D-49F64D33B559}" sibTransId="{40C88A41-F839-4CEC-93F1-AFB1207AE2F9}"/>
    <dgm:cxn modelId="{1917644D-3786-4713-B4D1-2A47CA88F158}" srcId="{B0595E81-D2BB-4E5E-8B77-AA6590C22412}" destId="{6C49C5ED-891D-43A0-971C-737582651DB0}" srcOrd="1" destOrd="0" parTransId="{C90C5096-81DD-4154-83A0-342C25C8B22B}" sibTransId="{FA3BC199-4153-4D39-A24D-380399D693EA}"/>
    <dgm:cxn modelId="{86A217BB-C728-40AC-8FB1-D29FDEBD081D}" type="presOf" srcId="{B0595E81-D2BB-4E5E-8B77-AA6590C22412}" destId="{EC6E6E61-E5C2-4947-81CB-BC606DAAA859}" srcOrd="0" destOrd="0" presId="urn:microsoft.com/office/officeart/2005/8/layout/venn1"/>
    <dgm:cxn modelId="{32CE335F-9DD2-4E8F-8B21-CE82B66A2123}" srcId="{B0595E81-D2BB-4E5E-8B77-AA6590C22412}" destId="{D733FCC3-9075-417F-A606-2D04954745E5}" srcOrd="0" destOrd="0" parTransId="{9A457649-EC83-4704-A02C-6C5EBC446051}" sibTransId="{9296E6C1-1EB9-413E-BFCC-2B8CAC0DF923}"/>
    <dgm:cxn modelId="{C8B695C2-E762-40FB-9FEF-EBFDB8FA58E2}" type="presOf" srcId="{6C49C5ED-891D-43A0-971C-737582651DB0}" destId="{1AD6E91F-4005-456A-AD59-10E7D026BBEB}" srcOrd="1" destOrd="0" presId="urn:microsoft.com/office/officeart/2005/8/layout/venn1"/>
    <dgm:cxn modelId="{EF29B58E-AF60-43EF-A85A-E7D75863C949}" type="presOf" srcId="{6C49C5ED-891D-43A0-971C-737582651DB0}" destId="{E608219A-9760-41D9-81F3-BB299CCC1007}" srcOrd="0" destOrd="0" presId="urn:microsoft.com/office/officeart/2005/8/layout/venn1"/>
    <dgm:cxn modelId="{C22AB5E2-4A49-4577-9A30-4B3DE5B55FF6}" type="presParOf" srcId="{EC6E6E61-E5C2-4947-81CB-BC606DAAA859}" destId="{B1B4ECA7-4852-4413-9A6A-881D6064A755}" srcOrd="0" destOrd="0" presId="urn:microsoft.com/office/officeart/2005/8/layout/venn1"/>
    <dgm:cxn modelId="{3FC9E44D-557D-419B-9725-FC130DF0753B}" type="presParOf" srcId="{EC6E6E61-E5C2-4947-81CB-BC606DAAA859}" destId="{D6695136-4167-4ED5-8E08-FF8D8BDDD68E}" srcOrd="1" destOrd="0" presId="urn:microsoft.com/office/officeart/2005/8/layout/venn1"/>
    <dgm:cxn modelId="{20F9366B-200F-4021-A71B-B2EEF734B5AA}" type="presParOf" srcId="{EC6E6E61-E5C2-4947-81CB-BC606DAAA859}" destId="{E608219A-9760-41D9-81F3-BB299CCC1007}" srcOrd="2" destOrd="0" presId="urn:microsoft.com/office/officeart/2005/8/layout/venn1"/>
    <dgm:cxn modelId="{DC0C5C2F-94C9-47DE-A6BF-8449E118151C}" type="presParOf" srcId="{EC6E6E61-E5C2-4947-81CB-BC606DAAA859}" destId="{1AD6E91F-4005-456A-AD59-10E7D026BBEB}" srcOrd="3" destOrd="0" presId="urn:microsoft.com/office/officeart/2005/8/layout/venn1"/>
    <dgm:cxn modelId="{5B2345A6-100B-4304-8848-8B3D774BBD77}" type="presParOf" srcId="{EC6E6E61-E5C2-4947-81CB-BC606DAAA859}" destId="{A7F8654D-BCC4-426D-92EE-F61BD3C5912D}" srcOrd="4" destOrd="0" presId="urn:microsoft.com/office/officeart/2005/8/layout/venn1"/>
    <dgm:cxn modelId="{DA0E60D9-7257-4AF5-B168-C3E5D556744B}" type="presParOf" srcId="{EC6E6E61-E5C2-4947-81CB-BC606DAAA859}" destId="{213D3794-F56D-4E62-8239-215DC0A6315C}"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EB626B-25FE-4970-B7F1-F3B32980F32A}" type="doc">
      <dgm:prSet loTypeId="urn:microsoft.com/office/officeart/2005/8/layout/pyramid2" loCatId="list" qsTypeId="urn:microsoft.com/office/officeart/2005/8/quickstyle/simple1" qsCatId="simple" csTypeId="urn:microsoft.com/office/officeart/2005/8/colors/colorful5" csCatId="colorful" phldr="1"/>
      <dgm:spPr/>
    </dgm:pt>
    <dgm:pt modelId="{2D116AD1-3F2E-40FD-9002-644AAE3673AA}">
      <dgm:prSet phldrT="[Texto]" custT="1"/>
      <dgm:spPr/>
      <dgm:t>
        <a:bodyPr/>
        <a:lstStyle/>
        <a:p>
          <a:pPr algn="just"/>
          <a:r>
            <a:rPr lang="es-ES" sz="1600" dirty="0" smtClean="0">
              <a:latin typeface="Arial" pitchFamily="34" charset="0"/>
              <a:cs typeface="Arial" pitchFamily="34" charset="0"/>
            </a:rPr>
            <a:t>Aumento de vocaciones </a:t>
          </a:r>
          <a:r>
            <a:rPr lang="es-ES_tradnl" sz="1600" dirty="0" smtClean="0">
              <a:latin typeface="Arial" pitchFamily="34" charset="0"/>
              <a:cs typeface="Arial" pitchFamily="34" charset="0"/>
            </a:rPr>
            <a:t>sacerdotales y pastorales.</a:t>
          </a:r>
          <a:r>
            <a:rPr lang="es-ES" sz="1600" dirty="0" smtClean="0">
              <a:latin typeface="Arial" pitchFamily="34" charset="0"/>
              <a:cs typeface="Arial" pitchFamily="34" charset="0"/>
            </a:rPr>
            <a:t> </a:t>
          </a:r>
          <a:endParaRPr lang="es-ES" sz="1600" dirty="0">
            <a:latin typeface="Arial" pitchFamily="34" charset="0"/>
            <a:cs typeface="Arial" pitchFamily="34" charset="0"/>
          </a:endParaRPr>
        </a:p>
      </dgm:t>
    </dgm:pt>
    <dgm:pt modelId="{C4B31801-4132-4A86-B875-983EDA15EF1E}" type="parTrans" cxnId="{397A1573-B0F1-4E1A-B432-20367BEF0D50}">
      <dgm:prSet/>
      <dgm:spPr/>
      <dgm:t>
        <a:bodyPr/>
        <a:lstStyle/>
        <a:p>
          <a:endParaRPr lang="es-ES" sz="1600">
            <a:latin typeface="Arial" pitchFamily="34" charset="0"/>
            <a:cs typeface="Arial" pitchFamily="34" charset="0"/>
          </a:endParaRPr>
        </a:p>
      </dgm:t>
    </dgm:pt>
    <dgm:pt modelId="{F257E38F-A641-4B8D-A2DF-5C3014A39630}" type="sibTrans" cxnId="{397A1573-B0F1-4E1A-B432-20367BEF0D50}">
      <dgm:prSet/>
      <dgm:spPr/>
      <dgm:t>
        <a:bodyPr/>
        <a:lstStyle/>
        <a:p>
          <a:endParaRPr lang="es-ES" sz="1600">
            <a:latin typeface="Arial" pitchFamily="34" charset="0"/>
            <a:cs typeface="Arial" pitchFamily="34" charset="0"/>
          </a:endParaRPr>
        </a:p>
      </dgm:t>
    </dgm:pt>
    <dgm:pt modelId="{1BCE20AA-4968-4251-A4C8-DA24C3FE680C}">
      <dgm:prSet phldrT="[Texto]" custT="1"/>
      <dgm:spPr/>
      <dgm:t>
        <a:bodyPr/>
        <a:lstStyle/>
        <a:p>
          <a:pPr algn="just"/>
          <a:r>
            <a:rPr lang="es-ES_tradnl" sz="1600" dirty="0" smtClean="0">
              <a:latin typeface="Arial" pitchFamily="34" charset="0"/>
              <a:cs typeface="Arial" pitchFamily="34" charset="0"/>
            </a:rPr>
            <a:t>Auge de colegios religiosos y la orientación de movimientos laicales a los problemas sociales.</a:t>
          </a:r>
          <a:endParaRPr lang="es-ES" sz="1600" dirty="0">
            <a:latin typeface="Arial" pitchFamily="34" charset="0"/>
            <a:cs typeface="Arial" pitchFamily="34" charset="0"/>
          </a:endParaRPr>
        </a:p>
      </dgm:t>
    </dgm:pt>
    <dgm:pt modelId="{7396DEAB-ACF8-41B8-8864-389227506217}" type="parTrans" cxnId="{895F34DB-CAE2-4252-A4FC-A6606BBF09DA}">
      <dgm:prSet/>
      <dgm:spPr/>
      <dgm:t>
        <a:bodyPr/>
        <a:lstStyle/>
        <a:p>
          <a:endParaRPr lang="es-ES" sz="1600">
            <a:latin typeface="Arial" pitchFamily="34" charset="0"/>
            <a:cs typeface="Arial" pitchFamily="34" charset="0"/>
          </a:endParaRPr>
        </a:p>
      </dgm:t>
    </dgm:pt>
    <dgm:pt modelId="{05FF4365-7605-416E-901F-5F25F8611498}" type="sibTrans" cxnId="{895F34DB-CAE2-4252-A4FC-A6606BBF09DA}">
      <dgm:prSet/>
      <dgm:spPr/>
      <dgm:t>
        <a:bodyPr/>
        <a:lstStyle/>
        <a:p>
          <a:endParaRPr lang="es-ES" sz="1600">
            <a:latin typeface="Arial" pitchFamily="34" charset="0"/>
            <a:cs typeface="Arial" pitchFamily="34" charset="0"/>
          </a:endParaRPr>
        </a:p>
      </dgm:t>
    </dgm:pt>
    <dgm:pt modelId="{A7E08AF2-B827-437C-9AD2-60EAFB847461}">
      <dgm:prSet phldrT="[Texto]" custT="1"/>
      <dgm:spPr/>
      <dgm:t>
        <a:bodyPr/>
        <a:lstStyle/>
        <a:p>
          <a:r>
            <a:rPr lang="es-ES_tradnl" sz="1600" dirty="0" smtClean="0">
              <a:latin typeface="Arial" pitchFamily="34" charset="0"/>
              <a:cs typeface="Arial" pitchFamily="34" charset="0"/>
            </a:rPr>
            <a:t>Fundación de nuevas iglesias.</a:t>
          </a:r>
          <a:endParaRPr lang="es-ES" sz="1600" dirty="0">
            <a:latin typeface="Arial" pitchFamily="34" charset="0"/>
            <a:cs typeface="Arial" pitchFamily="34" charset="0"/>
          </a:endParaRPr>
        </a:p>
      </dgm:t>
    </dgm:pt>
    <dgm:pt modelId="{F3C73A90-3060-4C3D-A090-6A2EDC942360}" type="parTrans" cxnId="{71610925-B001-41E3-AB4C-17A553B6D90D}">
      <dgm:prSet/>
      <dgm:spPr/>
      <dgm:t>
        <a:bodyPr/>
        <a:lstStyle/>
        <a:p>
          <a:endParaRPr lang="es-ES" sz="1600">
            <a:latin typeface="Arial" pitchFamily="34" charset="0"/>
            <a:cs typeface="Arial" pitchFamily="34" charset="0"/>
          </a:endParaRPr>
        </a:p>
      </dgm:t>
    </dgm:pt>
    <dgm:pt modelId="{3F73E77D-EFEE-4537-B047-4616FA0913AE}" type="sibTrans" cxnId="{71610925-B001-41E3-AB4C-17A553B6D90D}">
      <dgm:prSet/>
      <dgm:spPr/>
      <dgm:t>
        <a:bodyPr/>
        <a:lstStyle/>
        <a:p>
          <a:endParaRPr lang="es-ES" sz="1600">
            <a:latin typeface="Arial" pitchFamily="34" charset="0"/>
            <a:cs typeface="Arial" pitchFamily="34" charset="0"/>
          </a:endParaRPr>
        </a:p>
      </dgm:t>
    </dgm:pt>
    <dgm:pt modelId="{23184771-0CCB-4D6D-8175-A8D4B3202861}">
      <dgm:prSet custT="1"/>
      <dgm:spPr/>
      <dgm:t>
        <a:bodyPr/>
        <a:lstStyle/>
        <a:p>
          <a:pPr algn="just"/>
          <a:r>
            <a:rPr lang="es-ES_tradnl" sz="1600" dirty="0" smtClean="0">
              <a:latin typeface="Arial" pitchFamily="34" charset="0"/>
              <a:cs typeface="Arial" pitchFamily="34" charset="0"/>
            </a:rPr>
            <a:t>Surgimiento de notables curanderos.</a:t>
          </a:r>
          <a:endParaRPr lang="es-ES" sz="1600" dirty="0">
            <a:latin typeface="Arial" pitchFamily="34" charset="0"/>
            <a:cs typeface="Arial" pitchFamily="34" charset="0"/>
          </a:endParaRPr>
        </a:p>
      </dgm:t>
    </dgm:pt>
    <dgm:pt modelId="{77E32561-9EEB-4685-9F67-E2833E3A4B03}" type="parTrans" cxnId="{3AD409B0-843A-40BE-BB5D-EDE76EFE67D9}">
      <dgm:prSet/>
      <dgm:spPr/>
      <dgm:t>
        <a:bodyPr/>
        <a:lstStyle/>
        <a:p>
          <a:endParaRPr lang="es-ES" sz="1600">
            <a:latin typeface="Arial" pitchFamily="34" charset="0"/>
            <a:cs typeface="Arial" pitchFamily="34" charset="0"/>
          </a:endParaRPr>
        </a:p>
      </dgm:t>
    </dgm:pt>
    <dgm:pt modelId="{F8EB5B2D-FF6D-4B0D-8085-BD793A9A2852}" type="sibTrans" cxnId="{3AD409B0-843A-40BE-BB5D-EDE76EFE67D9}">
      <dgm:prSet/>
      <dgm:spPr/>
      <dgm:t>
        <a:bodyPr/>
        <a:lstStyle/>
        <a:p>
          <a:endParaRPr lang="es-ES" sz="1600">
            <a:latin typeface="Arial" pitchFamily="34" charset="0"/>
            <a:cs typeface="Arial" pitchFamily="34" charset="0"/>
          </a:endParaRPr>
        </a:p>
      </dgm:t>
    </dgm:pt>
    <dgm:pt modelId="{87272122-6735-4D02-A7DD-5B0CB1C2F8B8}">
      <dgm:prSet custT="1"/>
      <dgm:spPr/>
      <dgm:t>
        <a:bodyPr/>
        <a:lstStyle/>
        <a:p>
          <a:pPr algn="just"/>
          <a:r>
            <a:rPr lang="es-ES_tradnl" sz="1600" dirty="0" smtClean="0">
              <a:latin typeface="Arial" pitchFamily="34" charset="0"/>
              <a:cs typeface="Arial" pitchFamily="34" charset="0"/>
            </a:rPr>
            <a:t>Proliferación de medios de comunicación religiosos, la asistencia masiva a peregrinaciones, procesiones y a ciertos locales de culto.</a:t>
          </a:r>
          <a:endParaRPr lang="es-ES" sz="1600" dirty="0">
            <a:latin typeface="Arial" pitchFamily="34" charset="0"/>
            <a:cs typeface="Arial" pitchFamily="34" charset="0"/>
          </a:endParaRPr>
        </a:p>
      </dgm:t>
    </dgm:pt>
    <dgm:pt modelId="{8534F5C1-A5DB-495C-94AB-B3628493D8DD}" type="parTrans" cxnId="{FCA6D6F4-CD0B-4979-BFDE-6E45EBEB687A}">
      <dgm:prSet/>
      <dgm:spPr/>
      <dgm:t>
        <a:bodyPr/>
        <a:lstStyle/>
        <a:p>
          <a:endParaRPr lang="es-ES" sz="1600">
            <a:latin typeface="Arial" pitchFamily="34" charset="0"/>
            <a:cs typeface="Arial" pitchFamily="34" charset="0"/>
          </a:endParaRPr>
        </a:p>
      </dgm:t>
    </dgm:pt>
    <dgm:pt modelId="{CB4E041C-83CE-4DEB-95ED-D9BEDE62E955}" type="sibTrans" cxnId="{FCA6D6F4-CD0B-4979-BFDE-6E45EBEB687A}">
      <dgm:prSet/>
      <dgm:spPr/>
      <dgm:t>
        <a:bodyPr/>
        <a:lstStyle/>
        <a:p>
          <a:endParaRPr lang="es-ES" sz="1600">
            <a:latin typeface="Arial" pitchFamily="34" charset="0"/>
            <a:cs typeface="Arial" pitchFamily="34" charset="0"/>
          </a:endParaRPr>
        </a:p>
      </dgm:t>
    </dgm:pt>
    <dgm:pt modelId="{20EBA0B2-49EB-49F1-BE35-DC0377420C30}" type="pres">
      <dgm:prSet presAssocID="{D7EB626B-25FE-4970-B7F1-F3B32980F32A}" presName="compositeShape" presStyleCnt="0">
        <dgm:presLayoutVars>
          <dgm:dir/>
          <dgm:resizeHandles/>
        </dgm:presLayoutVars>
      </dgm:prSet>
      <dgm:spPr/>
    </dgm:pt>
    <dgm:pt modelId="{201441E6-1C65-47CF-8E02-0D880270E66F}" type="pres">
      <dgm:prSet presAssocID="{D7EB626B-25FE-4970-B7F1-F3B32980F32A}" presName="pyramid" presStyleLbl="node1" presStyleIdx="0" presStyleCnt="1"/>
      <dgm:spPr/>
    </dgm:pt>
    <dgm:pt modelId="{6935FF0F-634C-4788-94B3-012E83C2EDDF}" type="pres">
      <dgm:prSet presAssocID="{D7EB626B-25FE-4970-B7F1-F3B32980F32A}" presName="theList" presStyleCnt="0"/>
      <dgm:spPr/>
    </dgm:pt>
    <dgm:pt modelId="{E1D5734C-DC98-4D13-A4E5-F10DDA277C64}" type="pres">
      <dgm:prSet presAssocID="{2D116AD1-3F2E-40FD-9002-644AAE3673AA}" presName="aNode" presStyleLbl="fgAcc1" presStyleIdx="0" presStyleCnt="5" custScaleX="111186" custLinFactY="-13972" custLinFactNeighborX="-8131" custLinFactNeighborY="-100000">
        <dgm:presLayoutVars>
          <dgm:bulletEnabled val="1"/>
        </dgm:presLayoutVars>
      </dgm:prSet>
      <dgm:spPr/>
      <dgm:t>
        <a:bodyPr/>
        <a:lstStyle/>
        <a:p>
          <a:endParaRPr lang="es-ES"/>
        </a:p>
      </dgm:t>
    </dgm:pt>
    <dgm:pt modelId="{E33676AC-8506-41BC-A44B-646279337DF2}" type="pres">
      <dgm:prSet presAssocID="{2D116AD1-3F2E-40FD-9002-644AAE3673AA}" presName="aSpace" presStyleCnt="0"/>
      <dgm:spPr/>
    </dgm:pt>
    <dgm:pt modelId="{C3617E41-1022-4907-BF66-76EDBF1EDA9E}" type="pres">
      <dgm:prSet presAssocID="{1BCE20AA-4968-4251-A4C8-DA24C3FE680C}" presName="aNode" presStyleLbl="fgAcc1" presStyleIdx="1" presStyleCnt="5" custScaleX="140185" custLinFactNeighborX="18979" custLinFactNeighborY="-6051">
        <dgm:presLayoutVars>
          <dgm:bulletEnabled val="1"/>
        </dgm:presLayoutVars>
      </dgm:prSet>
      <dgm:spPr/>
      <dgm:t>
        <a:bodyPr/>
        <a:lstStyle/>
        <a:p>
          <a:endParaRPr lang="es-ES"/>
        </a:p>
      </dgm:t>
    </dgm:pt>
    <dgm:pt modelId="{B2D2A94D-1E30-4CE2-B94C-14E6001DF0D8}" type="pres">
      <dgm:prSet presAssocID="{1BCE20AA-4968-4251-A4C8-DA24C3FE680C}" presName="aSpace" presStyleCnt="0"/>
      <dgm:spPr/>
    </dgm:pt>
    <dgm:pt modelId="{B6FD02CA-1BB5-4F2A-BDE7-A4A16627468F}" type="pres">
      <dgm:prSet presAssocID="{A7E08AF2-B827-437C-9AD2-60EAFB847461}" presName="aNode" presStyleLbl="fgAcc1" presStyleIdx="2" presStyleCnt="5" custLinFactY="12459" custLinFactNeighborX="9545" custLinFactNeighborY="100000">
        <dgm:presLayoutVars>
          <dgm:bulletEnabled val="1"/>
        </dgm:presLayoutVars>
      </dgm:prSet>
      <dgm:spPr/>
      <dgm:t>
        <a:bodyPr/>
        <a:lstStyle/>
        <a:p>
          <a:endParaRPr lang="es-ES"/>
        </a:p>
      </dgm:t>
    </dgm:pt>
    <dgm:pt modelId="{06AD2050-5E40-4BCA-AC23-3F479F31728C}" type="pres">
      <dgm:prSet presAssocID="{A7E08AF2-B827-437C-9AD2-60EAFB847461}" presName="aSpace" presStyleCnt="0"/>
      <dgm:spPr/>
    </dgm:pt>
    <dgm:pt modelId="{8FC65128-7392-44F6-84A5-80F6660B8FC9}" type="pres">
      <dgm:prSet presAssocID="{23184771-0CCB-4D6D-8175-A8D4B3202861}" presName="aNode" presStyleLbl="fgAcc1" presStyleIdx="3" presStyleCnt="5" custLinFactY="38695" custLinFactNeighborX="27199" custLinFactNeighborY="100000">
        <dgm:presLayoutVars>
          <dgm:bulletEnabled val="1"/>
        </dgm:presLayoutVars>
      </dgm:prSet>
      <dgm:spPr/>
      <dgm:t>
        <a:bodyPr/>
        <a:lstStyle/>
        <a:p>
          <a:endParaRPr lang="es-ES"/>
        </a:p>
      </dgm:t>
    </dgm:pt>
    <dgm:pt modelId="{07819ABE-0FE2-41EC-8979-40352AB72334}" type="pres">
      <dgm:prSet presAssocID="{23184771-0CCB-4D6D-8175-A8D4B3202861}" presName="aSpace" presStyleCnt="0"/>
      <dgm:spPr/>
    </dgm:pt>
    <dgm:pt modelId="{9F013EDD-B69F-42E1-9F11-061394ED03C6}" type="pres">
      <dgm:prSet presAssocID="{87272122-6735-4D02-A7DD-5B0CB1C2F8B8}" presName="aNode" presStyleLbl="fgAcc1" presStyleIdx="4" presStyleCnt="5" custScaleX="124842" custScaleY="150503" custLinFactY="51325" custLinFactNeighborX="53492" custLinFactNeighborY="100000">
        <dgm:presLayoutVars>
          <dgm:bulletEnabled val="1"/>
        </dgm:presLayoutVars>
      </dgm:prSet>
      <dgm:spPr/>
      <dgm:t>
        <a:bodyPr/>
        <a:lstStyle/>
        <a:p>
          <a:endParaRPr lang="es-ES"/>
        </a:p>
      </dgm:t>
    </dgm:pt>
    <dgm:pt modelId="{8052EED7-1CE0-4E6E-A618-1C0DC078898F}" type="pres">
      <dgm:prSet presAssocID="{87272122-6735-4D02-A7DD-5B0CB1C2F8B8}" presName="aSpace" presStyleCnt="0"/>
      <dgm:spPr/>
    </dgm:pt>
  </dgm:ptLst>
  <dgm:cxnLst>
    <dgm:cxn modelId="{895F34DB-CAE2-4252-A4FC-A6606BBF09DA}" srcId="{D7EB626B-25FE-4970-B7F1-F3B32980F32A}" destId="{1BCE20AA-4968-4251-A4C8-DA24C3FE680C}" srcOrd="1" destOrd="0" parTransId="{7396DEAB-ACF8-41B8-8864-389227506217}" sibTransId="{05FF4365-7605-416E-901F-5F25F8611498}"/>
    <dgm:cxn modelId="{716941E8-E56A-4937-8ED1-15236B4F9DBC}" type="presOf" srcId="{D7EB626B-25FE-4970-B7F1-F3B32980F32A}" destId="{20EBA0B2-49EB-49F1-BE35-DC0377420C30}" srcOrd="0" destOrd="0" presId="urn:microsoft.com/office/officeart/2005/8/layout/pyramid2"/>
    <dgm:cxn modelId="{57B83D87-C721-4BD1-9C66-7491DDA05930}" type="presOf" srcId="{A7E08AF2-B827-437C-9AD2-60EAFB847461}" destId="{B6FD02CA-1BB5-4F2A-BDE7-A4A16627468F}" srcOrd="0" destOrd="0" presId="urn:microsoft.com/office/officeart/2005/8/layout/pyramid2"/>
    <dgm:cxn modelId="{FCA6D6F4-CD0B-4979-BFDE-6E45EBEB687A}" srcId="{D7EB626B-25FE-4970-B7F1-F3B32980F32A}" destId="{87272122-6735-4D02-A7DD-5B0CB1C2F8B8}" srcOrd="4" destOrd="0" parTransId="{8534F5C1-A5DB-495C-94AB-B3628493D8DD}" sibTransId="{CB4E041C-83CE-4DEB-95ED-D9BEDE62E955}"/>
    <dgm:cxn modelId="{51F00539-72BB-4499-A47B-69B18703F1F6}" type="presOf" srcId="{2D116AD1-3F2E-40FD-9002-644AAE3673AA}" destId="{E1D5734C-DC98-4D13-A4E5-F10DDA277C64}" srcOrd="0" destOrd="0" presId="urn:microsoft.com/office/officeart/2005/8/layout/pyramid2"/>
    <dgm:cxn modelId="{1036E600-4E96-48D8-9C5E-4E1E180DE375}" type="presOf" srcId="{1BCE20AA-4968-4251-A4C8-DA24C3FE680C}" destId="{C3617E41-1022-4907-BF66-76EDBF1EDA9E}" srcOrd="0" destOrd="0" presId="urn:microsoft.com/office/officeart/2005/8/layout/pyramid2"/>
    <dgm:cxn modelId="{734B4354-6A06-48A5-ADCA-2AD9DE83B767}" type="presOf" srcId="{87272122-6735-4D02-A7DD-5B0CB1C2F8B8}" destId="{9F013EDD-B69F-42E1-9F11-061394ED03C6}" srcOrd="0" destOrd="0" presId="urn:microsoft.com/office/officeart/2005/8/layout/pyramid2"/>
    <dgm:cxn modelId="{71610925-B001-41E3-AB4C-17A553B6D90D}" srcId="{D7EB626B-25FE-4970-B7F1-F3B32980F32A}" destId="{A7E08AF2-B827-437C-9AD2-60EAFB847461}" srcOrd="2" destOrd="0" parTransId="{F3C73A90-3060-4C3D-A090-6A2EDC942360}" sibTransId="{3F73E77D-EFEE-4537-B047-4616FA0913AE}"/>
    <dgm:cxn modelId="{397A1573-B0F1-4E1A-B432-20367BEF0D50}" srcId="{D7EB626B-25FE-4970-B7F1-F3B32980F32A}" destId="{2D116AD1-3F2E-40FD-9002-644AAE3673AA}" srcOrd="0" destOrd="0" parTransId="{C4B31801-4132-4A86-B875-983EDA15EF1E}" sibTransId="{F257E38F-A641-4B8D-A2DF-5C3014A39630}"/>
    <dgm:cxn modelId="{8EE06625-3D31-4D7A-A86D-EB124FD71021}" type="presOf" srcId="{23184771-0CCB-4D6D-8175-A8D4B3202861}" destId="{8FC65128-7392-44F6-84A5-80F6660B8FC9}" srcOrd="0" destOrd="0" presId="urn:microsoft.com/office/officeart/2005/8/layout/pyramid2"/>
    <dgm:cxn modelId="{3AD409B0-843A-40BE-BB5D-EDE76EFE67D9}" srcId="{D7EB626B-25FE-4970-B7F1-F3B32980F32A}" destId="{23184771-0CCB-4D6D-8175-A8D4B3202861}" srcOrd="3" destOrd="0" parTransId="{77E32561-9EEB-4685-9F67-E2833E3A4B03}" sibTransId="{F8EB5B2D-FF6D-4B0D-8085-BD793A9A2852}"/>
    <dgm:cxn modelId="{2EF8B344-19D4-4439-AFEA-6DE06EC05B9D}" type="presParOf" srcId="{20EBA0B2-49EB-49F1-BE35-DC0377420C30}" destId="{201441E6-1C65-47CF-8E02-0D880270E66F}" srcOrd="0" destOrd="0" presId="urn:microsoft.com/office/officeart/2005/8/layout/pyramid2"/>
    <dgm:cxn modelId="{1CFC5EE1-21B0-46BF-8344-8AE28F9D90D5}" type="presParOf" srcId="{20EBA0B2-49EB-49F1-BE35-DC0377420C30}" destId="{6935FF0F-634C-4788-94B3-012E83C2EDDF}" srcOrd="1" destOrd="0" presId="urn:microsoft.com/office/officeart/2005/8/layout/pyramid2"/>
    <dgm:cxn modelId="{32DF1CB2-68ED-44A5-ACA3-E5F38F34C7E4}" type="presParOf" srcId="{6935FF0F-634C-4788-94B3-012E83C2EDDF}" destId="{E1D5734C-DC98-4D13-A4E5-F10DDA277C64}" srcOrd="0" destOrd="0" presId="urn:microsoft.com/office/officeart/2005/8/layout/pyramid2"/>
    <dgm:cxn modelId="{C53DA2DE-A9BB-4311-B6BD-E7B806C3FA8C}" type="presParOf" srcId="{6935FF0F-634C-4788-94B3-012E83C2EDDF}" destId="{E33676AC-8506-41BC-A44B-646279337DF2}" srcOrd="1" destOrd="0" presId="urn:microsoft.com/office/officeart/2005/8/layout/pyramid2"/>
    <dgm:cxn modelId="{9B137980-C259-4C11-A27D-3D7D34A08408}" type="presParOf" srcId="{6935FF0F-634C-4788-94B3-012E83C2EDDF}" destId="{C3617E41-1022-4907-BF66-76EDBF1EDA9E}" srcOrd="2" destOrd="0" presId="urn:microsoft.com/office/officeart/2005/8/layout/pyramid2"/>
    <dgm:cxn modelId="{99300B4F-0241-4425-96DD-508450C6B678}" type="presParOf" srcId="{6935FF0F-634C-4788-94B3-012E83C2EDDF}" destId="{B2D2A94D-1E30-4CE2-B94C-14E6001DF0D8}" srcOrd="3" destOrd="0" presId="urn:microsoft.com/office/officeart/2005/8/layout/pyramid2"/>
    <dgm:cxn modelId="{6792CB4A-3EEF-40C9-A1AD-9DD4317EE0BA}" type="presParOf" srcId="{6935FF0F-634C-4788-94B3-012E83C2EDDF}" destId="{B6FD02CA-1BB5-4F2A-BDE7-A4A16627468F}" srcOrd="4" destOrd="0" presId="urn:microsoft.com/office/officeart/2005/8/layout/pyramid2"/>
    <dgm:cxn modelId="{AC99F56F-736B-4E06-855B-18F1C12C2876}" type="presParOf" srcId="{6935FF0F-634C-4788-94B3-012E83C2EDDF}" destId="{06AD2050-5E40-4BCA-AC23-3F479F31728C}" srcOrd="5" destOrd="0" presId="urn:microsoft.com/office/officeart/2005/8/layout/pyramid2"/>
    <dgm:cxn modelId="{3BFE8596-B1E2-427B-9B3D-1757AA9CD0D2}" type="presParOf" srcId="{6935FF0F-634C-4788-94B3-012E83C2EDDF}" destId="{8FC65128-7392-44F6-84A5-80F6660B8FC9}" srcOrd="6" destOrd="0" presId="urn:microsoft.com/office/officeart/2005/8/layout/pyramid2"/>
    <dgm:cxn modelId="{5BE1653F-CC09-45F8-9144-A97106C1FA9C}" type="presParOf" srcId="{6935FF0F-634C-4788-94B3-012E83C2EDDF}" destId="{07819ABE-0FE2-41EC-8979-40352AB72334}" srcOrd="7" destOrd="0" presId="urn:microsoft.com/office/officeart/2005/8/layout/pyramid2"/>
    <dgm:cxn modelId="{BB42C297-1648-46C5-8D95-1ED1C57F9C8A}" type="presParOf" srcId="{6935FF0F-634C-4788-94B3-012E83C2EDDF}" destId="{9F013EDD-B69F-42E1-9F11-061394ED03C6}" srcOrd="8" destOrd="0" presId="urn:microsoft.com/office/officeart/2005/8/layout/pyramid2"/>
    <dgm:cxn modelId="{63BF0391-592C-4093-8C4E-D10DC2AB7BA4}" type="presParOf" srcId="{6935FF0F-634C-4788-94B3-012E83C2EDDF}" destId="{8052EED7-1CE0-4E6E-A618-1C0DC078898F}" srcOrd="9"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FA5B9B2-52D7-4A7A-87A0-871C1B9AF939}" type="doc">
      <dgm:prSet loTypeId="urn:microsoft.com/office/officeart/2005/8/layout/chevron2" loCatId="list" qsTypeId="urn:microsoft.com/office/officeart/2005/8/quickstyle/simple5" qsCatId="simple" csTypeId="urn:microsoft.com/office/officeart/2005/8/colors/colorful5" csCatId="colorful" phldr="1"/>
      <dgm:spPr/>
      <dgm:t>
        <a:bodyPr/>
        <a:lstStyle/>
        <a:p>
          <a:endParaRPr lang="es-ES"/>
        </a:p>
      </dgm:t>
    </dgm:pt>
    <dgm:pt modelId="{5544A8FF-D95C-44C0-A1D4-5368226A09BC}">
      <dgm:prSet phldrT="[Texto]" custT="1"/>
      <dgm:spPr/>
      <dgm:t>
        <a:bodyPr/>
        <a:lstStyle/>
        <a:p>
          <a:endParaRPr lang="es-ES" sz="1600" dirty="0">
            <a:latin typeface="Arial" pitchFamily="34" charset="0"/>
            <a:cs typeface="Arial" pitchFamily="34" charset="0"/>
          </a:endParaRPr>
        </a:p>
      </dgm:t>
    </dgm:pt>
    <dgm:pt modelId="{1021BB36-668C-4F88-9207-52C84B8476B4}" type="parTrans" cxnId="{7DB931B9-B858-40D0-9037-435103BE3089}">
      <dgm:prSet/>
      <dgm:spPr/>
      <dgm:t>
        <a:bodyPr/>
        <a:lstStyle/>
        <a:p>
          <a:endParaRPr lang="es-ES" sz="1600">
            <a:latin typeface="Arial" pitchFamily="34" charset="0"/>
            <a:cs typeface="Arial" pitchFamily="34" charset="0"/>
          </a:endParaRPr>
        </a:p>
      </dgm:t>
    </dgm:pt>
    <dgm:pt modelId="{6366AD29-F689-47F3-B39E-7BAC0B42BFEF}" type="sibTrans" cxnId="{7DB931B9-B858-40D0-9037-435103BE3089}">
      <dgm:prSet/>
      <dgm:spPr/>
      <dgm:t>
        <a:bodyPr/>
        <a:lstStyle/>
        <a:p>
          <a:endParaRPr lang="es-ES" sz="1600">
            <a:latin typeface="Arial" pitchFamily="34" charset="0"/>
            <a:cs typeface="Arial" pitchFamily="34" charset="0"/>
          </a:endParaRPr>
        </a:p>
      </dgm:t>
    </dgm:pt>
    <dgm:pt modelId="{94A67E56-E9CB-495E-BAFF-16E434E50742}">
      <dgm:prSet phldrT="[Texto]" custT="1"/>
      <dgm:spPr/>
      <dgm:t>
        <a:bodyPr/>
        <a:lstStyle/>
        <a:p>
          <a:pPr algn="just"/>
          <a:r>
            <a:rPr lang="es-ES" sz="1600" dirty="0" smtClean="0">
              <a:latin typeface="Arial" pitchFamily="34" charset="0"/>
              <a:cs typeface="Arial" pitchFamily="34" charset="0"/>
            </a:rPr>
            <a:t>Se observa un mayor uso de signos de religiosidad en pulsos, collares y vestimenta.</a:t>
          </a:r>
          <a:endParaRPr lang="es-ES" sz="1600" dirty="0">
            <a:latin typeface="Arial" pitchFamily="34" charset="0"/>
            <a:cs typeface="Arial" pitchFamily="34" charset="0"/>
          </a:endParaRPr>
        </a:p>
      </dgm:t>
    </dgm:pt>
    <dgm:pt modelId="{5FFE9BA5-CE61-48A5-95DB-A1C46E3CE550}" type="parTrans" cxnId="{E8557876-93CA-407E-939A-9D53E641CDC1}">
      <dgm:prSet/>
      <dgm:spPr/>
      <dgm:t>
        <a:bodyPr/>
        <a:lstStyle/>
        <a:p>
          <a:endParaRPr lang="es-ES" sz="1600">
            <a:latin typeface="Arial" pitchFamily="34" charset="0"/>
            <a:cs typeface="Arial" pitchFamily="34" charset="0"/>
          </a:endParaRPr>
        </a:p>
      </dgm:t>
    </dgm:pt>
    <dgm:pt modelId="{F2B36630-488B-4012-A395-2B3028596EF4}" type="sibTrans" cxnId="{E8557876-93CA-407E-939A-9D53E641CDC1}">
      <dgm:prSet/>
      <dgm:spPr/>
      <dgm:t>
        <a:bodyPr/>
        <a:lstStyle/>
        <a:p>
          <a:endParaRPr lang="es-ES" sz="1600">
            <a:latin typeface="Arial" pitchFamily="34" charset="0"/>
            <a:cs typeface="Arial" pitchFamily="34" charset="0"/>
          </a:endParaRPr>
        </a:p>
      </dgm:t>
    </dgm:pt>
    <dgm:pt modelId="{1B8950B6-54FF-4FE2-8A0F-D1AA9D5148A4}">
      <dgm:prSet phldrT="[Texto]" custT="1"/>
      <dgm:spPr/>
      <dgm:t>
        <a:bodyPr/>
        <a:lstStyle/>
        <a:p>
          <a:pPr algn="just"/>
          <a:endParaRPr lang="es-ES" sz="1600" dirty="0">
            <a:latin typeface="Arial" pitchFamily="34" charset="0"/>
            <a:cs typeface="Arial" pitchFamily="34" charset="0"/>
          </a:endParaRPr>
        </a:p>
      </dgm:t>
    </dgm:pt>
    <dgm:pt modelId="{C899E60B-2ECE-4B7A-AB8E-87F204323277}" type="parTrans" cxnId="{F2D901BA-73AE-449C-8B59-46133E14AA9C}">
      <dgm:prSet/>
      <dgm:spPr/>
      <dgm:t>
        <a:bodyPr/>
        <a:lstStyle/>
        <a:p>
          <a:endParaRPr lang="es-ES" sz="1600">
            <a:latin typeface="Arial" pitchFamily="34" charset="0"/>
            <a:cs typeface="Arial" pitchFamily="34" charset="0"/>
          </a:endParaRPr>
        </a:p>
      </dgm:t>
    </dgm:pt>
    <dgm:pt modelId="{2FC1E222-17A9-4B47-B9F4-857C4A526021}" type="sibTrans" cxnId="{F2D901BA-73AE-449C-8B59-46133E14AA9C}">
      <dgm:prSet/>
      <dgm:spPr/>
      <dgm:t>
        <a:bodyPr/>
        <a:lstStyle/>
        <a:p>
          <a:endParaRPr lang="es-ES" sz="1600">
            <a:latin typeface="Arial" pitchFamily="34" charset="0"/>
            <a:cs typeface="Arial" pitchFamily="34" charset="0"/>
          </a:endParaRPr>
        </a:p>
      </dgm:t>
    </dgm:pt>
    <dgm:pt modelId="{3BBA782D-3F5D-443B-84ED-A7A29C7DFFFD}">
      <dgm:prSet phldrT="[Texto]" custT="1"/>
      <dgm:spPr/>
      <dgm:t>
        <a:bodyPr/>
        <a:lstStyle/>
        <a:p>
          <a:endParaRPr lang="es-ES" sz="1600" dirty="0">
            <a:latin typeface="Arial" pitchFamily="34" charset="0"/>
            <a:cs typeface="Arial" pitchFamily="34" charset="0"/>
          </a:endParaRPr>
        </a:p>
      </dgm:t>
    </dgm:pt>
    <dgm:pt modelId="{C3174EC9-3395-40CD-A152-F9EF413A7105}" type="parTrans" cxnId="{855B9010-E684-4806-9D88-571A5D1862F3}">
      <dgm:prSet/>
      <dgm:spPr/>
      <dgm:t>
        <a:bodyPr/>
        <a:lstStyle/>
        <a:p>
          <a:endParaRPr lang="es-ES" sz="1600">
            <a:latin typeface="Arial" pitchFamily="34" charset="0"/>
            <a:cs typeface="Arial" pitchFamily="34" charset="0"/>
          </a:endParaRPr>
        </a:p>
      </dgm:t>
    </dgm:pt>
    <dgm:pt modelId="{B840B823-CD7B-4E1E-8094-610895BAAF00}" type="sibTrans" cxnId="{855B9010-E684-4806-9D88-571A5D1862F3}">
      <dgm:prSet/>
      <dgm:spPr/>
      <dgm:t>
        <a:bodyPr/>
        <a:lstStyle/>
        <a:p>
          <a:endParaRPr lang="es-ES" sz="1600">
            <a:latin typeface="Arial" pitchFamily="34" charset="0"/>
            <a:cs typeface="Arial" pitchFamily="34" charset="0"/>
          </a:endParaRPr>
        </a:p>
      </dgm:t>
    </dgm:pt>
    <dgm:pt modelId="{AD16B253-ADB6-49D3-B160-44C4B0DD0CDC}">
      <dgm:prSet phldrT="[Texto]" custT="1"/>
      <dgm:spPr/>
      <dgm:t>
        <a:bodyPr/>
        <a:lstStyle/>
        <a:p>
          <a:pPr algn="just"/>
          <a:r>
            <a:rPr lang="es-ES" sz="1600" dirty="0" smtClean="0">
              <a:latin typeface="Arial" pitchFamily="34" charset="0"/>
              <a:cs typeface="Arial" pitchFamily="34" charset="0"/>
            </a:rPr>
            <a:t>El incremento de la demanda de literatura religiosa y mayor presencia de la temática en canciones de agrupaciones de música popular, así como una concurrencia más elevada a las festividades religiosas, con las cantidades más altas de asistentes y participación</a:t>
          </a:r>
          <a:endParaRPr lang="es-ES" sz="1600" dirty="0">
            <a:latin typeface="Arial" pitchFamily="34" charset="0"/>
            <a:cs typeface="Arial" pitchFamily="34" charset="0"/>
          </a:endParaRPr>
        </a:p>
      </dgm:t>
    </dgm:pt>
    <dgm:pt modelId="{02BE2501-4C66-40A2-BAE1-C0CF9D862BCF}" type="parTrans" cxnId="{2C0AFAB2-E9E4-442E-BE21-5FC67C7D345A}">
      <dgm:prSet/>
      <dgm:spPr/>
      <dgm:t>
        <a:bodyPr/>
        <a:lstStyle/>
        <a:p>
          <a:endParaRPr lang="es-ES" sz="1600">
            <a:latin typeface="Arial" pitchFamily="34" charset="0"/>
            <a:cs typeface="Arial" pitchFamily="34" charset="0"/>
          </a:endParaRPr>
        </a:p>
      </dgm:t>
    </dgm:pt>
    <dgm:pt modelId="{E7D4567A-56B4-42C7-B33D-396C0990222B}" type="sibTrans" cxnId="{2C0AFAB2-E9E4-442E-BE21-5FC67C7D345A}">
      <dgm:prSet/>
      <dgm:spPr/>
      <dgm:t>
        <a:bodyPr/>
        <a:lstStyle/>
        <a:p>
          <a:endParaRPr lang="es-ES" sz="1600">
            <a:latin typeface="Arial" pitchFamily="34" charset="0"/>
            <a:cs typeface="Arial" pitchFamily="34" charset="0"/>
          </a:endParaRPr>
        </a:p>
      </dgm:t>
    </dgm:pt>
    <dgm:pt modelId="{450C0B3C-ECF1-44FA-A48C-F035378C05B7}">
      <dgm:prSet phldrT="[Texto]" custT="1"/>
      <dgm:spPr/>
      <dgm:t>
        <a:bodyPr/>
        <a:lstStyle/>
        <a:p>
          <a:pPr algn="just"/>
          <a:endParaRPr lang="es-ES" sz="1600" dirty="0">
            <a:latin typeface="Arial" pitchFamily="34" charset="0"/>
            <a:cs typeface="Arial" pitchFamily="34" charset="0"/>
          </a:endParaRPr>
        </a:p>
      </dgm:t>
    </dgm:pt>
    <dgm:pt modelId="{6861C48C-E74D-4911-874A-77AB7FE5414E}" type="parTrans" cxnId="{BD93470A-6D28-4F51-83DB-D2849E16CB74}">
      <dgm:prSet/>
      <dgm:spPr/>
      <dgm:t>
        <a:bodyPr/>
        <a:lstStyle/>
        <a:p>
          <a:endParaRPr lang="es-ES" sz="1600">
            <a:latin typeface="Arial" pitchFamily="34" charset="0"/>
            <a:cs typeface="Arial" pitchFamily="34" charset="0"/>
          </a:endParaRPr>
        </a:p>
      </dgm:t>
    </dgm:pt>
    <dgm:pt modelId="{78243A66-EE2B-4F3C-B7B8-7D9C7AFC64C9}" type="sibTrans" cxnId="{BD93470A-6D28-4F51-83DB-D2849E16CB74}">
      <dgm:prSet/>
      <dgm:spPr/>
      <dgm:t>
        <a:bodyPr/>
        <a:lstStyle/>
        <a:p>
          <a:endParaRPr lang="es-ES" sz="1600">
            <a:latin typeface="Arial" pitchFamily="34" charset="0"/>
            <a:cs typeface="Arial" pitchFamily="34" charset="0"/>
          </a:endParaRPr>
        </a:p>
      </dgm:t>
    </dgm:pt>
    <dgm:pt modelId="{A8D0F60F-D9A1-47E0-869D-D050C619CFBC}">
      <dgm:prSet phldrT="[Texto]" custT="1"/>
      <dgm:spPr/>
      <dgm:t>
        <a:bodyPr/>
        <a:lstStyle/>
        <a:p>
          <a:endParaRPr lang="es-ES" sz="1600" dirty="0">
            <a:latin typeface="Arial" pitchFamily="34" charset="0"/>
            <a:cs typeface="Arial" pitchFamily="34" charset="0"/>
          </a:endParaRPr>
        </a:p>
      </dgm:t>
    </dgm:pt>
    <dgm:pt modelId="{D02E91DD-3AFE-481A-AC79-CEB84DC1CC1A}" type="parTrans" cxnId="{2DACC46F-F932-4C82-8BF3-97FD85F80039}">
      <dgm:prSet/>
      <dgm:spPr/>
      <dgm:t>
        <a:bodyPr/>
        <a:lstStyle/>
        <a:p>
          <a:endParaRPr lang="es-ES" sz="1600">
            <a:latin typeface="Arial" pitchFamily="34" charset="0"/>
            <a:cs typeface="Arial" pitchFamily="34" charset="0"/>
          </a:endParaRPr>
        </a:p>
      </dgm:t>
    </dgm:pt>
    <dgm:pt modelId="{F259D77B-65E7-456C-88B9-0CB140C721B6}" type="sibTrans" cxnId="{2DACC46F-F932-4C82-8BF3-97FD85F80039}">
      <dgm:prSet/>
      <dgm:spPr/>
      <dgm:t>
        <a:bodyPr/>
        <a:lstStyle/>
        <a:p>
          <a:endParaRPr lang="es-ES" sz="1600">
            <a:latin typeface="Arial" pitchFamily="34" charset="0"/>
            <a:cs typeface="Arial" pitchFamily="34" charset="0"/>
          </a:endParaRPr>
        </a:p>
      </dgm:t>
    </dgm:pt>
    <dgm:pt modelId="{AFC0D39C-4872-465C-BA48-D2DAFA142074}">
      <dgm:prSet phldrT="[Texto]" custT="1"/>
      <dgm:spPr/>
      <dgm:t>
        <a:bodyPr/>
        <a:lstStyle/>
        <a:p>
          <a:pPr algn="just"/>
          <a:r>
            <a:rPr lang="es-ES" sz="1600" dirty="0" smtClean="0">
              <a:latin typeface="Arial" pitchFamily="34" charset="0"/>
              <a:cs typeface="Arial" pitchFamily="34" charset="0"/>
            </a:rPr>
            <a:t>Ha  crecido el número de dirigentes de culto (sacerdotes y monjas, pero sobre todo pastores evangélicos y también </a:t>
          </a:r>
          <a:r>
            <a:rPr lang="es-ES" sz="1600" dirty="0" err="1" smtClean="0">
              <a:latin typeface="Arial" pitchFamily="34" charset="0"/>
              <a:cs typeface="Arial" pitchFamily="34" charset="0"/>
            </a:rPr>
            <a:t>babalawos</a:t>
          </a:r>
          <a:r>
            <a:rPr lang="es-ES" sz="1600" dirty="0" smtClean="0">
              <a:latin typeface="Arial" pitchFamily="34" charset="0"/>
              <a:cs typeface="Arial" pitchFamily="34" charset="0"/>
            </a:rPr>
            <a:t> y otras jerarquías de la santería </a:t>
          </a:r>
          <a:r>
            <a:rPr lang="es-ES" sz="1600" dirty="0" err="1" smtClean="0">
              <a:latin typeface="Arial" pitchFamily="34" charset="0"/>
              <a:cs typeface="Arial" pitchFamily="34" charset="0"/>
            </a:rPr>
            <a:t>babalochas</a:t>
          </a:r>
          <a:r>
            <a:rPr lang="es-ES" sz="1600" dirty="0" smtClean="0">
              <a:latin typeface="Arial" pitchFamily="34" charset="0"/>
              <a:cs typeface="Arial" pitchFamily="34" charset="0"/>
            </a:rPr>
            <a:t> e </a:t>
          </a:r>
          <a:r>
            <a:rPr lang="es-ES" sz="1600" dirty="0" err="1" smtClean="0">
              <a:latin typeface="Arial" pitchFamily="34" charset="0"/>
              <a:cs typeface="Arial" pitchFamily="34" charset="0"/>
            </a:rPr>
            <a:t>iyalochas</a:t>
          </a:r>
          <a:r>
            <a:rPr lang="es-ES" sz="1600" dirty="0" smtClean="0">
              <a:latin typeface="Arial" pitchFamily="34" charset="0"/>
              <a:cs typeface="Arial" pitchFamily="34" charset="0"/>
            </a:rPr>
            <a:t>, es decir, santeros y santeras)</a:t>
          </a:r>
          <a:endParaRPr lang="es-ES" sz="1600" dirty="0">
            <a:latin typeface="Arial" pitchFamily="34" charset="0"/>
            <a:cs typeface="Arial" pitchFamily="34" charset="0"/>
          </a:endParaRPr>
        </a:p>
      </dgm:t>
    </dgm:pt>
    <dgm:pt modelId="{756DE44E-935C-4D76-BEAA-21ED1F7BEB44}" type="parTrans" cxnId="{0C6C489D-0A80-466A-9F16-4577FE19E819}">
      <dgm:prSet/>
      <dgm:spPr/>
      <dgm:t>
        <a:bodyPr/>
        <a:lstStyle/>
        <a:p>
          <a:endParaRPr lang="es-ES" sz="1600">
            <a:latin typeface="Arial" pitchFamily="34" charset="0"/>
            <a:cs typeface="Arial" pitchFamily="34" charset="0"/>
          </a:endParaRPr>
        </a:p>
      </dgm:t>
    </dgm:pt>
    <dgm:pt modelId="{87A98475-9C8F-4AD3-97EB-3BDACE9C3112}" type="sibTrans" cxnId="{0C6C489D-0A80-466A-9F16-4577FE19E819}">
      <dgm:prSet/>
      <dgm:spPr/>
      <dgm:t>
        <a:bodyPr/>
        <a:lstStyle/>
        <a:p>
          <a:endParaRPr lang="es-ES" sz="1600">
            <a:latin typeface="Arial" pitchFamily="34" charset="0"/>
            <a:cs typeface="Arial" pitchFamily="34" charset="0"/>
          </a:endParaRPr>
        </a:p>
      </dgm:t>
    </dgm:pt>
    <dgm:pt modelId="{75DE47DD-88B7-4685-A157-F8BC0B0CB1C6}">
      <dgm:prSet phldrT="[Texto]" custT="1"/>
      <dgm:spPr/>
      <dgm:t>
        <a:bodyPr/>
        <a:lstStyle/>
        <a:p>
          <a:pPr algn="just"/>
          <a:endParaRPr lang="es-ES" sz="1600" dirty="0">
            <a:latin typeface="Arial" pitchFamily="34" charset="0"/>
            <a:cs typeface="Arial" pitchFamily="34" charset="0"/>
          </a:endParaRPr>
        </a:p>
      </dgm:t>
    </dgm:pt>
    <dgm:pt modelId="{DF34D402-9685-49F8-8CCD-680C39EABB6E}" type="parTrans" cxnId="{B8631F77-0604-474C-8907-922127373161}">
      <dgm:prSet/>
      <dgm:spPr/>
      <dgm:t>
        <a:bodyPr/>
        <a:lstStyle/>
        <a:p>
          <a:endParaRPr lang="es-ES" sz="1600">
            <a:latin typeface="Arial" pitchFamily="34" charset="0"/>
            <a:cs typeface="Arial" pitchFamily="34" charset="0"/>
          </a:endParaRPr>
        </a:p>
      </dgm:t>
    </dgm:pt>
    <dgm:pt modelId="{912599BA-15BC-4D1E-A301-1B7A643FAA93}" type="sibTrans" cxnId="{B8631F77-0604-474C-8907-922127373161}">
      <dgm:prSet/>
      <dgm:spPr/>
      <dgm:t>
        <a:bodyPr/>
        <a:lstStyle/>
        <a:p>
          <a:endParaRPr lang="es-ES" sz="1600">
            <a:latin typeface="Arial" pitchFamily="34" charset="0"/>
            <a:cs typeface="Arial" pitchFamily="34" charset="0"/>
          </a:endParaRPr>
        </a:p>
      </dgm:t>
    </dgm:pt>
    <dgm:pt modelId="{C4DA5EF0-DA9F-4983-993C-DC03F64332B1}">
      <dgm:prSet custT="1"/>
      <dgm:spPr/>
      <dgm:t>
        <a:bodyPr/>
        <a:lstStyle/>
        <a:p>
          <a:endParaRPr lang="es-ES" sz="1600" dirty="0">
            <a:latin typeface="Arial" pitchFamily="34" charset="0"/>
            <a:cs typeface="Arial" pitchFamily="34" charset="0"/>
          </a:endParaRPr>
        </a:p>
      </dgm:t>
    </dgm:pt>
    <dgm:pt modelId="{2F1F5890-EB0C-402E-9471-C0AD699E6C99}" type="parTrans" cxnId="{A5C55456-B736-4430-A25B-2FC834E9B83F}">
      <dgm:prSet/>
      <dgm:spPr/>
      <dgm:t>
        <a:bodyPr/>
        <a:lstStyle/>
        <a:p>
          <a:endParaRPr lang="es-ES" sz="1600">
            <a:latin typeface="Arial" pitchFamily="34" charset="0"/>
            <a:cs typeface="Arial" pitchFamily="34" charset="0"/>
          </a:endParaRPr>
        </a:p>
      </dgm:t>
    </dgm:pt>
    <dgm:pt modelId="{C19D3CF6-EF64-4496-AAD5-F0FD25C308DB}" type="sibTrans" cxnId="{A5C55456-B736-4430-A25B-2FC834E9B83F}">
      <dgm:prSet/>
      <dgm:spPr/>
      <dgm:t>
        <a:bodyPr/>
        <a:lstStyle/>
        <a:p>
          <a:endParaRPr lang="es-ES" sz="1600">
            <a:latin typeface="Arial" pitchFamily="34" charset="0"/>
            <a:cs typeface="Arial" pitchFamily="34" charset="0"/>
          </a:endParaRPr>
        </a:p>
      </dgm:t>
    </dgm:pt>
    <dgm:pt modelId="{0895DF51-04DC-49FC-BABE-7935D176325C}">
      <dgm:prSet custT="1"/>
      <dgm:spPr/>
      <dgm:t>
        <a:bodyPr/>
        <a:lstStyle/>
        <a:p>
          <a:pPr algn="just"/>
          <a:r>
            <a:rPr lang="es-ES" sz="1600" dirty="0" smtClean="0">
              <a:latin typeface="Arial" pitchFamily="34" charset="0"/>
              <a:cs typeface="Arial" pitchFamily="34" charset="0"/>
            </a:rPr>
            <a:t>Ha crecido también el número de asistentes a peregrinaciones como la del Santuario de la Caridad del Cobre, en Santiago de Cuba y la de San Lázaro, en su Santuario de El Rincón.</a:t>
          </a:r>
          <a:r>
            <a:rPr lang="es-ES_tradnl" sz="1600" dirty="0" smtClean="0">
              <a:latin typeface="Arial" pitchFamily="34" charset="0"/>
              <a:cs typeface="Arial" pitchFamily="34" charset="0"/>
            </a:rPr>
            <a:t> </a:t>
          </a:r>
          <a:endParaRPr lang="es-ES" sz="1600" dirty="0">
            <a:latin typeface="Arial" pitchFamily="34" charset="0"/>
            <a:cs typeface="Arial" pitchFamily="34" charset="0"/>
          </a:endParaRPr>
        </a:p>
      </dgm:t>
    </dgm:pt>
    <dgm:pt modelId="{CA5067A9-B16B-45BA-93B2-E3931FA3DD87}" type="parTrans" cxnId="{0A3B1364-9C0E-4038-88F0-8410A086B207}">
      <dgm:prSet/>
      <dgm:spPr/>
      <dgm:t>
        <a:bodyPr/>
        <a:lstStyle/>
        <a:p>
          <a:endParaRPr lang="es-ES" sz="1600">
            <a:latin typeface="Arial" pitchFamily="34" charset="0"/>
            <a:cs typeface="Arial" pitchFamily="34" charset="0"/>
          </a:endParaRPr>
        </a:p>
      </dgm:t>
    </dgm:pt>
    <dgm:pt modelId="{57257DD1-A6F8-4B43-80FC-25A737986765}" type="sibTrans" cxnId="{0A3B1364-9C0E-4038-88F0-8410A086B207}">
      <dgm:prSet/>
      <dgm:spPr/>
      <dgm:t>
        <a:bodyPr/>
        <a:lstStyle/>
        <a:p>
          <a:endParaRPr lang="es-ES" sz="1600">
            <a:latin typeface="Arial" pitchFamily="34" charset="0"/>
            <a:cs typeface="Arial" pitchFamily="34" charset="0"/>
          </a:endParaRPr>
        </a:p>
      </dgm:t>
    </dgm:pt>
    <dgm:pt modelId="{B47BDA7D-8D04-4F7F-B3B3-A4134243283B}">
      <dgm:prSet custT="1"/>
      <dgm:spPr/>
      <dgm:t>
        <a:bodyPr/>
        <a:lstStyle/>
        <a:p>
          <a:endParaRPr lang="es-ES" sz="1600">
            <a:latin typeface="Arial" pitchFamily="34" charset="0"/>
            <a:cs typeface="Arial" pitchFamily="34" charset="0"/>
          </a:endParaRPr>
        </a:p>
      </dgm:t>
    </dgm:pt>
    <dgm:pt modelId="{97F479BB-2F20-44C5-858B-54074DE460A7}" type="parTrans" cxnId="{C6173394-7579-44C2-A79D-74191B796AA0}">
      <dgm:prSet/>
      <dgm:spPr/>
      <dgm:t>
        <a:bodyPr/>
        <a:lstStyle/>
        <a:p>
          <a:endParaRPr lang="es-ES" sz="1600">
            <a:latin typeface="Arial" pitchFamily="34" charset="0"/>
            <a:cs typeface="Arial" pitchFamily="34" charset="0"/>
          </a:endParaRPr>
        </a:p>
      </dgm:t>
    </dgm:pt>
    <dgm:pt modelId="{1CEA27A8-7F89-49B8-9C9F-0925C4197975}" type="sibTrans" cxnId="{C6173394-7579-44C2-A79D-74191B796AA0}">
      <dgm:prSet/>
      <dgm:spPr/>
      <dgm:t>
        <a:bodyPr/>
        <a:lstStyle/>
        <a:p>
          <a:endParaRPr lang="es-ES" sz="1600">
            <a:latin typeface="Arial" pitchFamily="34" charset="0"/>
            <a:cs typeface="Arial" pitchFamily="34" charset="0"/>
          </a:endParaRPr>
        </a:p>
      </dgm:t>
    </dgm:pt>
    <dgm:pt modelId="{8DFA0652-9E34-4274-9B83-273C596D0F0F}">
      <dgm:prSet custT="1"/>
      <dgm:spPr/>
      <dgm:t>
        <a:bodyPr/>
        <a:lstStyle/>
        <a:p>
          <a:r>
            <a:rPr lang="es-ES" sz="1600" dirty="0" smtClean="0">
              <a:latin typeface="Arial" pitchFamily="34" charset="0"/>
              <a:cs typeface="Arial" pitchFamily="34" charset="0"/>
            </a:rPr>
            <a:t>Un </a:t>
          </a:r>
          <a:r>
            <a:rPr lang="es-ES" sz="1600" u="sng" dirty="0" smtClean="0">
              <a:latin typeface="Arial" pitchFamily="34" charset="0"/>
              <a:cs typeface="Arial" pitchFamily="34" charset="0"/>
            </a:rPr>
            <a:t>aumento de bautizos </a:t>
          </a:r>
          <a:r>
            <a:rPr lang="es-ES" sz="1600" dirty="0" smtClean="0">
              <a:latin typeface="Arial" pitchFamily="34" charset="0"/>
              <a:cs typeface="Arial" pitchFamily="34" charset="0"/>
            </a:rPr>
            <a:t>y la recepción de otros sacramentos.</a:t>
          </a:r>
          <a:endParaRPr lang="es-ES" sz="1600" dirty="0">
            <a:latin typeface="Arial" pitchFamily="34" charset="0"/>
            <a:cs typeface="Arial" pitchFamily="34" charset="0"/>
          </a:endParaRPr>
        </a:p>
      </dgm:t>
    </dgm:pt>
    <dgm:pt modelId="{3E107CEF-94D4-4A6F-B6A6-D9C1E4232B2F}" type="parTrans" cxnId="{C4C5207F-A000-4DD6-8CD1-2EEA6FF5F081}">
      <dgm:prSet/>
      <dgm:spPr/>
      <dgm:t>
        <a:bodyPr/>
        <a:lstStyle/>
        <a:p>
          <a:endParaRPr lang="es-ES" sz="1600">
            <a:latin typeface="Arial" pitchFamily="34" charset="0"/>
            <a:cs typeface="Arial" pitchFamily="34" charset="0"/>
          </a:endParaRPr>
        </a:p>
      </dgm:t>
    </dgm:pt>
    <dgm:pt modelId="{60022F50-609C-4291-B309-4BB2B39EF9F2}" type="sibTrans" cxnId="{C4C5207F-A000-4DD6-8CD1-2EEA6FF5F081}">
      <dgm:prSet/>
      <dgm:spPr/>
      <dgm:t>
        <a:bodyPr/>
        <a:lstStyle/>
        <a:p>
          <a:endParaRPr lang="es-ES" sz="1600">
            <a:latin typeface="Arial" pitchFamily="34" charset="0"/>
            <a:cs typeface="Arial" pitchFamily="34" charset="0"/>
          </a:endParaRPr>
        </a:p>
      </dgm:t>
    </dgm:pt>
    <dgm:pt modelId="{2E010E29-A4BB-44D8-AE24-950B4D0ED725}" type="pres">
      <dgm:prSet presAssocID="{4FA5B9B2-52D7-4A7A-87A0-871C1B9AF939}" presName="linearFlow" presStyleCnt="0">
        <dgm:presLayoutVars>
          <dgm:dir/>
          <dgm:animLvl val="lvl"/>
          <dgm:resizeHandles val="exact"/>
        </dgm:presLayoutVars>
      </dgm:prSet>
      <dgm:spPr/>
      <dgm:t>
        <a:bodyPr/>
        <a:lstStyle/>
        <a:p>
          <a:endParaRPr lang="en-US"/>
        </a:p>
      </dgm:t>
    </dgm:pt>
    <dgm:pt modelId="{8DBA511F-A3A9-4427-A469-CB06BD182FE8}" type="pres">
      <dgm:prSet presAssocID="{5544A8FF-D95C-44C0-A1D4-5368226A09BC}" presName="composite" presStyleCnt="0"/>
      <dgm:spPr/>
    </dgm:pt>
    <dgm:pt modelId="{A972DE92-7988-42AC-9BCB-C6577C8DEDAC}" type="pres">
      <dgm:prSet presAssocID="{5544A8FF-D95C-44C0-A1D4-5368226A09BC}" presName="parentText" presStyleLbl="alignNode1" presStyleIdx="0" presStyleCnt="5">
        <dgm:presLayoutVars>
          <dgm:chMax val="1"/>
          <dgm:bulletEnabled val="1"/>
        </dgm:presLayoutVars>
      </dgm:prSet>
      <dgm:spPr/>
      <dgm:t>
        <a:bodyPr/>
        <a:lstStyle/>
        <a:p>
          <a:endParaRPr lang="es-ES"/>
        </a:p>
      </dgm:t>
    </dgm:pt>
    <dgm:pt modelId="{A847B041-F094-4253-AA96-63EC462BB430}" type="pres">
      <dgm:prSet presAssocID="{5544A8FF-D95C-44C0-A1D4-5368226A09BC}" presName="descendantText" presStyleLbl="alignAcc1" presStyleIdx="0" presStyleCnt="5">
        <dgm:presLayoutVars>
          <dgm:bulletEnabled val="1"/>
        </dgm:presLayoutVars>
      </dgm:prSet>
      <dgm:spPr/>
      <dgm:t>
        <a:bodyPr/>
        <a:lstStyle/>
        <a:p>
          <a:endParaRPr lang="es-ES"/>
        </a:p>
      </dgm:t>
    </dgm:pt>
    <dgm:pt modelId="{8056228C-EBE4-4D46-B2BE-06AA3983A449}" type="pres">
      <dgm:prSet presAssocID="{6366AD29-F689-47F3-B39E-7BAC0B42BFEF}" presName="sp" presStyleCnt="0"/>
      <dgm:spPr/>
    </dgm:pt>
    <dgm:pt modelId="{44505C81-4952-4FD8-BE72-4C88C0890795}" type="pres">
      <dgm:prSet presAssocID="{3BBA782D-3F5D-443B-84ED-A7A29C7DFFFD}" presName="composite" presStyleCnt="0"/>
      <dgm:spPr/>
    </dgm:pt>
    <dgm:pt modelId="{A6C031E2-2276-4DB7-BEAB-06007EF95A8E}" type="pres">
      <dgm:prSet presAssocID="{3BBA782D-3F5D-443B-84ED-A7A29C7DFFFD}" presName="parentText" presStyleLbl="alignNode1" presStyleIdx="1" presStyleCnt="5">
        <dgm:presLayoutVars>
          <dgm:chMax val="1"/>
          <dgm:bulletEnabled val="1"/>
        </dgm:presLayoutVars>
      </dgm:prSet>
      <dgm:spPr/>
      <dgm:t>
        <a:bodyPr/>
        <a:lstStyle/>
        <a:p>
          <a:endParaRPr lang="es-ES"/>
        </a:p>
      </dgm:t>
    </dgm:pt>
    <dgm:pt modelId="{F704F119-34BF-4785-9178-C714DDDE4049}" type="pres">
      <dgm:prSet presAssocID="{3BBA782D-3F5D-443B-84ED-A7A29C7DFFFD}" presName="descendantText" presStyleLbl="alignAcc1" presStyleIdx="1" presStyleCnt="5" custScaleY="146592">
        <dgm:presLayoutVars>
          <dgm:bulletEnabled val="1"/>
        </dgm:presLayoutVars>
      </dgm:prSet>
      <dgm:spPr/>
      <dgm:t>
        <a:bodyPr/>
        <a:lstStyle/>
        <a:p>
          <a:endParaRPr lang="es-ES"/>
        </a:p>
      </dgm:t>
    </dgm:pt>
    <dgm:pt modelId="{AA5AF4DC-887E-47F9-A3E3-BE893EADD106}" type="pres">
      <dgm:prSet presAssocID="{B840B823-CD7B-4E1E-8094-610895BAAF00}" presName="sp" presStyleCnt="0"/>
      <dgm:spPr/>
    </dgm:pt>
    <dgm:pt modelId="{A875AEFD-E283-42FC-B51E-93C92C82DFE4}" type="pres">
      <dgm:prSet presAssocID="{A8D0F60F-D9A1-47E0-869D-D050C619CFBC}" presName="composite" presStyleCnt="0"/>
      <dgm:spPr/>
    </dgm:pt>
    <dgm:pt modelId="{39D2350F-5EE0-4BDE-B5F5-2DB07A1CD5FC}" type="pres">
      <dgm:prSet presAssocID="{A8D0F60F-D9A1-47E0-869D-D050C619CFBC}" presName="parentText" presStyleLbl="alignNode1" presStyleIdx="2" presStyleCnt="5">
        <dgm:presLayoutVars>
          <dgm:chMax val="1"/>
          <dgm:bulletEnabled val="1"/>
        </dgm:presLayoutVars>
      </dgm:prSet>
      <dgm:spPr/>
      <dgm:t>
        <a:bodyPr/>
        <a:lstStyle/>
        <a:p>
          <a:endParaRPr lang="es-ES"/>
        </a:p>
      </dgm:t>
    </dgm:pt>
    <dgm:pt modelId="{FBAFCA4F-CFA1-4147-83A2-1717009F1D57}" type="pres">
      <dgm:prSet presAssocID="{A8D0F60F-D9A1-47E0-869D-D050C619CFBC}" presName="descendantText" presStyleLbl="alignAcc1" presStyleIdx="2" presStyleCnt="5" custScaleY="123187">
        <dgm:presLayoutVars>
          <dgm:bulletEnabled val="1"/>
        </dgm:presLayoutVars>
      </dgm:prSet>
      <dgm:spPr/>
      <dgm:t>
        <a:bodyPr/>
        <a:lstStyle/>
        <a:p>
          <a:endParaRPr lang="es-ES"/>
        </a:p>
      </dgm:t>
    </dgm:pt>
    <dgm:pt modelId="{D2F5CD5A-980C-43BE-9074-56ACF41A84DC}" type="pres">
      <dgm:prSet presAssocID="{F259D77B-65E7-456C-88B9-0CB140C721B6}" presName="sp" presStyleCnt="0"/>
      <dgm:spPr/>
    </dgm:pt>
    <dgm:pt modelId="{E2C59E29-028C-4F67-8EB9-EC672115C0E3}" type="pres">
      <dgm:prSet presAssocID="{C4DA5EF0-DA9F-4983-993C-DC03F64332B1}" presName="composite" presStyleCnt="0"/>
      <dgm:spPr/>
    </dgm:pt>
    <dgm:pt modelId="{123D256E-D80F-4935-ADCB-2FED4B6F5261}" type="pres">
      <dgm:prSet presAssocID="{C4DA5EF0-DA9F-4983-993C-DC03F64332B1}" presName="parentText" presStyleLbl="alignNode1" presStyleIdx="3" presStyleCnt="5">
        <dgm:presLayoutVars>
          <dgm:chMax val="1"/>
          <dgm:bulletEnabled val="1"/>
        </dgm:presLayoutVars>
      </dgm:prSet>
      <dgm:spPr/>
      <dgm:t>
        <a:bodyPr/>
        <a:lstStyle/>
        <a:p>
          <a:endParaRPr lang="es-ES"/>
        </a:p>
      </dgm:t>
    </dgm:pt>
    <dgm:pt modelId="{42050340-890C-4C98-A994-BC0090F1FA37}" type="pres">
      <dgm:prSet presAssocID="{C4DA5EF0-DA9F-4983-993C-DC03F64332B1}" presName="descendantText" presStyleLbl="alignAcc1" presStyleIdx="3" presStyleCnt="5">
        <dgm:presLayoutVars>
          <dgm:bulletEnabled val="1"/>
        </dgm:presLayoutVars>
      </dgm:prSet>
      <dgm:spPr/>
      <dgm:t>
        <a:bodyPr/>
        <a:lstStyle/>
        <a:p>
          <a:endParaRPr lang="es-ES"/>
        </a:p>
      </dgm:t>
    </dgm:pt>
    <dgm:pt modelId="{2C50A385-F7BB-46E9-93F2-665AED847DB6}" type="pres">
      <dgm:prSet presAssocID="{C19D3CF6-EF64-4496-AAD5-F0FD25C308DB}" presName="sp" presStyleCnt="0"/>
      <dgm:spPr/>
    </dgm:pt>
    <dgm:pt modelId="{2F101DFA-59C1-4457-8F63-6BD29FAFA857}" type="pres">
      <dgm:prSet presAssocID="{B47BDA7D-8D04-4F7F-B3B3-A4134243283B}" presName="composite" presStyleCnt="0"/>
      <dgm:spPr/>
    </dgm:pt>
    <dgm:pt modelId="{20B5C247-D262-463B-BD82-48C5CB23A85C}" type="pres">
      <dgm:prSet presAssocID="{B47BDA7D-8D04-4F7F-B3B3-A4134243283B}" presName="parentText" presStyleLbl="alignNode1" presStyleIdx="4" presStyleCnt="5">
        <dgm:presLayoutVars>
          <dgm:chMax val="1"/>
          <dgm:bulletEnabled val="1"/>
        </dgm:presLayoutVars>
      </dgm:prSet>
      <dgm:spPr/>
      <dgm:t>
        <a:bodyPr/>
        <a:lstStyle/>
        <a:p>
          <a:endParaRPr lang="en-US"/>
        </a:p>
      </dgm:t>
    </dgm:pt>
    <dgm:pt modelId="{7160B30F-D23B-4363-94E9-4B7A600D1B65}" type="pres">
      <dgm:prSet presAssocID="{B47BDA7D-8D04-4F7F-B3B3-A4134243283B}" presName="descendantText" presStyleLbl="alignAcc1" presStyleIdx="4" presStyleCnt="5">
        <dgm:presLayoutVars>
          <dgm:bulletEnabled val="1"/>
        </dgm:presLayoutVars>
      </dgm:prSet>
      <dgm:spPr/>
      <dgm:t>
        <a:bodyPr/>
        <a:lstStyle/>
        <a:p>
          <a:endParaRPr lang="es-ES"/>
        </a:p>
      </dgm:t>
    </dgm:pt>
  </dgm:ptLst>
  <dgm:cxnLst>
    <dgm:cxn modelId="{9DD59B41-08CD-4C51-85CA-1B03520299C2}" type="presOf" srcId="{450C0B3C-ECF1-44FA-A48C-F035378C05B7}" destId="{F704F119-34BF-4785-9178-C714DDDE4049}" srcOrd="0" destOrd="1" presId="urn:microsoft.com/office/officeart/2005/8/layout/chevron2"/>
    <dgm:cxn modelId="{990706DF-4F8C-450C-A3F6-9F2E96DA55D0}" type="presOf" srcId="{1B8950B6-54FF-4FE2-8A0F-D1AA9D5148A4}" destId="{A847B041-F094-4253-AA96-63EC462BB430}" srcOrd="0" destOrd="1" presId="urn:microsoft.com/office/officeart/2005/8/layout/chevron2"/>
    <dgm:cxn modelId="{F2D901BA-73AE-449C-8B59-46133E14AA9C}" srcId="{5544A8FF-D95C-44C0-A1D4-5368226A09BC}" destId="{1B8950B6-54FF-4FE2-8A0F-D1AA9D5148A4}" srcOrd="1" destOrd="0" parTransId="{C899E60B-2ECE-4B7A-AB8E-87F204323277}" sibTransId="{2FC1E222-17A9-4B47-B9F4-857C4A526021}"/>
    <dgm:cxn modelId="{46333DC9-EC85-4E0D-9E4A-302C3A5CDBAB}" type="presOf" srcId="{0895DF51-04DC-49FC-BABE-7935D176325C}" destId="{42050340-890C-4C98-A994-BC0090F1FA37}" srcOrd="0" destOrd="0" presId="urn:microsoft.com/office/officeart/2005/8/layout/chevron2"/>
    <dgm:cxn modelId="{83A11DC2-CD42-4B81-A0F9-D93824BCDA62}" type="presOf" srcId="{A8D0F60F-D9A1-47E0-869D-D050C619CFBC}" destId="{39D2350F-5EE0-4BDE-B5F5-2DB07A1CD5FC}" srcOrd="0" destOrd="0" presId="urn:microsoft.com/office/officeart/2005/8/layout/chevron2"/>
    <dgm:cxn modelId="{0C6C489D-0A80-466A-9F16-4577FE19E819}" srcId="{A8D0F60F-D9A1-47E0-869D-D050C619CFBC}" destId="{AFC0D39C-4872-465C-BA48-D2DAFA142074}" srcOrd="0" destOrd="0" parTransId="{756DE44E-935C-4D76-BEAA-21ED1F7BEB44}" sibTransId="{87A98475-9C8F-4AD3-97EB-3BDACE9C3112}"/>
    <dgm:cxn modelId="{A5C55456-B736-4430-A25B-2FC834E9B83F}" srcId="{4FA5B9B2-52D7-4A7A-87A0-871C1B9AF939}" destId="{C4DA5EF0-DA9F-4983-993C-DC03F64332B1}" srcOrd="3" destOrd="0" parTransId="{2F1F5890-EB0C-402E-9471-C0AD699E6C99}" sibTransId="{C19D3CF6-EF64-4496-AAD5-F0FD25C308DB}"/>
    <dgm:cxn modelId="{7DB931B9-B858-40D0-9037-435103BE3089}" srcId="{4FA5B9B2-52D7-4A7A-87A0-871C1B9AF939}" destId="{5544A8FF-D95C-44C0-A1D4-5368226A09BC}" srcOrd="0" destOrd="0" parTransId="{1021BB36-668C-4F88-9207-52C84B8476B4}" sibTransId="{6366AD29-F689-47F3-B39E-7BAC0B42BFEF}"/>
    <dgm:cxn modelId="{2C0AFAB2-E9E4-442E-BE21-5FC67C7D345A}" srcId="{3BBA782D-3F5D-443B-84ED-A7A29C7DFFFD}" destId="{AD16B253-ADB6-49D3-B160-44C4B0DD0CDC}" srcOrd="0" destOrd="0" parTransId="{02BE2501-4C66-40A2-BAE1-C0CF9D862BCF}" sibTransId="{E7D4567A-56B4-42C7-B33D-396C0990222B}"/>
    <dgm:cxn modelId="{2DACC46F-F932-4C82-8BF3-97FD85F80039}" srcId="{4FA5B9B2-52D7-4A7A-87A0-871C1B9AF939}" destId="{A8D0F60F-D9A1-47E0-869D-D050C619CFBC}" srcOrd="2" destOrd="0" parTransId="{D02E91DD-3AFE-481A-AC79-CEB84DC1CC1A}" sibTransId="{F259D77B-65E7-456C-88B9-0CB140C721B6}"/>
    <dgm:cxn modelId="{7DD43F93-2F3B-47FD-AFAC-9664C92CEC70}" type="presOf" srcId="{B47BDA7D-8D04-4F7F-B3B3-A4134243283B}" destId="{20B5C247-D262-463B-BD82-48C5CB23A85C}" srcOrd="0" destOrd="0" presId="urn:microsoft.com/office/officeart/2005/8/layout/chevron2"/>
    <dgm:cxn modelId="{10B9B69B-111A-4172-B5A2-D2721CEAB16D}" type="presOf" srcId="{3BBA782D-3F5D-443B-84ED-A7A29C7DFFFD}" destId="{A6C031E2-2276-4DB7-BEAB-06007EF95A8E}" srcOrd="0" destOrd="0" presId="urn:microsoft.com/office/officeart/2005/8/layout/chevron2"/>
    <dgm:cxn modelId="{3BBD5228-260F-43A8-979C-2E2FA09384C3}" type="presOf" srcId="{8DFA0652-9E34-4274-9B83-273C596D0F0F}" destId="{7160B30F-D23B-4363-94E9-4B7A600D1B65}" srcOrd="0" destOrd="0" presId="urn:microsoft.com/office/officeart/2005/8/layout/chevron2"/>
    <dgm:cxn modelId="{E8557876-93CA-407E-939A-9D53E641CDC1}" srcId="{5544A8FF-D95C-44C0-A1D4-5368226A09BC}" destId="{94A67E56-E9CB-495E-BAFF-16E434E50742}" srcOrd="0" destOrd="0" parTransId="{5FFE9BA5-CE61-48A5-95DB-A1C46E3CE550}" sibTransId="{F2B36630-488B-4012-A395-2B3028596EF4}"/>
    <dgm:cxn modelId="{2854F08D-D3B2-4846-811E-88648079F186}" type="presOf" srcId="{AFC0D39C-4872-465C-BA48-D2DAFA142074}" destId="{FBAFCA4F-CFA1-4147-83A2-1717009F1D57}" srcOrd="0" destOrd="0" presId="urn:microsoft.com/office/officeart/2005/8/layout/chevron2"/>
    <dgm:cxn modelId="{0A3B1364-9C0E-4038-88F0-8410A086B207}" srcId="{C4DA5EF0-DA9F-4983-993C-DC03F64332B1}" destId="{0895DF51-04DC-49FC-BABE-7935D176325C}" srcOrd="0" destOrd="0" parTransId="{CA5067A9-B16B-45BA-93B2-E3931FA3DD87}" sibTransId="{57257DD1-A6F8-4B43-80FC-25A737986765}"/>
    <dgm:cxn modelId="{1732DE10-07C1-4269-A3D9-603A5C1BA4CB}" type="presOf" srcId="{C4DA5EF0-DA9F-4983-993C-DC03F64332B1}" destId="{123D256E-D80F-4935-ADCB-2FED4B6F5261}" srcOrd="0" destOrd="0" presId="urn:microsoft.com/office/officeart/2005/8/layout/chevron2"/>
    <dgm:cxn modelId="{36A816D9-7E38-4D3A-B1DD-4773389FC22C}" type="presOf" srcId="{75DE47DD-88B7-4685-A157-F8BC0B0CB1C6}" destId="{FBAFCA4F-CFA1-4147-83A2-1717009F1D57}" srcOrd="0" destOrd="1" presId="urn:microsoft.com/office/officeart/2005/8/layout/chevron2"/>
    <dgm:cxn modelId="{C4C5207F-A000-4DD6-8CD1-2EEA6FF5F081}" srcId="{B47BDA7D-8D04-4F7F-B3B3-A4134243283B}" destId="{8DFA0652-9E34-4274-9B83-273C596D0F0F}" srcOrd="0" destOrd="0" parTransId="{3E107CEF-94D4-4A6F-B6A6-D9C1E4232B2F}" sibTransId="{60022F50-609C-4291-B309-4BB2B39EF9F2}"/>
    <dgm:cxn modelId="{16EA85E5-39A8-49C5-917C-3144F994866E}" type="presOf" srcId="{AD16B253-ADB6-49D3-B160-44C4B0DD0CDC}" destId="{F704F119-34BF-4785-9178-C714DDDE4049}" srcOrd="0" destOrd="0" presId="urn:microsoft.com/office/officeart/2005/8/layout/chevron2"/>
    <dgm:cxn modelId="{C6173394-7579-44C2-A79D-74191B796AA0}" srcId="{4FA5B9B2-52D7-4A7A-87A0-871C1B9AF939}" destId="{B47BDA7D-8D04-4F7F-B3B3-A4134243283B}" srcOrd="4" destOrd="0" parTransId="{97F479BB-2F20-44C5-858B-54074DE460A7}" sibTransId="{1CEA27A8-7F89-49B8-9C9F-0925C4197975}"/>
    <dgm:cxn modelId="{BD93470A-6D28-4F51-83DB-D2849E16CB74}" srcId="{3BBA782D-3F5D-443B-84ED-A7A29C7DFFFD}" destId="{450C0B3C-ECF1-44FA-A48C-F035378C05B7}" srcOrd="1" destOrd="0" parTransId="{6861C48C-E74D-4911-874A-77AB7FE5414E}" sibTransId="{78243A66-EE2B-4F3C-B7B8-7D9C7AFC64C9}"/>
    <dgm:cxn modelId="{155FF2D6-C2EF-44B5-B1C2-C49FBDF04D51}" type="presOf" srcId="{94A67E56-E9CB-495E-BAFF-16E434E50742}" destId="{A847B041-F094-4253-AA96-63EC462BB430}" srcOrd="0" destOrd="0" presId="urn:microsoft.com/office/officeart/2005/8/layout/chevron2"/>
    <dgm:cxn modelId="{4458592D-D63A-4F6B-A0E0-268AA6304A6A}" type="presOf" srcId="{5544A8FF-D95C-44C0-A1D4-5368226A09BC}" destId="{A972DE92-7988-42AC-9BCB-C6577C8DEDAC}" srcOrd="0" destOrd="0" presId="urn:microsoft.com/office/officeart/2005/8/layout/chevron2"/>
    <dgm:cxn modelId="{A3655CC1-DFA6-4518-8589-938B1ED88128}" type="presOf" srcId="{4FA5B9B2-52D7-4A7A-87A0-871C1B9AF939}" destId="{2E010E29-A4BB-44D8-AE24-950B4D0ED725}" srcOrd="0" destOrd="0" presId="urn:microsoft.com/office/officeart/2005/8/layout/chevron2"/>
    <dgm:cxn modelId="{855B9010-E684-4806-9D88-571A5D1862F3}" srcId="{4FA5B9B2-52D7-4A7A-87A0-871C1B9AF939}" destId="{3BBA782D-3F5D-443B-84ED-A7A29C7DFFFD}" srcOrd="1" destOrd="0" parTransId="{C3174EC9-3395-40CD-A152-F9EF413A7105}" sibTransId="{B840B823-CD7B-4E1E-8094-610895BAAF00}"/>
    <dgm:cxn modelId="{B8631F77-0604-474C-8907-922127373161}" srcId="{A8D0F60F-D9A1-47E0-869D-D050C619CFBC}" destId="{75DE47DD-88B7-4685-A157-F8BC0B0CB1C6}" srcOrd="1" destOrd="0" parTransId="{DF34D402-9685-49F8-8CCD-680C39EABB6E}" sibTransId="{912599BA-15BC-4D1E-A301-1B7A643FAA93}"/>
    <dgm:cxn modelId="{22F05A48-8C88-4944-ADC5-36BBDB356DD3}" type="presParOf" srcId="{2E010E29-A4BB-44D8-AE24-950B4D0ED725}" destId="{8DBA511F-A3A9-4427-A469-CB06BD182FE8}" srcOrd="0" destOrd="0" presId="urn:microsoft.com/office/officeart/2005/8/layout/chevron2"/>
    <dgm:cxn modelId="{448F2030-878A-4DA0-97EE-AA1FF0668710}" type="presParOf" srcId="{8DBA511F-A3A9-4427-A469-CB06BD182FE8}" destId="{A972DE92-7988-42AC-9BCB-C6577C8DEDAC}" srcOrd="0" destOrd="0" presId="urn:microsoft.com/office/officeart/2005/8/layout/chevron2"/>
    <dgm:cxn modelId="{4A6AFD41-AD2A-46F4-A762-7EBD68FD99E4}" type="presParOf" srcId="{8DBA511F-A3A9-4427-A469-CB06BD182FE8}" destId="{A847B041-F094-4253-AA96-63EC462BB430}" srcOrd="1" destOrd="0" presId="urn:microsoft.com/office/officeart/2005/8/layout/chevron2"/>
    <dgm:cxn modelId="{29E2BBF7-107A-44AB-872E-CDCF36CD148F}" type="presParOf" srcId="{2E010E29-A4BB-44D8-AE24-950B4D0ED725}" destId="{8056228C-EBE4-4D46-B2BE-06AA3983A449}" srcOrd="1" destOrd="0" presId="urn:microsoft.com/office/officeart/2005/8/layout/chevron2"/>
    <dgm:cxn modelId="{3103DE4B-24A9-447C-A187-8F27204AEBF7}" type="presParOf" srcId="{2E010E29-A4BB-44D8-AE24-950B4D0ED725}" destId="{44505C81-4952-4FD8-BE72-4C88C0890795}" srcOrd="2" destOrd="0" presId="urn:microsoft.com/office/officeart/2005/8/layout/chevron2"/>
    <dgm:cxn modelId="{D81CE455-D7EA-4186-879D-EB5D29607FA4}" type="presParOf" srcId="{44505C81-4952-4FD8-BE72-4C88C0890795}" destId="{A6C031E2-2276-4DB7-BEAB-06007EF95A8E}" srcOrd="0" destOrd="0" presId="urn:microsoft.com/office/officeart/2005/8/layout/chevron2"/>
    <dgm:cxn modelId="{EBA40E70-86C8-44B0-928B-C4247CDCA2F8}" type="presParOf" srcId="{44505C81-4952-4FD8-BE72-4C88C0890795}" destId="{F704F119-34BF-4785-9178-C714DDDE4049}" srcOrd="1" destOrd="0" presId="urn:microsoft.com/office/officeart/2005/8/layout/chevron2"/>
    <dgm:cxn modelId="{5CFFA9E0-72B5-4438-BE03-DAA953D6FAA4}" type="presParOf" srcId="{2E010E29-A4BB-44D8-AE24-950B4D0ED725}" destId="{AA5AF4DC-887E-47F9-A3E3-BE893EADD106}" srcOrd="3" destOrd="0" presId="urn:microsoft.com/office/officeart/2005/8/layout/chevron2"/>
    <dgm:cxn modelId="{DB54E7D9-FE89-42A1-8E94-4FFC7204EF8C}" type="presParOf" srcId="{2E010E29-A4BB-44D8-AE24-950B4D0ED725}" destId="{A875AEFD-E283-42FC-B51E-93C92C82DFE4}" srcOrd="4" destOrd="0" presId="urn:microsoft.com/office/officeart/2005/8/layout/chevron2"/>
    <dgm:cxn modelId="{F903F7D8-7AD4-4A09-AA36-8189E6D4E7D1}" type="presParOf" srcId="{A875AEFD-E283-42FC-B51E-93C92C82DFE4}" destId="{39D2350F-5EE0-4BDE-B5F5-2DB07A1CD5FC}" srcOrd="0" destOrd="0" presId="urn:microsoft.com/office/officeart/2005/8/layout/chevron2"/>
    <dgm:cxn modelId="{6F6EBC1F-F48F-46F4-B943-1545F81C4DC0}" type="presParOf" srcId="{A875AEFD-E283-42FC-B51E-93C92C82DFE4}" destId="{FBAFCA4F-CFA1-4147-83A2-1717009F1D57}" srcOrd="1" destOrd="0" presId="urn:microsoft.com/office/officeart/2005/8/layout/chevron2"/>
    <dgm:cxn modelId="{60D831DC-3032-47A6-8B88-F789177636E3}" type="presParOf" srcId="{2E010E29-A4BB-44D8-AE24-950B4D0ED725}" destId="{D2F5CD5A-980C-43BE-9074-56ACF41A84DC}" srcOrd="5" destOrd="0" presId="urn:microsoft.com/office/officeart/2005/8/layout/chevron2"/>
    <dgm:cxn modelId="{247DEC3C-A22A-4D89-A44C-F3767C713AA9}" type="presParOf" srcId="{2E010E29-A4BB-44D8-AE24-950B4D0ED725}" destId="{E2C59E29-028C-4F67-8EB9-EC672115C0E3}" srcOrd="6" destOrd="0" presId="urn:microsoft.com/office/officeart/2005/8/layout/chevron2"/>
    <dgm:cxn modelId="{235A2917-A233-4719-B398-380A7D0018E8}" type="presParOf" srcId="{E2C59E29-028C-4F67-8EB9-EC672115C0E3}" destId="{123D256E-D80F-4935-ADCB-2FED4B6F5261}" srcOrd="0" destOrd="0" presId="urn:microsoft.com/office/officeart/2005/8/layout/chevron2"/>
    <dgm:cxn modelId="{543B4873-F6D5-4A2F-B054-9CB5E22B91CA}" type="presParOf" srcId="{E2C59E29-028C-4F67-8EB9-EC672115C0E3}" destId="{42050340-890C-4C98-A994-BC0090F1FA37}" srcOrd="1" destOrd="0" presId="urn:microsoft.com/office/officeart/2005/8/layout/chevron2"/>
    <dgm:cxn modelId="{DFA0AF62-61BA-4419-A4BB-4EE89B28E379}" type="presParOf" srcId="{2E010E29-A4BB-44D8-AE24-950B4D0ED725}" destId="{2C50A385-F7BB-46E9-93F2-665AED847DB6}" srcOrd="7" destOrd="0" presId="urn:microsoft.com/office/officeart/2005/8/layout/chevron2"/>
    <dgm:cxn modelId="{3CB9EF60-EFDA-4C51-BA4D-9121E0EAECDB}" type="presParOf" srcId="{2E010E29-A4BB-44D8-AE24-950B4D0ED725}" destId="{2F101DFA-59C1-4457-8F63-6BD29FAFA857}" srcOrd="8" destOrd="0" presId="urn:microsoft.com/office/officeart/2005/8/layout/chevron2"/>
    <dgm:cxn modelId="{41FD0BF4-69D3-4CFE-AB68-79B64F1F923B}" type="presParOf" srcId="{2F101DFA-59C1-4457-8F63-6BD29FAFA857}" destId="{20B5C247-D262-463B-BD82-48C5CB23A85C}" srcOrd="0" destOrd="0" presId="urn:microsoft.com/office/officeart/2005/8/layout/chevron2"/>
    <dgm:cxn modelId="{6A3E0558-5601-45A2-9499-B5DC643EE94E}" type="presParOf" srcId="{2F101DFA-59C1-4457-8F63-6BD29FAFA857}" destId="{7160B30F-D23B-4363-94E9-4B7A600D1B65}"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B4ECA7-4852-4413-9A6A-881D6064A755}">
      <dsp:nvSpPr>
        <dsp:cNvPr id="0" name=""/>
        <dsp:cNvSpPr/>
      </dsp:nvSpPr>
      <dsp:spPr>
        <a:xfrm>
          <a:off x="2311338" y="171625"/>
          <a:ext cx="2921122" cy="2921122"/>
        </a:xfrm>
        <a:prstGeom prst="ellipse">
          <a:avLst/>
        </a:prstGeom>
        <a:gradFill rotWithShape="0">
          <a:gsLst>
            <a:gs pos="0">
              <a:schemeClr val="accent5">
                <a:alpha val="50000"/>
                <a:hueOff val="0"/>
                <a:satOff val="0"/>
                <a:lumOff val="0"/>
                <a:alphaOff val="0"/>
                <a:shade val="51000"/>
                <a:satMod val="130000"/>
              </a:schemeClr>
            </a:gs>
            <a:gs pos="80000">
              <a:schemeClr val="accent5">
                <a:alpha val="50000"/>
                <a:hueOff val="0"/>
                <a:satOff val="0"/>
                <a:lumOff val="0"/>
                <a:alphaOff val="0"/>
                <a:shade val="93000"/>
                <a:satMod val="130000"/>
              </a:schemeClr>
            </a:gs>
            <a:gs pos="100000">
              <a:schemeClr val="accent5">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es-ES" sz="3200" kern="1200" dirty="0" smtClean="0">
              <a:latin typeface="Arial" pitchFamily="34" charset="0"/>
              <a:cs typeface="Arial" pitchFamily="34" charset="0"/>
            </a:rPr>
            <a:t>Aborígenes</a:t>
          </a:r>
          <a:endParaRPr lang="es-ES" sz="3200" kern="1200" dirty="0">
            <a:latin typeface="Arial" pitchFamily="34" charset="0"/>
            <a:cs typeface="Arial" pitchFamily="34" charset="0"/>
          </a:endParaRPr>
        </a:p>
      </dsp:txBody>
      <dsp:txXfrm>
        <a:off x="2700821" y="682822"/>
        <a:ext cx="2142156" cy="1314505"/>
      </dsp:txXfrm>
    </dsp:sp>
    <dsp:sp modelId="{E608219A-9760-41D9-81F3-BB299CCC1007}">
      <dsp:nvSpPr>
        <dsp:cNvPr id="0" name=""/>
        <dsp:cNvSpPr/>
      </dsp:nvSpPr>
      <dsp:spPr>
        <a:xfrm>
          <a:off x="3227616" y="1966889"/>
          <a:ext cx="3196643" cy="2921122"/>
        </a:xfrm>
        <a:prstGeom prst="ellipse">
          <a:avLst/>
        </a:prstGeom>
        <a:gradFill rotWithShape="0">
          <a:gsLst>
            <a:gs pos="0">
              <a:schemeClr val="accent5">
                <a:alpha val="50000"/>
                <a:hueOff val="-4966938"/>
                <a:satOff val="19906"/>
                <a:lumOff val="4314"/>
                <a:alphaOff val="0"/>
                <a:shade val="51000"/>
                <a:satMod val="130000"/>
              </a:schemeClr>
            </a:gs>
            <a:gs pos="80000">
              <a:schemeClr val="accent5">
                <a:alpha val="50000"/>
                <a:hueOff val="-4966938"/>
                <a:satOff val="19906"/>
                <a:lumOff val="4314"/>
                <a:alphaOff val="0"/>
                <a:shade val="93000"/>
                <a:satMod val="130000"/>
              </a:schemeClr>
            </a:gs>
            <a:gs pos="100000">
              <a:schemeClr val="accent5">
                <a:alpha val="50000"/>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es-ES" sz="3200" kern="1200" dirty="0" smtClean="0">
              <a:latin typeface="Arial" pitchFamily="34" charset="0"/>
              <a:cs typeface="Arial" pitchFamily="34" charset="0"/>
            </a:rPr>
            <a:t>Africanos</a:t>
          </a:r>
          <a:endParaRPr lang="es-ES" sz="3200" kern="1200" dirty="0">
            <a:latin typeface="Arial" pitchFamily="34" charset="0"/>
            <a:cs typeface="Arial" pitchFamily="34" charset="0"/>
          </a:endParaRPr>
        </a:p>
      </dsp:txBody>
      <dsp:txXfrm>
        <a:off x="4205256" y="2721512"/>
        <a:ext cx="1917985" cy="1606617"/>
      </dsp:txXfrm>
    </dsp:sp>
    <dsp:sp modelId="{A7F8654D-BCC4-426D-92EE-F61BD3C5912D}">
      <dsp:nvSpPr>
        <dsp:cNvPr id="0" name=""/>
        <dsp:cNvSpPr/>
      </dsp:nvSpPr>
      <dsp:spPr>
        <a:xfrm>
          <a:off x="1119539" y="1966889"/>
          <a:ext cx="3196643" cy="2921122"/>
        </a:xfrm>
        <a:prstGeom prst="ellipse">
          <a:avLst/>
        </a:prstGeom>
        <a:gradFill rotWithShape="0">
          <a:gsLst>
            <a:gs pos="0">
              <a:schemeClr val="accent5">
                <a:alpha val="50000"/>
                <a:hueOff val="-9933876"/>
                <a:satOff val="39811"/>
                <a:lumOff val="8628"/>
                <a:alphaOff val="0"/>
                <a:shade val="51000"/>
                <a:satMod val="130000"/>
              </a:schemeClr>
            </a:gs>
            <a:gs pos="80000">
              <a:schemeClr val="accent5">
                <a:alpha val="50000"/>
                <a:hueOff val="-9933876"/>
                <a:satOff val="39811"/>
                <a:lumOff val="8628"/>
                <a:alphaOff val="0"/>
                <a:shade val="93000"/>
                <a:satMod val="130000"/>
              </a:schemeClr>
            </a:gs>
            <a:gs pos="100000">
              <a:schemeClr val="accent5">
                <a:alpha val="50000"/>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lvl="0" algn="ctr" defTabSz="1422400">
            <a:lnSpc>
              <a:spcPct val="90000"/>
            </a:lnSpc>
            <a:spcBef>
              <a:spcPct val="0"/>
            </a:spcBef>
            <a:spcAft>
              <a:spcPct val="35000"/>
            </a:spcAft>
          </a:pPr>
          <a:r>
            <a:rPr lang="es-ES" sz="3200" kern="1200" dirty="0" smtClean="0">
              <a:latin typeface="Arial" pitchFamily="34" charset="0"/>
              <a:cs typeface="Arial" pitchFamily="34" charset="0"/>
            </a:rPr>
            <a:t>Españoles</a:t>
          </a:r>
          <a:endParaRPr lang="es-ES" sz="3200" kern="1200" dirty="0">
            <a:latin typeface="Arial" pitchFamily="34" charset="0"/>
            <a:cs typeface="Arial" pitchFamily="34" charset="0"/>
          </a:endParaRPr>
        </a:p>
      </dsp:txBody>
      <dsp:txXfrm>
        <a:off x="1420557" y="2721512"/>
        <a:ext cx="1917985" cy="16066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1441E6-1C65-47CF-8E02-0D880270E66F}">
      <dsp:nvSpPr>
        <dsp:cNvPr id="0" name=""/>
        <dsp:cNvSpPr/>
      </dsp:nvSpPr>
      <dsp:spPr>
        <a:xfrm>
          <a:off x="1214754" y="0"/>
          <a:ext cx="4648200" cy="4648200"/>
        </a:xfrm>
        <a:prstGeom prst="triangl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D5734C-DC98-4D13-A4E5-F10DDA277C64}">
      <dsp:nvSpPr>
        <dsp:cNvPr id="0" name=""/>
        <dsp:cNvSpPr/>
      </dsp:nvSpPr>
      <dsp:spPr>
        <a:xfrm>
          <a:off x="3124207" y="304799"/>
          <a:ext cx="3359295" cy="606444"/>
        </a:xfrm>
        <a:prstGeom prst="round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es-ES" sz="1600" kern="1200" dirty="0" smtClean="0">
              <a:latin typeface="Arial" pitchFamily="34" charset="0"/>
              <a:cs typeface="Arial" pitchFamily="34" charset="0"/>
            </a:rPr>
            <a:t>Aumento de vocaciones </a:t>
          </a:r>
          <a:r>
            <a:rPr lang="es-ES_tradnl" sz="1600" kern="1200" dirty="0" smtClean="0">
              <a:latin typeface="Arial" pitchFamily="34" charset="0"/>
              <a:cs typeface="Arial" pitchFamily="34" charset="0"/>
            </a:rPr>
            <a:t>sacerdotales y pastorales.</a:t>
          </a:r>
          <a:r>
            <a:rPr lang="es-ES" sz="1600" kern="1200" dirty="0" smtClean="0">
              <a:latin typeface="Arial" pitchFamily="34" charset="0"/>
              <a:cs typeface="Arial" pitchFamily="34" charset="0"/>
            </a:rPr>
            <a:t> </a:t>
          </a:r>
          <a:endParaRPr lang="es-ES" sz="1600" kern="1200" dirty="0">
            <a:latin typeface="Arial" pitchFamily="34" charset="0"/>
            <a:cs typeface="Arial" pitchFamily="34" charset="0"/>
          </a:endParaRPr>
        </a:p>
      </dsp:txBody>
      <dsp:txXfrm>
        <a:off x="3153811" y="334403"/>
        <a:ext cx="3300087" cy="547236"/>
      </dsp:txXfrm>
    </dsp:sp>
    <dsp:sp modelId="{C3617E41-1022-4907-BF66-76EDBF1EDA9E}">
      <dsp:nvSpPr>
        <dsp:cNvPr id="0" name=""/>
        <dsp:cNvSpPr/>
      </dsp:nvSpPr>
      <dsp:spPr>
        <a:xfrm>
          <a:off x="3505212" y="1143000"/>
          <a:ext cx="4235451" cy="606444"/>
        </a:xfrm>
        <a:prstGeom prst="roundRect">
          <a:avLst/>
        </a:prstGeom>
        <a:solidFill>
          <a:schemeClr val="lt1">
            <a:alpha val="90000"/>
            <a:hueOff val="0"/>
            <a:satOff val="0"/>
            <a:lumOff val="0"/>
            <a:alphaOff val="0"/>
          </a:schemeClr>
        </a:solidFill>
        <a:ln w="25400" cap="flat" cmpd="sng" algn="ctr">
          <a:solidFill>
            <a:schemeClr val="accent5">
              <a:hueOff val="-2483469"/>
              <a:satOff val="9953"/>
              <a:lumOff val="215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es-ES_tradnl" sz="1600" kern="1200" dirty="0" smtClean="0">
              <a:latin typeface="Arial" pitchFamily="34" charset="0"/>
              <a:cs typeface="Arial" pitchFamily="34" charset="0"/>
            </a:rPr>
            <a:t>Auge de colegios religiosos y la orientación de movimientos laicales a los problemas sociales.</a:t>
          </a:r>
          <a:endParaRPr lang="es-ES" sz="1600" kern="1200" dirty="0">
            <a:latin typeface="Arial" pitchFamily="34" charset="0"/>
            <a:cs typeface="Arial" pitchFamily="34" charset="0"/>
          </a:endParaRPr>
        </a:p>
      </dsp:txBody>
      <dsp:txXfrm>
        <a:off x="3534816" y="1172604"/>
        <a:ext cx="4176243" cy="547236"/>
      </dsp:txXfrm>
    </dsp:sp>
    <dsp:sp modelId="{B6FD02CA-1BB5-4F2A-BDE7-A4A16627468F}">
      <dsp:nvSpPr>
        <dsp:cNvPr id="0" name=""/>
        <dsp:cNvSpPr/>
      </dsp:nvSpPr>
      <dsp:spPr>
        <a:xfrm>
          <a:off x="3827240" y="1981200"/>
          <a:ext cx="3021330" cy="606444"/>
        </a:xfrm>
        <a:prstGeom prst="roundRect">
          <a:avLst/>
        </a:prstGeom>
        <a:solidFill>
          <a:schemeClr val="lt1">
            <a:alpha val="90000"/>
            <a:hueOff val="0"/>
            <a:satOff val="0"/>
            <a:lumOff val="0"/>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s-ES_tradnl" sz="1600" kern="1200" dirty="0" smtClean="0">
              <a:latin typeface="Arial" pitchFamily="34" charset="0"/>
              <a:cs typeface="Arial" pitchFamily="34" charset="0"/>
            </a:rPr>
            <a:t>Fundación de nuevas iglesias.</a:t>
          </a:r>
          <a:endParaRPr lang="es-ES" sz="1600" kern="1200" dirty="0">
            <a:latin typeface="Arial" pitchFamily="34" charset="0"/>
            <a:cs typeface="Arial" pitchFamily="34" charset="0"/>
          </a:endParaRPr>
        </a:p>
      </dsp:txBody>
      <dsp:txXfrm>
        <a:off x="3856844" y="2010804"/>
        <a:ext cx="2962122" cy="547236"/>
      </dsp:txXfrm>
    </dsp:sp>
    <dsp:sp modelId="{8FC65128-7392-44F6-84A5-80F6660B8FC9}">
      <dsp:nvSpPr>
        <dsp:cNvPr id="0" name=""/>
        <dsp:cNvSpPr/>
      </dsp:nvSpPr>
      <dsp:spPr>
        <a:xfrm>
          <a:off x="4360626" y="2822558"/>
          <a:ext cx="3021330" cy="606444"/>
        </a:xfrm>
        <a:prstGeom prst="roundRect">
          <a:avLst/>
        </a:prstGeom>
        <a:solidFill>
          <a:schemeClr val="lt1">
            <a:alpha val="90000"/>
            <a:hueOff val="0"/>
            <a:satOff val="0"/>
            <a:lumOff val="0"/>
            <a:alphaOff val="0"/>
          </a:schemeClr>
        </a:solidFill>
        <a:ln w="25400" cap="flat" cmpd="sng" algn="ctr">
          <a:solidFill>
            <a:schemeClr val="accent5">
              <a:hueOff val="-7450407"/>
              <a:satOff val="29858"/>
              <a:lumOff val="647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es-ES_tradnl" sz="1600" kern="1200" dirty="0" smtClean="0">
              <a:latin typeface="Arial" pitchFamily="34" charset="0"/>
              <a:cs typeface="Arial" pitchFamily="34" charset="0"/>
            </a:rPr>
            <a:t>Surgimiento de notables curanderos.</a:t>
          </a:r>
          <a:endParaRPr lang="es-ES" sz="1600" kern="1200" dirty="0">
            <a:latin typeface="Arial" pitchFamily="34" charset="0"/>
            <a:cs typeface="Arial" pitchFamily="34" charset="0"/>
          </a:endParaRPr>
        </a:p>
      </dsp:txBody>
      <dsp:txXfrm>
        <a:off x="4390230" y="2852162"/>
        <a:ext cx="2962122" cy="547236"/>
      </dsp:txXfrm>
    </dsp:sp>
    <dsp:sp modelId="{9F013EDD-B69F-42E1-9F11-061394ED03C6}">
      <dsp:nvSpPr>
        <dsp:cNvPr id="0" name=""/>
        <dsp:cNvSpPr/>
      </dsp:nvSpPr>
      <dsp:spPr>
        <a:xfrm>
          <a:off x="4610111" y="3581402"/>
          <a:ext cx="3771888" cy="912717"/>
        </a:xfrm>
        <a:prstGeom prst="roundRect">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just" defTabSz="711200">
            <a:lnSpc>
              <a:spcPct val="90000"/>
            </a:lnSpc>
            <a:spcBef>
              <a:spcPct val="0"/>
            </a:spcBef>
            <a:spcAft>
              <a:spcPct val="35000"/>
            </a:spcAft>
          </a:pPr>
          <a:r>
            <a:rPr lang="es-ES_tradnl" sz="1600" kern="1200" dirty="0" smtClean="0">
              <a:latin typeface="Arial" pitchFamily="34" charset="0"/>
              <a:cs typeface="Arial" pitchFamily="34" charset="0"/>
            </a:rPr>
            <a:t>Proliferación de medios de comunicación religiosos, la asistencia masiva a peregrinaciones, procesiones y a ciertos locales de culto.</a:t>
          </a:r>
          <a:endParaRPr lang="es-ES" sz="1600" kern="1200" dirty="0">
            <a:latin typeface="Arial" pitchFamily="34" charset="0"/>
            <a:cs typeface="Arial" pitchFamily="34" charset="0"/>
          </a:endParaRPr>
        </a:p>
      </dsp:txBody>
      <dsp:txXfrm>
        <a:off x="4654666" y="3625957"/>
        <a:ext cx="3682778" cy="8236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72DE92-7988-42AC-9BCB-C6577C8DEDAC}">
      <dsp:nvSpPr>
        <dsp:cNvPr id="0" name=""/>
        <dsp:cNvSpPr/>
      </dsp:nvSpPr>
      <dsp:spPr>
        <a:xfrm rot="5400000">
          <a:off x="-192514" y="218118"/>
          <a:ext cx="1283429" cy="898400"/>
        </a:xfrm>
        <a:prstGeom prst="chevron">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s-ES" sz="1600" kern="1200" dirty="0">
            <a:latin typeface="Arial" pitchFamily="34" charset="0"/>
            <a:cs typeface="Arial" pitchFamily="34" charset="0"/>
          </a:endParaRPr>
        </a:p>
      </dsp:txBody>
      <dsp:txXfrm rot="-5400000">
        <a:off x="1" y="474803"/>
        <a:ext cx="898400" cy="385029"/>
      </dsp:txXfrm>
    </dsp:sp>
    <dsp:sp modelId="{A847B041-F094-4253-AA96-63EC462BB430}">
      <dsp:nvSpPr>
        <dsp:cNvPr id="0" name=""/>
        <dsp:cNvSpPr/>
      </dsp:nvSpPr>
      <dsp:spPr>
        <a:xfrm rot="5400000">
          <a:off x="4070685" y="-3146681"/>
          <a:ext cx="834229" cy="7178799"/>
        </a:xfrm>
        <a:prstGeom prst="round2Same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es-ES" sz="1600" kern="1200" dirty="0" smtClean="0">
              <a:latin typeface="Arial" pitchFamily="34" charset="0"/>
              <a:cs typeface="Arial" pitchFamily="34" charset="0"/>
            </a:rPr>
            <a:t>Se observa un mayor uso de signos de religiosidad en pulsos, collares y vestimenta.</a:t>
          </a:r>
          <a:endParaRPr lang="es-ES" sz="1600" kern="1200" dirty="0">
            <a:latin typeface="Arial" pitchFamily="34" charset="0"/>
            <a:cs typeface="Arial" pitchFamily="34" charset="0"/>
          </a:endParaRPr>
        </a:p>
        <a:p>
          <a:pPr marL="171450" lvl="1" indent="-171450" algn="just" defTabSz="711200">
            <a:lnSpc>
              <a:spcPct val="90000"/>
            </a:lnSpc>
            <a:spcBef>
              <a:spcPct val="0"/>
            </a:spcBef>
            <a:spcAft>
              <a:spcPct val="15000"/>
            </a:spcAft>
            <a:buChar char="••"/>
          </a:pPr>
          <a:endParaRPr lang="es-ES" sz="1600" kern="1200" dirty="0">
            <a:latin typeface="Arial" pitchFamily="34" charset="0"/>
            <a:cs typeface="Arial" pitchFamily="34" charset="0"/>
          </a:endParaRPr>
        </a:p>
      </dsp:txBody>
      <dsp:txXfrm rot="-5400000">
        <a:off x="898400" y="66328"/>
        <a:ext cx="7138075" cy="752781"/>
      </dsp:txXfrm>
    </dsp:sp>
    <dsp:sp modelId="{A6C031E2-2276-4DB7-BEAB-06007EF95A8E}">
      <dsp:nvSpPr>
        <dsp:cNvPr id="0" name=""/>
        <dsp:cNvSpPr/>
      </dsp:nvSpPr>
      <dsp:spPr>
        <a:xfrm rot="5400000">
          <a:off x="-192514" y="1587186"/>
          <a:ext cx="1283429" cy="898400"/>
        </a:xfrm>
        <a:prstGeom prst="chevron">
          <a:avLst/>
        </a:prstGeom>
        <a:gradFill rotWithShape="0">
          <a:gsLst>
            <a:gs pos="0">
              <a:schemeClr val="accent5">
                <a:hueOff val="-2483469"/>
                <a:satOff val="9953"/>
                <a:lumOff val="2157"/>
                <a:alphaOff val="0"/>
                <a:shade val="51000"/>
                <a:satMod val="130000"/>
              </a:schemeClr>
            </a:gs>
            <a:gs pos="80000">
              <a:schemeClr val="accent5">
                <a:hueOff val="-2483469"/>
                <a:satOff val="9953"/>
                <a:lumOff val="2157"/>
                <a:alphaOff val="0"/>
                <a:shade val="93000"/>
                <a:satMod val="130000"/>
              </a:schemeClr>
            </a:gs>
            <a:gs pos="100000">
              <a:schemeClr val="accent5">
                <a:hueOff val="-2483469"/>
                <a:satOff val="9953"/>
                <a:lumOff val="2157"/>
                <a:alphaOff val="0"/>
                <a:shade val="94000"/>
                <a:satMod val="135000"/>
              </a:schemeClr>
            </a:gs>
          </a:gsLst>
          <a:lin ang="16200000" scaled="0"/>
        </a:gradFill>
        <a:ln w="9525" cap="flat" cmpd="sng" algn="ctr">
          <a:solidFill>
            <a:schemeClr val="accent5">
              <a:hueOff val="-2483469"/>
              <a:satOff val="9953"/>
              <a:lumOff val="2157"/>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s-ES" sz="1600" kern="1200" dirty="0">
            <a:latin typeface="Arial" pitchFamily="34" charset="0"/>
            <a:cs typeface="Arial" pitchFamily="34" charset="0"/>
          </a:endParaRPr>
        </a:p>
      </dsp:txBody>
      <dsp:txXfrm rot="-5400000">
        <a:off x="1" y="1843871"/>
        <a:ext cx="898400" cy="385029"/>
      </dsp:txXfrm>
    </dsp:sp>
    <dsp:sp modelId="{F704F119-34BF-4785-9178-C714DDDE4049}">
      <dsp:nvSpPr>
        <dsp:cNvPr id="0" name=""/>
        <dsp:cNvSpPr/>
      </dsp:nvSpPr>
      <dsp:spPr>
        <a:xfrm rot="5400000">
          <a:off x="3876343" y="-1777612"/>
          <a:ext cx="1222913" cy="7178799"/>
        </a:xfrm>
        <a:prstGeom prst="round2SameRect">
          <a:avLst/>
        </a:prstGeom>
        <a:solidFill>
          <a:schemeClr val="lt1">
            <a:alpha val="90000"/>
            <a:hueOff val="0"/>
            <a:satOff val="0"/>
            <a:lumOff val="0"/>
            <a:alphaOff val="0"/>
          </a:schemeClr>
        </a:solidFill>
        <a:ln w="9525" cap="flat" cmpd="sng" algn="ctr">
          <a:solidFill>
            <a:schemeClr val="accent5">
              <a:hueOff val="-2483469"/>
              <a:satOff val="9953"/>
              <a:lumOff val="2157"/>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es-ES" sz="1600" kern="1200" dirty="0" smtClean="0">
              <a:latin typeface="Arial" pitchFamily="34" charset="0"/>
              <a:cs typeface="Arial" pitchFamily="34" charset="0"/>
            </a:rPr>
            <a:t>El incremento de la demanda de literatura religiosa y mayor presencia de la temática en canciones de agrupaciones de música popular, así como una concurrencia más elevada a las festividades religiosas, con las cantidades más altas de asistentes y participación</a:t>
          </a:r>
          <a:endParaRPr lang="es-ES" sz="1600" kern="1200" dirty="0">
            <a:latin typeface="Arial" pitchFamily="34" charset="0"/>
            <a:cs typeface="Arial" pitchFamily="34" charset="0"/>
          </a:endParaRPr>
        </a:p>
        <a:p>
          <a:pPr marL="171450" lvl="1" indent="-171450" algn="just" defTabSz="711200">
            <a:lnSpc>
              <a:spcPct val="90000"/>
            </a:lnSpc>
            <a:spcBef>
              <a:spcPct val="0"/>
            </a:spcBef>
            <a:spcAft>
              <a:spcPct val="15000"/>
            </a:spcAft>
            <a:buChar char="••"/>
          </a:pPr>
          <a:endParaRPr lang="es-ES" sz="1600" kern="1200" dirty="0">
            <a:latin typeface="Arial" pitchFamily="34" charset="0"/>
            <a:cs typeface="Arial" pitchFamily="34" charset="0"/>
          </a:endParaRPr>
        </a:p>
      </dsp:txBody>
      <dsp:txXfrm rot="-5400000">
        <a:off x="898400" y="1260029"/>
        <a:ext cx="7119101" cy="1103517"/>
      </dsp:txXfrm>
    </dsp:sp>
    <dsp:sp modelId="{39D2350F-5EE0-4BDE-B5F5-2DB07A1CD5FC}">
      <dsp:nvSpPr>
        <dsp:cNvPr id="0" name=""/>
        <dsp:cNvSpPr/>
      </dsp:nvSpPr>
      <dsp:spPr>
        <a:xfrm rot="5400000">
          <a:off x="-192514" y="2858628"/>
          <a:ext cx="1283429" cy="898400"/>
        </a:xfrm>
        <a:prstGeom prst="chevron">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w="9525" cap="flat" cmpd="sng" algn="ctr">
          <a:solidFill>
            <a:schemeClr val="accent5">
              <a:hueOff val="-4966938"/>
              <a:satOff val="19906"/>
              <a:lumOff val="4314"/>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s-ES" sz="1600" kern="1200" dirty="0">
            <a:latin typeface="Arial" pitchFamily="34" charset="0"/>
            <a:cs typeface="Arial" pitchFamily="34" charset="0"/>
          </a:endParaRPr>
        </a:p>
      </dsp:txBody>
      <dsp:txXfrm rot="-5400000">
        <a:off x="1" y="3115313"/>
        <a:ext cx="898400" cy="385029"/>
      </dsp:txXfrm>
    </dsp:sp>
    <dsp:sp modelId="{FBAFCA4F-CFA1-4147-83A2-1717009F1D57}">
      <dsp:nvSpPr>
        <dsp:cNvPr id="0" name=""/>
        <dsp:cNvSpPr/>
      </dsp:nvSpPr>
      <dsp:spPr>
        <a:xfrm rot="5400000">
          <a:off x="3973969" y="-506170"/>
          <a:ext cx="1027662" cy="7178799"/>
        </a:xfrm>
        <a:prstGeom prst="round2SameRect">
          <a:avLst/>
        </a:prstGeom>
        <a:solidFill>
          <a:schemeClr val="lt1">
            <a:alpha val="90000"/>
            <a:hueOff val="0"/>
            <a:satOff val="0"/>
            <a:lumOff val="0"/>
            <a:alphaOff val="0"/>
          </a:schemeClr>
        </a:solidFill>
        <a:ln w="9525" cap="flat" cmpd="sng" algn="ctr">
          <a:solidFill>
            <a:schemeClr val="accent5">
              <a:hueOff val="-4966938"/>
              <a:satOff val="19906"/>
              <a:lumOff val="4314"/>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es-ES" sz="1600" kern="1200" dirty="0" smtClean="0">
              <a:latin typeface="Arial" pitchFamily="34" charset="0"/>
              <a:cs typeface="Arial" pitchFamily="34" charset="0"/>
            </a:rPr>
            <a:t>Ha  crecido el número de dirigentes de culto (sacerdotes y monjas, pero sobre todo pastores evangélicos y también </a:t>
          </a:r>
          <a:r>
            <a:rPr lang="es-ES" sz="1600" kern="1200" dirty="0" err="1" smtClean="0">
              <a:latin typeface="Arial" pitchFamily="34" charset="0"/>
              <a:cs typeface="Arial" pitchFamily="34" charset="0"/>
            </a:rPr>
            <a:t>babalawos</a:t>
          </a:r>
          <a:r>
            <a:rPr lang="es-ES" sz="1600" kern="1200" dirty="0" smtClean="0">
              <a:latin typeface="Arial" pitchFamily="34" charset="0"/>
              <a:cs typeface="Arial" pitchFamily="34" charset="0"/>
            </a:rPr>
            <a:t> y otras jerarquías de la santería </a:t>
          </a:r>
          <a:r>
            <a:rPr lang="es-ES" sz="1600" kern="1200" dirty="0" err="1" smtClean="0">
              <a:latin typeface="Arial" pitchFamily="34" charset="0"/>
              <a:cs typeface="Arial" pitchFamily="34" charset="0"/>
            </a:rPr>
            <a:t>babalochas</a:t>
          </a:r>
          <a:r>
            <a:rPr lang="es-ES" sz="1600" kern="1200" dirty="0" smtClean="0">
              <a:latin typeface="Arial" pitchFamily="34" charset="0"/>
              <a:cs typeface="Arial" pitchFamily="34" charset="0"/>
            </a:rPr>
            <a:t> e </a:t>
          </a:r>
          <a:r>
            <a:rPr lang="es-ES" sz="1600" kern="1200" dirty="0" err="1" smtClean="0">
              <a:latin typeface="Arial" pitchFamily="34" charset="0"/>
              <a:cs typeface="Arial" pitchFamily="34" charset="0"/>
            </a:rPr>
            <a:t>iyalochas</a:t>
          </a:r>
          <a:r>
            <a:rPr lang="es-ES" sz="1600" kern="1200" dirty="0" smtClean="0">
              <a:latin typeface="Arial" pitchFamily="34" charset="0"/>
              <a:cs typeface="Arial" pitchFamily="34" charset="0"/>
            </a:rPr>
            <a:t>, es decir, santeros y santeras)</a:t>
          </a:r>
          <a:endParaRPr lang="es-ES" sz="1600" kern="1200" dirty="0">
            <a:latin typeface="Arial" pitchFamily="34" charset="0"/>
            <a:cs typeface="Arial" pitchFamily="34" charset="0"/>
          </a:endParaRPr>
        </a:p>
        <a:p>
          <a:pPr marL="171450" lvl="1" indent="-171450" algn="just" defTabSz="711200">
            <a:lnSpc>
              <a:spcPct val="90000"/>
            </a:lnSpc>
            <a:spcBef>
              <a:spcPct val="0"/>
            </a:spcBef>
            <a:spcAft>
              <a:spcPct val="15000"/>
            </a:spcAft>
            <a:buChar char="••"/>
          </a:pPr>
          <a:endParaRPr lang="es-ES" sz="1600" kern="1200" dirty="0">
            <a:latin typeface="Arial" pitchFamily="34" charset="0"/>
            <a:cs typeface="Arial" pitchFamily="34" charset="0"/>
          </a:endParaRPr>
        </a:p>
      </dsp:txBody>
      <dsp:txXfrm rot="-5400000">
        <a:off x="898401" y="2619564"/>
        <a:ext cx="7128633" cy="927330"/>
      </dsp:txXfrm>
    </dsp:sp>
    <dsp:sp modelId="{123D256E-D80F-4935-ADCB-2FED4B6F5261}">
      <dsp:nvSpPr>
        <dsp:cNvPr id="0" name=""/>
        <dsp:cNvSpPr/>
      </dsp:nvSpPr>
      <dsp:spPr>
        <a:xfrm rot="5400000">
          <a:off x="-192514" y="4033354"/>
          <a:ext cx="1283429" cy="898400"/>
        </a:xfrm>
        <a:prstGeom prst="chevron">
          <a:avLst/>
        </a:prstGeom>
        <a:gradFill rotWithShape="0">
          <a:gsLst>
            <a:gs pos="0">
              <a:schemeClr val="accent5">
                <a:hueOff val="-7450407"/>
                <a:satOff val="29858"/>
                <a:lumOff val="6471"/>
                <a:alphaOff val="0"/>
                <a:shade val="51000"/>
                <a:satMod val="130000"/>
              </a:schemeClr>
            </a:gs>
            <a:gs pos="80000">
              <a:schemeClr val="accent5">
                <a:hueOff val="-7450407"/>
                <a:satOff val="29858"/>
                <a:lumOff val="6471"/>
                <a:alphaOff val="0"/>
                <a:shade val="93000"/>
                <a:satMod val="130000"/>
              </a:schemeClr>
            </a:gs>
            <a:gs pos="100000">
              <a:schemeClr val="accent5">
                <a:hueOff val="-7450407"/>
                <a:satOff val="29858"/>
                <a:lumOff val="6471"/>
                <a:alphaOff val="0"/>
                <a:shade val="94000"/>
                <a:satMod val="135000"/>
              </a:schemeClr>
            </a:gs>
          </a:gsLst>
          <a:lin ang="16200000" scaled="0"/>
        </a:gradFill>
        <a:ln w="9525" cap="flat" cmpd="sng" algn="ctr">
          <a:solidFill>
            <a:schemeClr val="accent5">
              <a:hueOff val="-7450407"/>
              <a:satOff val="29858"/>
              <a:lumOff val="6471"/>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s-ES" sz="1600" kern="1200" dirty="0">
            <a:latin typeface="Arial" pitchFamily="34" charset="0"/>
            <a:cs typeface="Arial" pitchFamily="34" charset="0"/>
          </a:endParaRPr>
        </a:p>
      </dsp:txBody>
      <dsp:txXfrm rot="-5400000">
        <a:off x="1" y="4290039"/>
        <a:ext cx="898400" cy="385029"/>
      </dsp:txXfrm>
    </dsp:sp>
    <dsp:sp modelId="{42050340-890C-4C98-A994-BC0090F1FA37}">
      <dsp:nvSpPr>
        <dsp:cNvPr id="0" name=""/>
        <dsp:cNvSpPr/>
      </dsp:nvSpPr>
      <dsp:spPr>
        <a:xfrm rot="5400000">
          <a:off x="4070685" y="668555"/>
          <a:ext cx="834229" cy="7178799"/>
        </a:xfrm>
        <a:prstGeom prst="round2SameRect">
          <a:avLst/>
        </a:prstGeom>
        <a:solidFill>
          <a:schemeClr val="lt1">
            <a:alpha val="90000"/>
            <a:hueOff val="0"/>
            <a:satOff val="0"/>
            <a:lumOff val="0"/>
            <a:alphaOff val="0"/>
          </a:schemeClr>
        </a:solidFill>
        <a:ln w="9525" cap="flat" cmpd="sng" algn="ctr">
          <a:solidFill>
            <a:schemeClr val="accent5">
              <a:hueOff val="-7450407"/>
              <a:satOff val="29858"/>
              <a:lumOff val="6471"/>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just" defTabSz="711200">
            <a:lnSpc>
              <a:spcPct val="90000"/>
            </a:lnSpc>
            <a:spcBef>
              <a:spcPct val="0"/>
            </a:spcBef>
            <a:spcAft>
              <a:spcPct val="15000"/>
            </a:spcAft>
            <a:buChar char="••"/>
          </a:pPr>
          <a:r>
            <a:rPr lang="es-ES" sz="1600" kern="1200" dirty="0" smtClean="0">
              <a:latin typeface="Arial" pitchFamily="34" charset="0"/>
              <a:cs typeface="Arial" pitchFamily="34" charset="0"/>
            </a:rPr>
            <a:t>Ha crecido también el número de asistentes a peregrinaciones como la del Santuario de la Caridad del Cobre, en Santiago de Cuba y la de San Lázaro, en su Santuario de El Rincón.</a:t>
          </a:r>
          <a:r>
            <a:rPr lang="es-ES_tradnl" sz="1600" kern="1200" dirty="0" smtClean="0">
              <a:latin typeface="Arial" pitchFamily="34" charset="0"/>
              <a:cs typeface="Arial" pitchFamily="34" charset="0"/>
            </a:rPr>
            <a:t> </a:t>
          </a:r>
          <a:endParaRPr lang="es-ES" sz="1600" kern="1200" dirty="0">
            <a:latin typeface="Arial" pitchFamily="34" charset="0"/>
            <a:cs typeface="Arial" pitchFamily="34" charset="0"/>
          </a:endParaRPr>
        </a:p>
      </dsp:txBody>
      <dsp:txXfrm rot="-5400000">
        <a:off x="898400" y="3881564"/>
        <a:ext cx="7138075" cy="752781"/>
      </dsp:txXfrm>
    </dsp:sp>
    <dsp:sp modelId="{20B5C247-D262-463B-BD82-48C5CB23A85C}">
      <dsp:nvSpPr>
        <dsp:cNvPr id="0" name=""/>
        <dsp:cNvSpPr/>
      </dsp:nvSpPr>
      <dsp:spPr>
        <a:xfrm rot="5400000">
          <a:off x="-192514" y="5208080"/>
          <a:ext cx="1283429" cy="898400"/>
        </a:xfrm>
        <a:prstGeom prst="chevron">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s-ES" sz="1600" kern="1200">
            <a:latin typeface="Arial" pitchFamily="34" charset="0"/>
            <a:cs typeface="Arial" pitchFamily="34" charset="0"/>
          </a:endParaRPr>
        </a:p>
      </dsp:txBody>
      <dsp:txXfrm rot="-5400000">
        <a:off x="1" y="5464765"/>
        <a:ext cx="898400" cy="385029"/>
      </dsp:txXfrm>
    </dsp:sp>
    <dsp:sp modelId="{7160B30F-D23B-4363-94E9-4B7A600D1B65}">
      <dsp:nvSpPr>
        <dsp:cNvPr id="0" name=""/>
        <dsp:cNvSpPr/>
      </dsp:nvSpPr>
      <dsp:spPr>
        <a:xfrm rot="5400000">
          <a:off x="4070685" y="1843281"/>
          <a:ext cx="834229" cy="7178799"/>
        </a:xfrm>
        <a:prstGeom prst="round2SameRect">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s-ES" sz="1600" kern="1200" dirty="0" smtClean="0">
              <a:latin typeface="Arial" pitchFamily="34" charset="0"/>
              <a:cs typeface="Arial" pitchFamily="34" charset="0"/>
            </a:rPr>
            <a:t>Un </a:t>
          </a:r>
          <a:r>
            <a:rPr lang="es-ES" sz="1600" u="sng" kern="1200" dirty="0" smtClean="0">
              <a:latin typeface="Arial" pitchFamily="34" charset="0"/>
              <a:cs typeface="Arial" pitchFamily="34" charset="0"/>
            </a:rPr>
            <a:t>aumento de bautizos </a:t>
          </a:r>
          <a:r>
            <a:rPr lang="es-ES" sz="1600" kern="1200" dirty="0" smtClean="0">
              <a:latin typeface="Arial" pitchFamily="34" charset="0"/>
              <a:cs typeface="Arial" pitchFamily="34" charset="0"/>
            </a:rPr>
            <a:t>y la recepción de otros sacramentos.</a:t>
          </a:r>
          <a:endParaRPr lang="es-ES" sz="1600" kern="1200" dirty="0">
            <a:latin typeface="Arial" pitchFamily="34" charset="0"/>
            <a:cs typeface="Arial" pitchFamily="34" charset="0"/>
          </a:endParaRPr>
        </a:p>
      </dsp:txBody>
      <dsp:txXfrm rot="-5400000">
        <a:off x="898400" y="5056290"/>
        <a:ext cx="7138075" cy="752781"/>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D7B2B6-4181-4E8B-8A55-0D38E541E536}" type="datetimeFigureOut">
              <a:rPr lang="es-ES" smtClean="0"/>
              <a:pPr/>
              <a:t>05/04/2023</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64D973-DBB6-44A4-AEAA-E8ED3E879493}" type="slidenum">
              <a:rPr lang="es-ES" smtClean="0"/>
              <a:pPr/>
              <a:t>‹Nº›</a:t>
            </a:fld>
            <a:endParaRPr lang="es-ES"/>
          </a:p>
        </p:txBody>
      </p:sp>
    </p:spTree>
    <p:extLst>
      <p:ext uri="{BB962C8B-B14F-4D97-AF65-F5344CB8AC3E}">
        <p14:creationId xmlns:p14="http://schemas.microsoft.com/office/powerpoint/2010/main" val="1679872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_tradnl" dirty="0" smtClean="0">
                <a:latin typeface="Times New Roman" pitchFamily="18" charset="0"/>
                <a:ea typeface="Times New Roman" pitchFamily="18" charset="0"/>
                <a:cs typeface="Times New Roman" pitchFamily="18" charset="0"/>
              </a:rPr>
              <a:t>Dr. Jorge Ramírez Calzadilla</a:t>
            </a:r>
            <a:endParaRPr lang="es-ES" sz="800" smtClean="0">
              <a:latin typeface="Arial" pitchFamily="34" charset="0"/>
              <a:cs typeface="Arial" pitchFamily="34" charset="0"/>
            </a:endParaRPr>
          </a:p>
          <a:p>
            <a:endParaRPr lang="es-ES"/>
          </a:p>
        </p:txBody>
      </p:sp>
      <p:sp>
        <p:nvSpPr>
          <p:cNvPr id="4" name="3 Marcador de número de diapositiva"/>
          <p:cNvSpPr>
            <a:spLocks noGrp="1"/>
          </p:cNvSpPr>
          <p:nvPr>
            <p:ph type="sldNum" sz="quarter" idx="10"/>
          </p:nvPr>
        </p:nvSpPr>
        <p:spPr/>
        <p:txBody>
          <a:bodyPr/>
          <a:lstStyle/>
          <a:p>
            <a:fld id="{D564D973-DBB6-44A4-AEAA-E8ED3E879493}" type="slidenum">
              <a:rPr lang="es-ES" smtClean="0"/>
              <a:pPr/>
              <a:t>6</a:t>
            </a:fld>
            <a:endParaRPr lang="es-ES"/>
          </a:p>
        </p:txBody>
      </p:sp>
    </p:spTree>
    <p:extLst>
      <p:ext uri="{BB962C8B-B14F-4D97-AF65-F5344CB8AC3E}">
        <p14:creationId xmlns:p14="http://schemas.microsoft.com/office/powerpoint/2010/main" val="911325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D564D973-DBB6-44A4-AEAA-E8ED3E879493}" type="slidenum">
              <a:rPr lang="es-ES" smtClean="0"/>
              <a:pPr/>
              <a:t>9</a:t>
            </a:fld>
            <a:endParaRPr lang="es-ES"/>
          </a:p>
        </p:txBody>
      </p:sp>
    </p:spTree>
    <p:extLst>
      <p:ext uri="{BB962C8B-B14F-4D97-AF65-F5344CB8AC3E}">
        <p14:creationId xmlns:p14="http://schemas.microsoft.com/office/powerpoint/2010/main" val="30841647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05/04/2023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05/04/2023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05/04/2023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ítulo y diagrama u organigrama">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p>
            <a:r>
              <a:rPr lang="es-ES" smtClean="0"/>
              <a:t>Haga clic para modificar el estilo de título del patrón</a:t>
            </a:r>
            <a:endParaRPr lang="es-ES"/>
          </a:p>
        </p:txBody>
      </p:sp>
      <p:sp>
        <p:nvSpPr>
          <p:cNvPr id="3" name="2 Marcador de SmartArt"/>
          <p:cNvSpPr>
            <a:spLocks noGrp="1"/>
          </p:cNvSpPr>
          <p:nvPr>
            <p:ph type="dgm" idx="1"/>
          </p:nvPr>
        </p:nvSpPr>
        <p:spPr>
          <a:xfrm>
            <a:off x="457200" y="1600200"/>
            <a:ext cx="8229600" cy="4525963"/>
          </a:xfrm>
        </p:spPr>
        <p:txBody>
          <a:bodyPr/>
          <a:lstStyle/>
          <a:p>
            <a:endParaRPr lang="es-ES"/>
          </a:p>
        </p:txBody>
      </p:sp>
      <p:sp>
        <p:nvSpPr>
          <p:cNvPr id="4" name="3 Marcador de fecha"/>
          <p:cNvSpPr>
            <a:spLocks noGrp="1"/>
          </p:cNvSpPr>
          <p:nvPr>
            <p:ph type="dt" sz="half" idx="10"/>
          </p:nvPr>
        </p:nvSpPr>
        <p:spPr>
          <a:xfrm>
            <a:off x="457200" y="6245225"/>
            <a:ext cx="2133600" cy="476250"/>
          </a:xfrm>
        </p:spPr>
        <p:txBody>
          <a:bodyPr/>
          <a:lstStyle>
            <a:lvl1pPr>
              <a:defRPr/>
            </a:lvl1pPr>
          </a:lstStyle>
          <a:p>
            <a:endParaRPr lang="es-ES"/>
          </a:p>
        </p:txBody>
      </p:sp>
      <p:sp>
        <p:nvSpPr>
          <p:cNvPr id="5" name="4 Marcador de pie de página"/>
          <p:cNvSpPr>
            <a:spLocks noGrp="1"/>
          </p:cNvSpPr>
          <p:nvPr>
            <p:ph type="ftr" sz="quarter" idx="11"/>
          </p:nvPr>
        </p:nvSpPr>
        <p:spPr>
          <a:xfrm>
            <a:off x="3124200" y="6245225"/>
            <a:ext cx="2895600" cy="476250"/>
          </a:xfrm>
        </p:spPr>
        <p:txBody>
          <a:bodyPr/>
          <a:lstStyle>
            <a:lvl1pPr>
              <a:defRPr/>
            </a:lvl1pPr>
          </a:lstStyle>
          <a:p>
            <a:endParaRPr lang="es-ES"/>
          </a:p>
        </p:txBody>
      </p:sp>
      <p:sp>
        <p:nvSpPr>
          <p:cNvPr id="6" name="5 Marcador de número de diapositiva"/>
          <p:cNvSpPr>
            <a:spLocks noGrp="1"/>
          </p:cNvSpPr>
          <p:nvPr>
            <p:ph type="sldNum" sz="quarter" idx="12"/>
          </p:nvPr>
        </p:nvSpPr>
        <p:spPr>
          <a:xfrm>
            <a:off x="6553200" y="6245225"/>
            <a:ext cx="2133600" cy="476250"/>
          </a:xfrm>
        </p:spPr>
        <p:txBody>
          <a:bodyPr/>
          <a:lstStyle>
            <a:lvl1pPr>
              <a:defRPr/>
            </a:lvl1pPr>
          </a:lstStyle>
          <a:p>
            <a:fld id="{37032F65-0C20-45FC-BD19-43F3D71464E0}" type="slidenum">
              <a:rPr lang="es-ES"/>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pPr/>
              <a:t>05/04/2023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pPr/>
              <a:t>05/04/2023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pPr/>
              <a:t>05/04/2023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pPr/>
              <a:t>05/04/2023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pPr/>
              <a:t>05/04/2023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pPr/>
              <a:t>05/04/2023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05/04/2023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pPr/>
              <a:t>05/04/2023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pPr/>
              <a:t>05/04/2023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7.emf"/><Relationship Id="rId4" Type="http://schemas.openxmlformats.org/officeDocument/2006/relationships/oleObject" Target="../embeddings/Presentaci_n_de_Microsoft_PowerPoint_97-20031.ppt"/></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3.gi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gif"/><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3.gif"/><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2.png"/><Relationship Id="rId5" Type="http://schemas.openxmlformats.org/officeDocument/2006/relationships/image" Target="../media/image12.wmf"/><Relationship Id="rId4" Type="http://schemas.openxmlformats.org/officeDocument/2006/relationships/oleObject" Target="../embeddings/oleObject2.bin"/></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3.gi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 Id="rId9"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descr="C:\Users\Norma\Downloads\Religion\300px-Cristo_crucificado.jpg"/>
          <p:cNvPicPr>
            <a:picLocks noChangeAspect="1" noChangeArrowheads="1"/>
          </p:cNvPicPr>
          <p:nvPr/>
        </p:nvPicPr>
        <p:blipFill>
          <a:blip r:embed="rId2"/>
          <a:srcRect/>
          <a:stretch>
            <a:fillRect/>
          </a:stretch>
        </p:blipFill>
        <p:spPr bwMode="auto">
          <a:xfrm>
            <a:off x="2714612" y="214290"/>
            <a:ext cx="3714776" cy="442915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5" name="4 Rectángulo"/>
          <p:cNvSpPr/>
          <p:nvPr/>
        </p:nvSpPr>
        <p:spPr>
          <a:xfrm>
            <a:off x="381000" y="4953000"/>
            <a:ext cx="8485015" cy="954107"/>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s-ES"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“La religión en el mundo contemporáneo, </a:t>
            </a:r>
          </a:p>
          <a:p>
            <a:pPr algn="ctr"/>
            <a:r>
              <a:rPr lang="es-ES"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su relación con el proceso salud-enfermedad”.</a:t>
            </a:r>
            <a:endParaRPr lang="es-ES"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AutoShape 3"/>
          <p:cNvSpPr>
            <a:spLocks noChangeArrowheads="1"/>
          </p:cNvSpPr>
          <p:nvPr/>
        </p:nvSpPr>
        <p:spPr bwMode="auto">
          <a:xfrm>
            <a:off x="4419600" y="1981200"/>
            <a:ext cx="1512888" cy="1096962"/>
          </a:xfrm>
          <a:prstGeom prst="rightArrow">
            <a:avLst>
              <a:gd name="adj1" fmla="val 50000"/>
              <a:gd name="adj2" fmla="val 69485"/>
            </a:avLst>
          </a:prstGeom>
          <a:ln>
            <a:headEnd/>
            <a:tailEnd/>
          </a:ln>
        </p:spPr>
        <p:style>
          <a:lnRef idx="1">
            <a:schemeClr val="accent2"/>
          </a:lnRef>
          <a:fillRef idx="2">
            <a:schemeClr val="accent2"/>
          </a:fillRef>
          <a:effectRef idx="1">
            <a:schemeClr val="accent2"/>
          </a:effectRef>
          <a:fontRef idx="minor">
            <a:schemeClr val="dk1"/>
          </a:fontRef>
        </p:style>
        <p:txBody>
          <a:bodyPr wrap="none" anchor="ctr"/>
          <a:lstStyle/>
          <a:p>
            <a:endParaRPr lang="es-ES"/>
          </a:p>
        </p:txBody>
      </p:sp>
      <p:graphicFrame>
        <p:nvGraphicFramePr>
          <p:cNvPr id="3074" name="Object 4"/>
          <p:cNvGraphicFramePr>
            <a:graphicFrameLocks noChangeAspect="1"/>
          </p:cNvGraphicFramePr>
          <p:nvPr/>
        </p:nvGraphicFramePr>
        <p:xfrm>
          <a:off x="5943600" y="2057400"/>
          <a:ext cx="2987675" cy="2243137"/>
        </p:xfrm>
        <a:graphic>
          <a:graphicData uri="http://schemas.openxmlformats.org/presentationml/2006/ole">
            <mc:AlternateContent xmlns:mc="http://schemas.openxmlformats.org/markup-compatibility/2006">
              <mc:Choice xmlns:v="urn:schemas-microsoft-com:vml" Requires="v">
                <p:oleObj spid="_x0000_s89093" name="Presentación" r:id="rId4" imgW="4012859" imgH="3010068" progId="PowerPoint.Show.8">
                  <p:embed/>
                </p:oleObj>
              </mc:Choice>
              <mc:Fallback>
                <p:oleObj name="Presentación" r:id="rId4" imgW="4012859" imgH="3010068" progId="PowerPoint.Show.8">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3600" y="2057400"/>
                        <a:ext cx="2987675" cy="2243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 name="4 Rectángulo"/>
          <p:cNvSpPr/>
          <p:nvPr/>
        </p:nvSpPr>
        <p:spPr>
          <a:xfrm>
            <a:off x="1066800" y="990600"/>
            <a:ext cx="7620000" cy="5262979"/>
          </a:xfrm>
          <a:prstGeom prst="rect">
            <a:avLst/>
          </a:prstGeom>
        </p:spPr>
        <p:txBody>
          <a:bodyPr wrap="square">
            <a:spAutoFit/>
          </a:bodyPr>
          <a:lstStyle/>
          <a:p>
            <a:pPr algn="ctr"/>
            <a:r>
              <a:rPr lang="es-MX" sz="2800" dirty="0" smtClean="0">
                <a:latin typeface="Arial" pitchFamily="34" charset="0"/>
                <a:cs typeface="Arial" pitchFamily="34" charset="0"/>
              </a:rPr>
              <a:t>Se expresa a través de simbolizaciones</a:t>
            </a:r>
          </a:p>
          <a:p>
            <a:pPr lvl="1">
              <a:buFont typeface="Wingdings" pitchFamily="2" charset="2"/>
              <a:buNone/>
            </a:pPr>
            <a:r>
              <a:rPr lang="es-MX" sz="2800" dirty="0" smtClean="0">
                <a:latin typeface="Arial" pitchFamily="34" charset="0"/>
                <a:cs typeface="Arial" pitchFamily="34" charset="0"/>
              </a:rPr>
              <a:t>que ya no responden a lo español. </a:t>
            </a:r>
          </a:p>
          <a:p>
            <a:pPr lvl="1">
              <a:buFont typeface="Wingdings" pitchFamily="2" charset="2"/>
              <a:buNone/>
            </a:pPr>
            <a:endParaRPr lang="es-MX" sz="2800" dirty="0" smtClean="0">
              <a:latin typeface="Arial" pitchFamily="34" charset="0"/>
              <a:cs typeface="Arial" pitchFamily="34" charset="0"/>
            </a:endParaRPr>
          </a:p>
          <a:p>
            <a:pPr lvl="1">
              <a:buFont typeface="Wingdings" pitchFamily="2" charset="2"/>
              <a:buNone/>
            </a:pPr>
            <a:r>
              <a:rPr lang="es-MX" sz="2800" dirty="0" smtClean="0">
                <a:latin typeface="Arial" pitchFamily="34" charset="0"/>
                <a:cs typeface="Arial" pitchFamily="34" charset="0"/>
              </a:rPr>
              <a:t>          Ejemplos</a:t>
            </a:r>
          </a:p>
          <a:p>
            <a:pPr lvl="1">
              <a:buFont typeface="Wingdings" pitchFamily="2" charset="2"/>
              <a:buNone/>
            </a:pPr>
            <a:endParaRPr lang="es-MX" sz="2800" dirty="0" smtClean="0">
              <a:latin typeface="Arial" pitchFamily="34" charset="0"/>
              <a:cs typeface="Arial" pitchFamily="34" charset="0"/>
            </a:endParaRPr>
          </a:p>
          <a:p>
            <a:pPr algn="just"/>
            <a:r>
              <a:rPr lang="es-MX" sz="2800" dirty="0" smtClean="0">
                <a:latin typeface="Arial" pitchFamily="34" charset="0"/>
                <a:cs typeface="Arial" pitchFamily="34" charset="0"/>
              </a:rPr>
              <a:t>La virgen del Cobre sustituye </a:t>
            </a:r>
          </a:p>
          <a:p>
            <a:pPr algn="just"/>
            <a:r>
              <a:rPr lang="es-MX" sz="2800" dirty="0" smtClean="0">
                <a:latin typeface="Arial" pitchFamily="34" charset="0"/>
                <a:cs typeface="Arial" pitchFamily="34" charset="0"/>
              </a:rPr>
              <a:t> a  la de Toledo.</a:t>
            </a:r>
          </a:p>
          <a:p>
            <a:pPr algn="just"/>
            <a:endParaRPr lang="es-MX" sz="2800" dirty="0" smtClean="0">
              <a:latin typeface="Arial" pitchFamily="34" charset="0"/>
              <a:cs typeface="Arial" pitchFamily="34" charset="0"/>
            </a:endParaRPr>
          </a:p>
          <a:p>
            <a:pPr algn="just">
              <a:buFont typeface="Wingdings" pitchFamily="2" charset="2"/>
              <a:buNone/>
            </a:pPr>
            <a:r>
              <a:rPr lang="es-MX" sz="2800" dirty="0" smtClean="0">
                <a:latin typeface="Arial" pitchFamily="34" charset="0"/>
                <a:cs typeface="Arial" pitchFamily="34" charset="0"/>
              </a:rPr>
              <a:t>La Habana, si bien mantiene a San</a:t>
            </a:r>
          </a:p>
          <a:p>
            <a:pPr algn="just">
              <a:buFont typeface="Wingdings" pitchFamily="2" charset="2"/>
              <a:buNone/>
            </a:pPr>
            <a:r>
              <a:rPr lang="es-MX" sz="2800" dirty="0" smtClean="0">
                <a:latin typeface="Arial" pitchFamily="34" charset="0"/>
                <a:cs typeface="Arial" pitchFamily="34" charset="0"/>
              </a:rPr>
              <a:t>Cristóbal, tiene ahora una Virgen Negra y</a:t>
            </a:r>
          </a:p>
          <a:p>
            <a:pPr algn="just">
              <a:buFont typeface="Wingdings" pitchFamily="2" charset="2"/>
              <a:buNone/>
            </a:pPr>
            <a:r>
              <a:rPr lang="es-MX" sz="2800" dirty="0" smtClean="0">
                <a:latin typeface="Arial" pitchFamily="34" charset="0"/>
                <a:cs typeface="Arial" pitchFamily="34" charset="0"/>
              </a:rPr>
              <a:t>marítima, la de Regla, que adquiere </a:t>
            </a:r>
          </a:p>
          <a:p>
            <a:pPr algn="just">
              <a:buFont typeface="Wingdings" pitchFamily="2" charset="2"/>
              <a:buNone/>
            </a:pPr>
            <a:r>
              <a:rPr lang="es-MX" sz="2800" dirty="0" smtClean="0">
                <a:latin typeface="Arial" pitchFamily="34" charset="0"/>
                <a:cs typeface="Arial" pitchFamily="34" charset="0"/>
              </a:rPr>
              <a:t>nuevos atributos.</a:t>
            </a:r>
            <a:endParaRPr lang="es-ES" dirty="0">
              <a:latin typeface="Arial" pitchFamily="34" charset="0"/>
              <a:cs typeface="Arial" pitchFamily="34" charset="0"/>
            </a:endParaRPr>
          </a:p>
        </p:txBody>
      </p:sp>
      <p:sp>
        <p:nvSpPr>
          <p:cNvPr id="6" name="5 Rectángulo"/>
          <p:cNvSpPr/>
          <p:nvPr/>
        </p:nvSpPr>
        <p:spPr>
          <a:xfrm>
            <a:off x="533400" y="228600"/>
            <a:ext cx="4435475" cy="769441"/>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r>
              <a:rPr lang="es-MX"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RELIGIOSAS.</a:t>
            </a:r>
          </a:p>
        </p:txBody>
      </p:sp>
      <p:pic>
        <p:nvPicPr>
          <p:cNvPr id="7" name="Picture 7" descr="C:\Users\Norma\Desktop\170px-Christian_cross.svg.png"/>
          <p:cNvPicPr>
            <a:picLocks noChangeAspect="1" noChangeArrowheads="1"/>
          </p:cNvPicPr>
          <p:nvPr/>
        </p:nvPicPr>
        <p:blipFill>
          <a:blip r:embed="rId6"/>
          <a:srcRect/>
          <a:stretch>
            <a:fillRect/>
          </a:stretch>
        </p:blipFill>
        <p:spPr bwMode="auto">
          <a:xfrm>
            <a:off x="8229600" y="304800"/>
            <a:ext cx="714348" cy="1142984"/>
          </a:xfrm>
          <a:prstGeom prst="rect">
            <a:avLst/>
          </a:prstGeom>
          <a:noFill/>
          <a:scene3d>
            <a:camera prst="orthographicFront"/>
            <a:lightRig rig="threePt" dir="t"/>
          </a:scene3d>
          <a:sp3d>
            <a:bevelT/>
          </a:sp3d>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762000" y="609600"/>
            <a:ext cx="5943600" cy="1754326"/>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r>
              <a:rPr lang="es-E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La iglesia juega un papel fundamental</a:t>
            </a:r>
          </a:p>
          <a:p>
            <a:pPr lvl="0" algn="ctr"/>
            <a:r>
              <a:rPr lang="es-E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Siglo XVI-XVIII</a:t>
            </a:r>
            <a:endParaRPr lang="es-MX"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4" name="3 Rectángulo"/>
          <p:cNvSpPr/>
          <p:nvPr/>
        </p:nvSpPr>
        <p:spPr>
          <a:xfrm>
            <a:off x="762000" y="2438400"/>
            <a:ext cx="5791200" cy="3416320"/>
          </a:xfrm>
          <a:prstGeom prst="rect">
            <a:avLst/>
          </a:prstGeom>
          <a:solidFill>
            <a:schemeClr val="accent5">
              <a:lumMod val="20000"/>
              <a:lumOff val="80000"/>
            </a:schemeClr>
          </a:solidFill>
        </p:spPr>
        <p:style>
          <a:lnRef idx="1">
            <a:schemeClr val="accent1"/>
          </a:lnRef>
          <a:fillRef idx="2">
            <a:schemeClr val="accent1"/>
          </a:fillRef>
          <a:effectRef idx="1">
            <a:schemeClr val="accent1"/>
          </a:effectRef>
          <a:fontRef idx="minor">
            <a:schemeClr val="dk1"/>
          </a:fontRef>
        </p:style>
        <p:txBody>
          <a:bodyPr wrap="square">
            <a:spAutoFit/>
          </a:bodyPr>
          <a:lstStyle/>
          <a:p>
            <a:pPr algn="just">
              <a:defRPr/>
            </a:pPr>
            <a:r>
              <a:rPr lang="es-ES" sz="2400" dirty="0" smtClean="0">
                <a:solidFill>
                  <a:schemeClr val="tx1"/>
                </a:solidFill>
                <a:latin typeface="Arial" pitchFamily="34" charset="0"/>
                <a:cs typeface="Arial" pitchFamily="34" charset="0"/>
              </a:rPr>
              <a:t>Tiene una  estructura propia, con su institución de base correspondiente o parroquia, sostén ideológico de la monarquía, creada en cada municipio.</a:t>
            </a:r>
          </a:p>
          <a:p>
            <a:pPr algn="just">
              <a:defRPr/>
            </a:pPr>
            <a:endParaRPr lang="es-ES" sz="2400" dirty="0" smtClean="0">
              <a:solidFill>
                <a:schemeClr val="tx1"/>
              </a:solidFill>
              <a:latin typeface="Arial" pitchFamily="34" charset="0"/>
              <a:cs typeface="Arial" pitchFamily="34" charset="0"/>
            </a:endParaRPr>
          </a:p>
          <a:p>
            <a:pPr algn="just">
              <a:defRPr/>
            </a:pPr>
            <a:r>
              <a:rPr lang="es-ES" sz="2400" u="sng" dirty="0" smtClean="0">
                <a:solidFill>
                  <a:schemeClr val="tx1"/>
                </a:solidFill>
                <a:latin typeface="Arial" pitchFamily="34" charset="0"/>
                <a:cs typeface="Arial" pitchFamily="34" charset="0"/>
              </a:rPr>
              <a:t>Compartía</a:t>
            </a:r>
            <a:r>
              <a:rPr lang="es-ES" sz="2400" dirty="0" smtClean="0">
                <a:solidFill>
                  <a:schemeClr val="tx1"/>
                </a:solidFill>
                <a:latin typeface="Arial" pitchFamily="34" charset="0"/>
                <a:cs typeface="Arial" pitchFamily="34" charset="0"/>
              </a:rPr>
              <a:t> con el gobierno municipal las funciones de </a:t>
            </a:r>
            <a:r>
              <a:rPr lang="es-ES" sz="2400" u="sng" dirty="0" smtClean="0">
                <a:solidFill>
                  <a:srgbClr val="FF0000"/>
                </a:solidFill>
                <a:effectLst>
                  <a:outerShdw blurRad="38100" dist="38100" dir="2700000" algn="tl">
                    <a:srgbClr val="000000"/>
                  </a:outerShdw>
                </a:effectLst>
                <a:latin typeface="Arial" pitchFamily="34" charset="0"/>
                <a:cs typeface="Arial" pitchFamily="34" charset="0"/>
              </a:rPr>
              <a:t>administración de la salud pública</a:t>
            </a:r>
            <a:r>
              <a:rPr lang="es-ES" sz="2400" dirty="0" smtClean="0">
                <a:solidFill>
                  <a:schemeClr val="tx1"/>
                </a:solidFill>
                <a:latin typeface="Arial" pitchFamily="34" charset="0"/>
                <a:cs typeface="Arial" pitchFamily="34" charset="0"/>
              </a:rPr>
              <a:t> desde la fundación de los primeros hospitales. </a:t>
            </a:r>
          </a:p>
        </p:txBody>
      </p:sp>
      <p:pic>
        <p:nvPicPr>
          <p:cNvPr id="5"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9400" y="304800"/>
            <a:ext cx="2335426" cy="3200399"/>
          </a:xfrm>
          <a:prstGeom prst="ellipse">
            <a:avLst/>
          </a:prstGeom>
          <a:ln w="63500" cap="rnd">
            <a:noFill/>
          </a:ln>
          <a:effectLst/>
          <a:scene3d>
            <a:camera prst="orthographicFront"/>
            <a:lightRig rig="contrasting" dir="t">
              <a:rot lat="0" lon="0" rev="3000000"/>
            </a:lightRig>
          </a:scene3d>
          <a:sp3d contourW="7620">
            <a:bevelT w="95250" h="31750"/>
            <a:contourClr>
              <a:srgbClr val="333333"/>
            </a:contourClr>
          </a:sp3d>
        </p:spPr>
      </p:pic>
      <p:pic>
        <p:nvPicPr>
          <p:cNvPr id="6" name="Picture 7" descr="C:\Users\Norma\Desktop\170px-Christian_cross.svg.png"/>
          <p:cNvPicPr>
            <a:picLocks noChangeAspect="1" noChangeArrowheads="1"/>
          </p:cNvPicPr>
          <p:nvPr/>
        </p:nvPicPr>
        <p:blipFill>
          <a:blip r:embed="rId3"/>
          <a:srcRect/>
          <a:stretch>
            <a:fillRect/>
          </a:stretch>
        </p:blipFill>
        <p:spPr bwMode="auto">
          <a:xfrm>
            <a:off x="457200" y="304800"/>
            <a:ext cx="714348" cy="1142984"/>
          </a:xfrm>
          <a:prstGeom prst="rect">
            <a:avLst/>
          </a:prstGeom>
          <a:noFill/>
          <a:scene3d>
            <a:camera prst="orthographicFront"/>
            <a:lightRig rig="threePt" dir="t"/>
          </a:scene3d>
          <a:sp3d>
            <a:bevelT/>
          </a:sp3d>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2743200" y="533400"/>
            <a:ext cx="5943600" cy="1323439"/>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lgn="ctr"/>
            <a:r>
              <a:rPr lang="es-MX"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FUNCIONES DE LA IGLESIA </a:t>
            </a:r>
            <a:endParaRPr lang="es-MX"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4" name="3 Rectángulo"/>
          <p:cNvSpPr/>
          <p:nvPr/>
        </p:nvSpPr>
        <p:spPr>
          <a:xfrm>
            <a:off x="3048000" y="2057400"/>
            <a:ext cx="5791200" cy="3785652"/>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buFont typeface="Wingdings" pitchFamily="2" charset="2"/>
              <a:buChar char="Ø"/>
            </a:pPr>
            <a:r>
              <a:rPr lang="es-MX" sz="2400" dirty="0" smtClean="0">
                <a:latin typeface="Arial" pitchFamily="34" charset="0"/>
                <a:cs typeface="Arial" pitchFamily="34" charset="0"/>
              </a:rPr>
              <a:t>Nombramientos de examinadores</a:t>
            </a:r>
          </a:p>
          <a:p>
            <a:pPr algn="just">
              <a:buFont typeface="Wingdings" pitchFamily="2" charset="2"/>
              <a:buNone/>
            </a:pPr>
            <a:r>
              <a:rPr lang="es-MX" sz="2400" dirty="0" smtClean="0">
                <a:latin typeface="Arial" pitchFamily="34" charset="0"/>
                <a:cs typeface="Arial" pitchFamily="34" charset="0"/>
              </a:rPr>
              <a:t>  médicos.</a:t>
            </a:r>
          </a:p>
          <a:p>
            <a:pPr algn="just">
              <a:buFont typeface="Wingdings" pitchFamily="2" charset="2"/>
              <a:buChar char="Ø"/>
            </a:pPr>
            <a:r>
              <a:rPr lang="es-MX" sz="2400" dirty="0" smtClean="0">
                <a:latin typeface="Arial" pitchFamily="34" charset="0"/>
                <a:cs typeface="Arial" pitchFamily="34" charset="0"/>
              </a:rPr>
              <a:t>Regulación del ejercicio de la medicina.</a:t>
            </a:r>
          </a:p>
          <a:p>
            <a:pPr algn="just">
              <a:buFont typeface="Wingdings" pitchFamily="2" charset="2"/>
              <a:buChar char="Ø"/>
            </a:pPr>
            <a:r>
              <a:rPr lang="es-MX" sz="2400" dirty="0" smtClean="0">
                <a:latin typeface="Arial" pitchFamily="34" charset="0"/>
                <a:cs typeface="Arial" pitchFamily="34" charset="0"/>
              </a:rPr>
              <a:t>Asistencia de todo tipo a hospitales.</a:t>
            </a:r>
          </a:p>
          <a:p>
            <a:pPr algn="just">
              <a:buFont typeface="Wingdings" pitchFamily="2" charset="2"/>
              <a:buChar char="Ø"/>
            </a:pPr>
            <a:r>
              <a:rPr lang="es-MX" sz="2400" dirty="0" smtClean="0">
                <a:latin typeface="Arial" pitchFamily="34" charset="0"/>
                <a:cs typeface="Arial" pitchFamily="34" charset="0"/>
              </a:rPr>
              <a:t>Autorización para el cultivo de plantas</a:t>
            </a:r>
          </a:p>
          <a:p>
            <a:pPr algn="just"/>
            <a:r>
              <a:rPr lang="es-MX" sz="2400" dirty="0" smtClean="0">
                <a:latin typeface="Arial" pitchFamily="34" charset="0"/>
                <a:cs typeface="Arial" pitchFamily="34" charset="0"/>
              </a:rPr>
              <a:t>   medicinales.</a:t>
            </a:r>
          </a:p>
          <a:p>
            <a:pPr algn="just">
              <a:buFont typeface="Wingdings" pitchFamily="2" charset="2"/>
              <a:buChar char="Ø"/>
            </a:pPr>
            <a:r>
              <a:rPr lang="es-MX" sz="2400" dirty="0" smtClean="0">
                <a:latin typeface="Arial" pitchFamily="34" charset="0"/>
                <a:cs typeface="Arial" pitchFamily="34" charset="0"/>
              </a:rPr>
              <a:t>Adopción de medidas frente a epidemias.</a:t>
            </a:r>
          </a:p>
          <a:p>
            <a:pPr algn="just">
              <a:buFont typeface="Wingdings" pitchFamily="2" charset="2"/>
              <a:buChar char="Ø"/>
            </a:pPr>
            <a:r>
              <a:rPr lang="es-MX" sz="2400" dirty="0" smtClean="0">
                <a:latin typeface="Arial" pitchFamily="34" charset="0"/>
                <a:cs typeface="Arial" pitchFamily="34" charset="0"/>
              </a:rPr>
              <a:t>Control de barcos sospechosos de traer enfermos contagiosos.</a:t>
            </a:r>
            <a:endParaRPr lang="es-MX" sz="2400" dirty="0">
              <a:latin typeface="Arial" pitchFamily="34" charset="0"/>
              <a:cs typeface="Arial" pitchFamily="34" charset="0"/>
            </a:endParaRPr>
          </a:p>
        </p:txBody>
      </p:sp>
      <p:pic>
        <p:nvPicPr>
          <p:cNvPr id="5" name="4 Image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457200"/>
            <a:ext cx="2590799" cy="4129086"/>
          </a:xfrm>
          <a:prstGeom prst="ellipse">
            <a:avLst/>
          </a:prstGeom>
          <a:ln w="63500" cap="rnd">
            <a:noFill/>
          </a:ln>
          <a:effectLst/>
          <a:scene3d>
            <a:camera prst="orthographicFront"/>
            <a:lightRig rig="contrasting" dir="t">
              <a:rot lat="0" lon="0" rev="3000000"/>
            </a:lightRig>
          </a:scene3d>
          <a:sp3d contourW="7620">
            <a:bevelT w="95250" h="31750"/>
            <a:contourClr>
              <a:srgbClr val="333333"/>
            </a:contourClr>
          </a:sp3d>
        </p:spPr>
      </p:pic>
      <p:pic>
        <p:nvPicPr>
          <p:cNvPr id="6" name="Picture 7" descr="C:\Users\Norma\Desktop\170px-Christian_cross.svg.png"/>
          <p:cNvPicPr>
            <a:picLocks noChangeAspect="1" noChangeArrowheads="1"/>
          </p:cNvPicPr>
          <p:nvPr/>
        </p:nvPicPr>
        <p:blipFill>
          <a:blip r:embed="rId3"/>
          <a:srcRect/>
          <a:stretch>
            <a:fillRect/>
          </a:stretch>
        </p:blipFill>
        <p:spPr bwMode="auto">
          <a:xfrm>
            <a:off x="8215338" y="357166"/>
            <a:ext cx="714348" cy="1142984"/>
          </a:xfrm>
          <a:prstGeom prst="rect">
            <a:avLst/>
          </a:prstGeom>
          <a:noFill/>
          <a:scene3d>
            <a:camera prst="orthographicFront"/>
            <a:lightRig rig="threePt" dir="t"/>
          </a:scene3d>
          <a:sp3d>
            <a:bevelT/>
          </a:sp3d>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descr="200px-Obispo_Espada.jpg"/>
          <p:cNvPicPr>
            <a:picLocks noChangeAspect="1"/>
          </p:cNvPicPr>
          <p:nvPr/>
        </p:nvPicPr>
        <p:blipFill>
          <a:blip r:embed="rId2"/>
          <a:stretch>
            <a:fillRect/>
          </a:stretch>
        </p:blipFill>
        <p:spPr>
          <a:xfrm>
            <a:off x="5791201" y="2133600"/>
            <a:ext cx="1828800" cy="2819400"/>
          </a:xfrm>
          <a:prstGeom prst="rect">
            <a:avLst/>
          </a:prstGeom>
          <a:ln w="38100">
            <a:solidFill>
              <a:schemeClr val="accent2">
                <a:lumMod val="50000"/>
              </a:schemeClr>
            </a:solidFill>
          </a:ln>
          <a:effectLst>
            <a:outerShdw blurRad="190500" algn="tl" rotWithShape="0">
              <a:srgbClr val="000000">
                <a:alpha val="70000"/>
              </a:srgbClr>
            </a:outerShdw>
          </a:effectLst>
        </p:spPr>
      </p:pic>
      <p:sp>
        <p:nvSpPr>
          <p:cNvPr id="7" name="6 CuadroTexto"/>
          <p:cNvSpPr txBox="1"/>
          <p:nvPr/>
        </p:nvSpPr>
        <p:spPr>
          <a:xfrm>
            <a:off x="5334000" y="5029200"/>
            <a:ext cx="2971800" cy="1200329"/>
          </a:xfrm>
          <a:prstGeom prst="rect">
            <a:avLst/>
          </a:prstGeom>
          <a:noFill/>
        </p:spPr>
        <p:txBody>
          <a:bodyPr wrap="square" rtlCol="0">
            <a:spAutoFit/>
          </a:bodyPr>
          <a:lstStyle/>
          <a:p>
            <a:pPr algn="ctr"/>
            <a:r>
              <a:rPr lang="es-ES" dirty="0" smtClean="0">
                <a:latin typeface="Arial" pitchFamily="34" charset="0"/>
                <a:cs typeface="Arial" pitchFamily="34" charset="0"/>
              </a:rPr>
              <a:t>Juan José Díaz de Espada y Fernández de Landa.</a:t>
            </a:r>
          </a:p>
          <a:p>
            <a:pPr algn="ctr"/>
            <a:r>
              <a:rPr lang="es-ES" dirty="0" smtClean="0">
                <a:latin typeface="Arial" pitchFamily="34" charset="0"/>
                <a:cs typeface="Arial" pitchFamily="34" charset="0"/>
              </a:rPr>
              <a:t>Arzobispo de San Cristóbal de la Habana.</a:t>
            </a:r>
            <a:endParaRPr lang="es-ES" dirty="0">
              <a:latin typeface="Arial" pitchFamily="34" charset="0"/>
              <a:cs typeface="Arial" pitchFamily="34" charset="0"/>
            </a:endParaRPr>
          </a:p>
        </p:txBody>
      </p:sp>
      <p:sp>
        <p:nvSpPr>
          <p:cNvPr id="8" name="7 CuadroTexto"/>
          <p:cNvSpPr txBox="1"/>
          <p:nvPr/>
        </p:nvSpPr>
        <p:spPr>
          <a:xfrm>
            <a:off x="609600" y="990600"/>
            <a:ext cx="3581400" cy="923330"/>
          </a:xfrm>
          <a:prstGeom prst="rect">
            <a:avLst/>
          </a:prstGeom>
          <a:noFill/>
        </p:spPr>
        <p:txBody>
          <a:bodyPr wrap="square" rtlCol="0">
            <a:spAutoFit/>
          </a:bodyPr>
          <a:lstStyle/>
          <a:p>
            <a:pPr algn="ctr"/>
            <a:r>
              <a:rPr lang="es-ES" dirty="0" smtClean="0">
                <a:latin typeface="Arial" pitchFamily="34" charset="0"/>
                <a:cs typeface="Arial" pitchFamily="34" charset="0"/>
              </a:rPr>
              <a:t>Félix Francisco José María de la Concepción Varela y Morales.</a:t>
            </a:r>
          </a:p>
          <a:p>
            <a:pPr algn="ctr"/>
            <a:r>
              <a:rPr lang="es-ES" dirty="0" smtClean="0">
                <a:latin typeface="Arial" pitchFamily="34" charset="0"/>
                <a:cs typeface="Arial" pitchFamily="34" charset="0"/>
              </a:rPr>
              <a:t>(Padre Varela)</a:t>
            </a:r>
            <a:endParaRPr lang="es-ES" dirty="0">
              <a:latin typeface="Arial" pitchFamily="34" charset="0"/>
              <a:cs typeface="Arial" pitchFamily="34" charset="0"/>
            </a:endParaRPr>
          </a:p>
        </p:txBody>
      </p:sp>
      <p:pic>
        <p:nvPicPr>
          <p:cNvPr id="9" name="Picture 4"/>
          <p:cNvPicPr>
            <a:picLocks noChangeAspect="1" noChangeArrowheads="1"/>
          </p:cNvPicPr>
          <p:nvPr/>
        </p:nvPicPr>
        <p:blipFill>
          <a:blip r:embed="rId3"/>
          <a:srcRect/>
          <a:stretch>
            <a:fillRect/>
          </a:stretch>
        </p:blipFill>
        <p:spPr bwMode="auto">
          <a:xfrm>
            <a:off x="990600" y="2133600"/>
            <a:ext cx="1949450" cy="2819400"/>
          </a:xfrm>
          <a:prstGeom prst="rect">
            <a:avLst/>
          </a:prstGeom>
          <a:ln>
            <a:noFill/>
          </a:ln>
          <a:effectLst>
            <a:outerShdw blurRad="190500" algn="tl" rotWithShape="0">
              <a:srgbClr val="000000">
                <a:alpha val="70000"/>
              </a:srgbClr>
            </a:outerShdw>
          </a:effectLst>
        </p:spPr>
      </p:pic>
      <p:grpSp>
        <p:nvGrpSpPr>
          <p:cNvPr id="11" name="Group 21"/>
          <p:cNvGrpSpPr>
            <a:grpSpLocks/>
          </p:cNvGrpSpPr>
          <p:nvPr/>
        </p:nvGrpSpPr>
        <p:grpSpPr bwMode="auto">
          <a:xfrm>
            <a:off x="5486400" y="609600"/>
            <a:ext cx="3049702" cy="1000132"/>
            <a:chOff x="144" y="1248"/>
            <a:chExt cx="5452" cy="1816"/>
          </a:xfrm>
          <a:solidFill>
            <a:srgbClr val="00B050"/>
          </a:solidFill>
        </p:grpSpPr>
        <p:grpSp>
          <p:nvGrpSpPr>
            <p:cNvPr id="12" name="Group 22"/>
            <p:cNvGrpSpPr>
              <a:grpSpLocks/>
            </p:cNvGrpSpPr>
            <p:nvPr/>
          </p:nvGrpSpPr>
          <p:grpSpPr bwMode="auto">
            <a:xfrm>
              <a:off x="144" y="1248"/>
              <a:ext cx="5452" cy="1816"/>
              <a:chOff x="144" y="1248"/>
              <a:chExt cx="5452" cy="1816"/>
            </a:xfrm>
            <a:grpFill/>
          </p:grpSpPr>
          <p:grpSp>
            <p:nvGrpSpPr>
              <p:cNvPr id="14" name="Group 23"/>
              <p:cNvGrpSpPr>
                <a:grpSpLocks/>
              </p:cNvGrpSpPr>
              <p:nvPr/>
            </p:nvGrpSpPr>
            <p:grpSpPr bwMode="auto">
              <a:xfrm>
                <a:off x="144" y="1248"/>
                <a:ext cx="5452" cy="1816"/>
                <a:chOff x="144" y="1248"/>
                <a:chExt cx="5452" cy="1816"/>
              </a:xfrm>
              <a:grpFill/>
            </p:grpSpPr>
            <p:grpSp>
              <p:nvGrpSpPr>
                <p:cNvPr id="16" name="Group 24"/>
                <p:cNvGrpSpPr>
                  <a:grpSpLocks/>
                </p:cNvGrpSpPr>
                <p:nvPr/>
              </p:nvGrpSpPr>
              <p:grpSpPr bwMode="auto">
                <a:xfrm>
                  <a:off x="144" y="1248"/>
                  <a:ext cx="5452" cy="1816"/>
                  <a:chOff x="144" y="1248"/>
                  <a:chExt cx="5452" cy="1816"/>
                </a:xfrm>
                <a:grpFill/>
              </p:grpSpPr>
              <p:grpSp>
                <p:nvGrpSpPr>
                  <p:cNvPr id="18" name="Group 25"/>
                  <p:cNvGrpSpPr>
                    <a:grpSpLocks/>
                  </p:cNvGrpSpPr>
                  <p:nvPr/>
                </p:nvGrpSpPr>
                <p:grpSpPr bwMode="auto">
                  <a:xfrm>
                    <a:off x="144" y="1248"/>
                    <a:ext cx="5452" cy="1816"/>
                    <a:chOff x="144" y="1248"/>
                    <a:chExt cx="5452" cy="1816"/>
                  </a:xfrm>
                  <a:grpFill/>
                </p:grpSpPr>
                <p:grpSp>
                  <p:nvGrpSpPr>
                    <p:cNvPr id="20" name="Group 26"/>
                    <p:cNvGrpSpPr>
                      <a:grpSpLocks/>
                    </p:cNvGrpSpPr>
                    <p:nvPr/>
                  </p:nvGrpSpPr>
                  <p:grpSpPr bwMode="auto">
                    <a:xfrm>
                      <a:off x="144" y="1248"/>
                      <a:ext cx="5452" cy="1816"/>
                      <a:chOff x="144" y="1248"/>
                      <a:chExt cx="5452" cy="1816"/>
                    </a:xfrm>
                    <a:grpFill/>
                  </p:grpSpPr>
                  <p:sp>
                    <p:nvSpPr>
                      <p:cNvPr id="22" name="Freeform 27"/>
                      <p:cNvSpPr>
                        <a:spLocks/>
                      </p:cNvSpPr>
                      <p:nvPr/>
                    </p:nvSpPr>
                    <p:spPr bwMode="auto">
                      <a:xfrm>
                        <a:off x="2448" y="1392"/>
                        <a:ext cx="3148" cy="1672"/>
                      </a:xfrm>
                      <a:custGeom>
                        <a:avLst/>
                        <a:gdLst>
                          <a:gd name="T0" fmla="*/ 592 w 3148"/>
                          <a:gd name="T1" fmla="*/ 768 h 1672"/>
                          <a:gd name="T2" fmla="*/ 784 w 3148"/>
                          <a:gd name="T3" fmla="*/ 704 h 1672"/>
                          <a:gd name="T4" fmla="*/ 872 w 3148"/>
                          <a:gd name="T5" fmla="*/ 800 h 1672"/>
                          <a:gd name="T6" fmla="*/ 944 w 3148"/>
                          <a:gd name="T7" fmla="*/ 1016 h 1672"/>
                          <a:gd name="T8" fmla="*/ 984 w 3148"/>
                          <a:gd name="T9" fmla="*/ 1088 h 1672"/>
                          <a:gd name="T10" fmla="*/ 1208 w 3148"/>
                          <a:gd name="T11" fmla="*/ 1192 h 1672"/>
                          <a:gd name="T12" fmla="*/ 1592 w 3148"/>
                          <a:gd name="T13" fmla="*/ 1240 h 1672"/>
                          <a:gd name="T14" fmla="*/ 1568 w 3148"/>
                          <a:gd name="T15" fmla="*/ 1416 h 1672"/>
                          <a:gd name="T16" fmla="*/ 1464 w 3148"/>
                          <a:gd name="T17" fmla="*/ 1520 h 1672"/>
                          <a:gd name="T18" fmla="*/ 1376 w 3148"/>
                          <a:gd name="T19" fmla="*/ 1576 h 1672"/>
                          <a:gd name="T20" fmla="*/ 1368 w 3148"/>
                          <a:gd name="T21" fmla="*/ 1672 h 1672"/>
                          <a:gd name="T22" fmla="*/ 1552 w 3148"/>
                          <a:gd name="T23" fmla="*/ 1640 h 1672"/>
                          <a:gd name="T24" fmla="*/ 1792 w 3148"/>
                          <a:gd name="T25" fmla="*/ 1592 h 1672"/>
                          <a:gd name="T26" fmla="*/ 2216 w 3148"/>
                          <a:gd name="T27" fmla="*/ 1568 h 1672"/>
                          <a:gd name="T28" fmla="*/ 2624 w 3148"/>
                          <a:gd name="T29" fmla="*/ 1544 h 1672"/>
                          <a:gd name="T30" fmla="*/ 2760 w 3148"/>
                          <a:gd name="T31" fmla="*/ 1552 h 1672"/>
                          <a:gd name="T32" fmla="*/ 3128 w 3148"/>
                          <a:gd name="T33" fmla="*/ 1424 h 1672"/>
                          <a:gd name="T34" fmla="*/ 3048 w 3148"/>
                          <a:gd name="T35" fmla="*/ 1384 h 1672"/>
                          <a:gd name="T36" fmla="*/ 2872 w 3148"/>
                          <a:gd name="T37" fmla="*/ 1256 h 1672"/>
                          <a:gd name="T38" fmla="*/ 2696 w 3148"/>
                          <a:gd name="T39" fmla="*/ 1176 h 1672"/>
                          <a:gd name="T40" fmla="*/ 2400 w 3148"/>
                          <a:gd name="T41" fmla="*/ 1152 h 1672"/>
                          <a:gd name="T42" fmla="*/ 2392 w 3148"/>
                          <a:gd name="T43" fmla="*/ 1056 h 1672"/>
                          <a:gd name="T44" fmla="*/ 2296 w 3148"/>
                          <a:gd name="T45" fmla="*/ 936 h 1672"/>
                          <a:gd name="T46" fmla="*/ 2056 w 3148"/>
                          <a:gd name="T47" fmla="*/ 928 h 1672"/>
                          <a:gd name="T48" fmla="*/ 1904 w 3148"/>
                          <a:gd name="T49" fmla="*/ 928 h 1672"/>
                          <a:gd name="T50" fmla="*/ 1792 w 3148"/>
                          <a:gd name="T51" fmla="*/ 848 h 1672"/>
                          <a:gd name="T52" fmla="*/ 1712 w 3148"/>
                          <a:gd name="T53" fmla="*/ 784 h 1672"/>
                          <a:gd name="T54" fmla="*/ 1592 w 3148"/>
                          <a:gd name="T55" fmla="*/ 704 h 1672"/>
                          <a:gd name="T56" fmla="*/ 1440 w 3148"/>
                          <a:gd name="T57" fmla="*/ 592 h 1672"/>
                          <a:gd name="T58" fmla="*/ 1352 w 3148"/>
                          <a:gd name="T59" fmla="*/ 536 h 1672"/>
                          <a:gd name="T60" fmla="*/ 1256 w 3148"/>
                          <a:gd name="T61" fmla="*/ 480 h 1672"/>
                          <a:gd name="T62" fmla="*/ 1216 w 3148"/>
                          <a:gd name="T63" fmla="*/ 496 h 1672"/>
                          <a:gd name="T64" fmla="*/ 1456 w 3148"/>
                          <a:gd name="T65" fmla="*/ 640 h 1672"/>
                          <a:gd name="T66" fmla="*/ 1504 w 3148"/>
                          <a:gd name="T67" fmla="*/ 704 h 1672"/>
                          <a:gd name="T68" fmla="*/ 1600 w 3148"/>
                          <a:gd name="T69" fmla="*/ 784 h 1672"/>
                          <a:gd name="T70" fmla="*/ 1512 w 3148"/>
                          <a:gd name="T71" fmla="*/ 720 h 1672"/>
                          <a:gd name="T72" fmla="*/ 1296 w 3148"/>
                          <a:gd name="T73" fmla="*/ 600 h 1672"/>
                          <a:gd name="T74" fmla="*/ 1120 w 3148"/>
                          <a:gd name="T75" fmla="*/ 488 h 1672"/>
                          <a:gd name="T76" fmla="*/ 1024 w 3148"/>
                          <a:gd name="T77" fmla="*/ 440 h 1672"/>
                          <a:gd name="T78" fmla="*/ 832 w 3148"/>
                          <a:gd name="T79" fmla="*/ 328 h 1672"/>
                          <a:gd name="T80" fmla="*/ 480 w 3148"/>
                          <a:gd name="T81" fmla="*/ 296 h 1672"/>
                          <a:gd name="T82" fmla="*/ 416 w 3148"/>
                          <a:gd name="T83" fmla="*/ 224 h 1672"/>
                          <a:gd name="T84" fmla="*/ 352 w 3148"/>
                          <a:gd name="T85" fmla="*/ 168 h 1672"/>
                          <a:gd name="T86" fmla="*/ 216 w 3148"/>
                          <a:gd name="T87" fmla="*/ 64 h 1672"/>
                          <a:gd name="T88" fmla="*/ 0 w 3148"/>
                          <a:gd name="T89" fmla="*/ 32 h 16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148" h="1672">
                            <a:moveTo>
                              <a:pt x="520" y="744"/>
                            </a:moveTo>
                            <a:cubicBezTo>
                              <a:pt x="536" y="749"/>
                              <a:pt x="552" y="755"/>
                              <a:pt x="568" y="760"/>
                            </a:cubicBezTo>
                            <a:cubicBezTo>
                              <a:pt x="576" y="763"/>
                              <a:pt x="592" y="768"/>
                              <a:pt x="592" y="768"/>
                            </a:cubicBezTo>
                            <a:cubicBezTo>
                              <a:pt x="632" y="755"/>
                              <a:pt x="672" y="741"/>
                              <a:pt x="712" y="728"/>
                            </a:cubicBezTo>
                            <a:cubicBezTo>
                              <a:pt x="728" y="723"/>
                              <a:pt x="744" y="717"/>
                              <a:pt x="760" y="712"/>
                            </a:cubicBezTo>
                            <a:cubicBezTo>
                              <a:pt x="768" y="709"/>
                              <a:pt x="784" y="704"/>
                              <a:pt x="784" y="704"/>
                            </a:cubicBezTo>
                            <a:cubicBezTo>
                              <a:pt x="805" y="707"/>
                              <a:pt x="833" y="697"/>
                              <a:pt x="848" y="712"/>
                            </a:cubicBezTo>
                            <a:cubicBezTo>
                              <a:pt x="863" y="727"/>
                              <a:pt x="850" y="755"/>
                              <a:pt x="856" y="776"/>
                            </a:cubicBezTo>
                            <a:cubicBezTo>
                              <a:pt x="859" y="785"/>
                              <a:pt x="867" y="792"/>
                              <a:pt x="872" y="800"/>
                            </a:cubicBezTo>
                            <a:cubicBezTo>
                              <a:pt x="875" y="811"/>
                              <a:pt x="875" y="822"/>
                              <a:pt x="880" y="832"/>
                            </a:cubicBezTo>
                            <a:cubicBezTo>
                              <a:pt x="889" y="849"/>
                              <a:pt x="912" y="880"/>
                              <a:pt x="912" y="880"/>
                            </a:cubicBezTo>
                            <a:cubicBezTo>
                              <a:pt x="920" y="927"/>
                              <a:pt x="935" y="970"/>
                              <a:pt x="944" y="1016"/>
                            </a:cubicBezTo>
                            <a:cubicBezTo>
                              <a:pt x="947" y="1029"/>
                              <a:pt x="944" y="1045"/>
                              <a:pt x="952" y="1056"/>
                            </a:cubicBezTo>
                            <a:cubicBezTo>
                              <a:pt x="957" y="1063"/>
                              <a:pt x="968" y="1061"/>
                              <a:pt x="976" y="1064"/>
                            </a:cubicBezTo>
                            <a:cubicBezTo>
                              <a:pt x="979" y="1072"/>
                              <a:pt x="977" y="1083"/>
                              <a:pt x="984" y="1088"/>
                            </a:cubicBezTo>
                            <a:cubicBezTo>
                              <a:pt x="991" y="1093"/>
                              <a:pt x="1084" y="1119"/>
                              <a:pt x="1088" y="1120"/>
                            </a:cubicBezTo>
                            <a:cubicBezTo>
                              <a:pt x="1115" y="1138"/>
                              <a:pt x="1122" y="1158"/>
                              <a:pt x="1152" y="1168"/>
                            </a:cubicBezTo>
                            <a:cubicBezTo>
                              <a:pt x="1163" y="1202"/>
                              <a:pt x="1175" y="1203"/>
                              <a:pt x="1208" y="1192"/>
                            </a:cubicBezTo>
                            <a:cubicBezTo>
                              <a:pt x="1316" y="1219"/>
                              <a:pt x="1290" y="1211"/>
                              <a:pt x="1408" y="1200"/>
                            </a:cubicBezTo>
                            <a:cubicBezTo>
                              <a:pt x="1454" y="1208"/>
                              <a:pt x="1468" y="1224"/>
                              <a:pt x="1504" y="1200"/>
                            </a:cubicBezTo>
                            <a:cubicBezTo>
                              <a:pt x="1548" y="1206"/>
                              <a:pt x="1578" y="1198"/>
                              <a:pt x="1592" y="1240"/>
                            </a:cubicBezTo>
                            <a:cubicBezTo>
                              <a:pt x="1576" y="1289"/>
                              <a:pt x="1596" y="1297"/>
                              <a:pt x="1640" y="1312"/>
                            </a:cubicBezTo>
                            <a:cubicBezTo>
                              <a:pt x="1664" y="1347"/>
                              <a:pt x="1659" y="1368"/>
                              <a:pt x="1624" y="1392"/>
                            </a:cubicBezTo>
                            <a:cubicBezTo>
                              <a:pt x="1610" y="1433"/>
                              <a:pt x="1606" y="1441"/>
                              <a:pt x="1568" y="1416"/>
                            </a:cubicBezTo>
                            <a:cubicBezTo>
                              <a:pt x="1504" y="1459"/>
                              <a:pt x="1581" y="1403"/>
                              <a:pt x="1528" y="1456"/>
                            </a:cubicBezTo>
                            <a:cubicBezTo>
                              <a:pt x="1465" y="1519"/>
                              <a:pt x="1546" y="1417"/>
                              <a:pt x="1480" y="1496"/>
                            </a:cubicBezTo>
                            <a:cubicBezTo>
                              <a:pt x="1474" y="1503"/>
                              <a:pt x="1472" y="1514"/>
                              <a:pt x="1464" y="1520"/>
                            </a:cubicBezTo>
                            <a:cubicBezTo>
                              <a:pt x="1450" y="1531"/>
                              <a:pt x="1431" y="1534"/>
                              <a:pt x="1416" y="1544"/>
                            </a:cubicBezTo>
                            <a:cubicBezTo>
                              <a:pt x="1411" y="1552"/>
                              <a:pt x="1408" y="1562"/>
                              <a:pt x="1400" y="1568"/>
                            </a:cubicBezTo>
                            <a:cubicBezTo>
                              <a:pt x="1393" y="1573"/>
                              <a:pt x="1382" y="1570"/>
                              <a:pt x="1376" y="1576"/>
                            </a:cubicBezTo>
                            <a:cubicBezTo>
                              <a:pt x="1370" y="1582"/>
                              <a:pt x="1373" y="1593"/>
                              <a:pt x="1368" y="1600"/>
                            </a:cubicBezTo>
                            <a:cubicBezTo>
                              <a:pt x="1362" y="1608"/>
                              <a:pt x="1352" y="1611"/>
                              <a:pt x="1344" y="1616"/>
                            </a:cubicBezTo>
                            <a:cubicBezTo>
                              <a:pt x="1333" y="1649"/>
                              <a:pt x="1334" y="1661"/>
                              <a:pt x="1368" y="1672"/>
                            </a:cubicBezTo>
                            <a:cubicBezTo>
                              <a:pt x="1384" y="1667"/>
                              <a:pt x="1400" y="1661"/>
                              <a:pt x="1416" y="1656"/>
                            </a:cubicBezTo>
                            <a:cubicBezTo>
                              <a:pt x="1424" y="1653"/>
                              <a:pt x="1440" y="1648"/>
                              <a:pt x="1440" y="1648"/>
                            </a:cubicBezTo>
                            <a:cubicBezTo>
                              <a:pt x="1521" y="1658"/>
                              <a:pt x="1484" y="1663"/>
                              <a:pt x="1552" y="1640"/>
                            </a:cubicBezTo>
                            <a:cubicBezTo>
                              <a:pt x="1568" y="1635"/>
                              <a:pt x="1584" y="1629"/>
                              <a:pt x="1600" y="1624"/>
                            </a:cubicBezTo>
                            <a:cubicBezTo>
                              <a:pt x="1608" y="1621"/>
                              <a:pt x="1624" y="1616"/>
                              <a:pt x="1624" y="1616"/>
                            </a:cubicBezTo>
                            <a:cubicBezTo>
                              <a:pt x="1675" y="1650"/>
                              <a:pt x="1744" y="1624"/>
                              <a:pt x="1792" y="1592"/>
                            </a:cubicBezTo>
                            <a:cubicBezTo>
                              <a:pt x="1843" y="1600"/>
                              <a:pt x="1855" y="1594"/>
                              <a:pt x="1904" y="1584"/>
                            </a:cubicBezTo>
                            <a:cubicBezTo>
                              <a:pt x="1971" y="1601"/>
                              <a:pt x="2038" y="1571"/>
                              <a:pt x="2104" y="1560"/>
                            </a:cubicBezTo>
                            <a:cubicBezTo>
                              <a:pt x="2143" y="1568"/>
                              <a:pt x="2178" y="1581"/>
                              <a:pt x="2216" y="1568"/>
                            </a:cubicBezTo>
                            <a:cubicBezTo>
                              <a:pt x="2389" y="1575"/>
                              <a:pt x="2381" y="1569"/>
                              <a:pt x="2504" y="1600"/>
                            </a:cubicBezTo>
                            <a:cubicBezTo>
                              <a:pt x="2539" y="1597"/>
                              <a:pt x="2576" y="1607"/>
                              <a:pt x="2608" y="1592"/>
                            </a:cubicBezTo>
                            <a:cubicBezTo>
                              <a:pt x="2623" y="1585"/>
                              <a:pt x="2608" y="1549"/>
                              <a:pt x="2624" y="1544"/>
                            </a:cubicBezTo>
                            <a:cubicBezTo>
                              <a:pt x="2632" y="1541"/>
                              <a:pt x="2640" y="1539"/>
                              <a:pt x="2648" y="1536"/>
                            </a:cubicBezTo>
                            <a:cubicBezTo>
                              <a:pt x="2636" y="1595"/>
                              <a:pt x="2641" y="1586"/>
                              <a:pt x="2696" y="1600"/>
                            </a:cubicBezTo>
                            <a:cubicBezTo>
                              <a:pt x="2717" y="1569"/>
                              <a:pt x="2730" y="1569"/>
                              <a:pt x="2760" y="1552"/>
                            </a:cubicBezTo>
                            <a:cubicBezTo>
                              <a:pt x="2777" y="1543"/>
                              <a:pt x="2790" y="1526"/>
                              <a:pt x="2808" y="1520"/>
                            </a:cubicBezTo>
                            <a:cubicBezTo>
                              <a:pt x="2888" y="1493"/>
                              <a:pt x="2981" y="1486"/>
                              <a:pt x="3064" y="1480"/>
                            </a:cubicBezTo>
                            <a:cubicBezTo>
                              <a:pt x="3120" y="1443"/>
                              <a:pt x="3101" y="1464"/>
                              <a:pt x="3128" y="1424"/>
                            </a:cubicBezTo>
                            <a:cubicBezTo>
                              <a:pt x="3123" y="1416"/>
                              <a:pt x="3114" y="1409"/>
                              <a:pt x="3112" y="1400"/>
                            </a:cubicBezTo>
                            <a:cubicBezTo>
                              <a:pt x="3104" y="1354"/>
                              <a:pt x="3148" y="1395"/>
                              <a:pt x="3096" y="1360"/>
                            </a:cubicBezTo>
                            <a:cubicBezTo>
                              <a:pt x="3084" y="1368"/>
                              <a:pt x="3065" y="1384"/>
                              <a:pt x="3048" y="1384"/>
                            </a:cubicBezTo>
                            <a:cubicBezTo>
                              <a:pt x="3024" y="1384"/>
                              <a:pt x="2999" y="1360"/>
                              <a:pt x="2976" y="1352"/>
                            </a:cubicBezTo>
                            <a:cubicBezTo>
                              <a:pt x="2953" y="1329"/>
                              <a:pt x="2916" y="1289"/>
                              <a:pt x="2888" y="1280"/>
                            </a:cubicBezTo>
                            <a:cubicBezTo>
                              <a:pt x="2883" y="1272"/>
                              <a:pt x="2880" y="1262"/>
                              <a:pt x="2872" y="1256"/>
                            </a:cubicBezTo>
                            <a:cubicBezTo>
                              <a:pt x="2865" y="1251"/>
                              <a:pt x="2854" y="1254"/>
                              <a:pt x="2848" y="1248"/>
                            </a:cubicBezTo>
                            <a:cubicBezTo>
                              <a:pt x="2805" y="1205"/>
                              <a:pt x="2880" y="1237"/>
                              <a:pt x="2816" y="1216"/>
                            </a:cubicBezTo>
                            <a:cubicBezTo>
                              <a:pt x="2799" y="1165"/>
                              <a:pt x="2742" y="1187"/>
                              <a:pt x="2696" y="1176"/>
                            </a:cubicBezTo>
                            <a:cubicBezTo>
                              <a:pt x="2650" y="1145"/>
                              <a:pt x="2597" y="1154"/>
                              <a:pt x="2552" y="1184"/>
                            </a:cubicBezTo>
                            <a:cubicBezTo>
                              <a:pt x="2495" y="1146"/>
                              <a:pt x="2523" y="1147"/>
                              <a:pt x="2472" y="1160"/>
                            </a:cubicBezTo>
                            <a:cubicBezTo>
                              <a:pt x="2435" y="1184"/>
                              <a:pt x="2435" y="1175"/>
                              <a:pt x="2400" y="1152"/>
                            </a:cubicBezTo>
                            <a:cubicBezTo>
                              <a:pt x="2339" y="1172"/>
                              <a:pt x="2369" y="1171"/>
                              <a:pt x="2312" y="1160"/>
                            </a:cubicBezTo>
                            <a:cubicBezTo>
                              <a:pt x="2299" y="1120"/>
                              <a:pt x="2288" y="1088"/>
                              <a:pt x="2336" y="1072"/>
                            </a:cubicBezTo>
                            <a:cubicBezTo>
                              <a:pt x="2367" y="1093"/>
                              <a:pt x="2380" y="1093"/>
                              <a:pt x="2392" y="1056"/>
                            </a:cubicBezTo>
                            <a:cubicBezTo>
                              <a:pt x="2388" y="1031"/>
                              <a:pt x="2391" y="995"/>
                              <a:pt x="2368" y="976"/>
                            </a:cubicBezTo>
                            <a:cubicBezTo>
                              <a:pt x="2361" y="971"/>
                              <a:pt x="2351" y="972"/>
                              <a:pt x="2344" y="968"/>
                            </a:cubicBezTo>
                            <a:cubicBezTo>
                              <a:pt x="2327" y="959"/>
                              <a:pt x="2296" y="936"/>
                              <a:pt x="2296" y="936"/>
                            </a:cubicBezTo>
                            <a:cubicBezTo>
                              <a:pt x="2238" y="955"/>
                              <a:pt x="2177" y="965"/>
                              <a:pt x="2120" y="984"/>
                            </a:cubicBezTo>
                            <a:cubicBezTo>
                              <a:pt x="2115" y="976"/>
                              <a:pt x="2111" y="966"/>
                              <a:pt x="2104" y="960"/>
                            </a:cubicBezTo>
                            <a:cubicBezTo>
                              <a:pt x="2090" y="947"/>
                              <a:pt x="2056" y="928"/>
                              <a:pt x="2056" y="928"/>
                            </a:cubicBezTo>
                            <a:cubicBezTo>
                              <a:pt x="2053" y="920"/>
                              <a:pt x="2054" y="910"/>
                              <a:pt x="2048" y="904"/>
                            </a:cubicBezTo>
                            <a:cubicBezTo>
                              <a:pt x="2042" y="898"/>
                              <a:pt x="1987" y="876"/>
                              <a:pt x="1976" y="872"/>
                            </a:cubicBezTo>
                            <a:cubicBezTo>
                              <a:pt x="1858" y="885"/>
                              <a:pt x="1927" y="859"/>
                              <a:pt x="1904" y="928"/>
                            </a:cubicBezTo>
                            <a:cubicBezTo>
                              <a:pt x="1853" y="915"/>
                              <a:pt x="1877" y="903"/>
                              <a:pt x="1832" y="888"/>
                            </a:cubicBezTo>
                            <a:cubicBezTo>
                              <a:pt x="1873" y="874"/>
                              <a:pt x="1877" y="865"/>
                              <a:pt x="1840" y="840"/>
                            </a:cubicBezTo>
                            <a:cubicBezTo>
                              <a:pt x="1824" y="843"/>
                              <a:pt x="1808" y="844"/>
                              <a:pt x="1792" y="848"/>
                            </a:cubicBezTo>
                            <a:cubicBezTo>
                              <a:pt x="1776" y="852"/>
                              <a:pt x="1744" y="864"/>
                              <a:pt x="1744" y="864"/>
                            </a:cubicBezTo>
                            <a:cubicBezTo>
                              <a:pt x="1749" y="848"/>
                              <a:pt x="1755" y="832"/>
                              <a:pt x="1760" y="816"/>
                            </a:cubicBezTo>
                            <a:cubicBezTo>
                              <a:pt x="1766" y="798"/>
                              <a:pt x="1728" y="795"/>
                              <a:pt x="1712" y="784"/>
                            </a:cubicBezTo>
                            <a:cubicBezTo>
                              <a:pt x="1696" y="773"/>
                              <a:pt x="1680" y="763"/>
                              <a:pt x="1664" y="752"/>
                            </a:cubicBezTo>
                            <a:cubicBezTo>
                              <a:pt x="1648" y="741"/>
                              <a:pt x="1632" y="731"/>
                              <a:pt x="1616" y="720"/>
                            </a:cubicBezTo>
                            <a:cubicBezTo>
                              <a:pt x="1608" y="715"/>
                              <a:pt x="1592" y="704"/>
                              <a:pt x="1592" y="704"/>
                            </a:cubicBezTo>
                            <a:cubicBezTo>
                              <a:pt x="1581" y="688"/>
                              <a:pt x="1578" y="662"/>
                              <a:pt x="1560" y="656"/>
                            </a:cubicBezTo>
                            <a:cubicBezTo>
                              <a:pt x="1494" y="634"/>
                              <a:pt x="1526" y="649"/>
                              <a:pt x="1464" y="608"/>
                            </a:cubicBezTo>
                            <a:cubicBezTo>
                              <a:pt x="1456" y="603"/>
                              <a:pt x="1449" y="595"/>
                              <a:pt x="1440" y="592"/>
                            </a:cubicBezTo>
                            <a:cubicBezTo>
                              <a:pt x="1424" y="587"/>
                              <a:pt x="1392" y="576"/>
                              <a:pt x="1392" y="576"/>
                            </a:cubicBezTo>
                            <a:cubicBezTo>
                              <a:pt x="1387" y="568"/>
                              <a:pt x="1383" y="559"/>
                              <a:pt x="1376" y="552"/>
                            </a:cubicBezTo>
                            <a:cubicBezTo>
                              <a:pt x="1369" y="545"/>
                              <a:pt x="1358" y="544"/>
                              <a:pt x="1352" y="536"/>
                            </a:cubicBezTo>
                            <a:cubicBezTo>
                              <a:pt x="1347" y="529"/>
                              <a:pt x="1349" y="519"/>
                              <a:pt x="1344" y="512"/>
                            </a:cubicBezTo>
                            <a:cubicBezTo>
                              <a:pt x="1338" y="503"/>
                              <a:pt x="1328" y="496"/>
                              <a:pt x="1320" y="488"/>
                            </a:cubicBezTo>
                            <a:cubicBezTo>
                              <a:pt x="1305" y="443"/>
                              <a:pt x="1292" y="468"/>
                              <a:pt x="1256" y="480"/>
                            </a:cubicBezTo>
                            <a:cubicBezTo>
                              <a:pt x="1240" y="477"/>
                              <a:pt x="1224" y="476"/>
                              <a:pt x="1208" y="472"/>
                            </a:cubicBezTo>
                            <a:cubicBezTo>
                              <a:pt x="1200" y="470"/>
                              <a:pt x="1190" y="458"/>
                              <a:pt x="1184" y="464"/>
                            </a:cubicBezTo>
                            <a:cubicBezTo>
                              <a:pt x="1163" y="485"/>
                              <a:pt x="1216" y="496"/>
                              <a:pt x="1216" y="496"/>
                            </a:cubicBezTo>
                            <a:cubicBezTo>
                              <a:pt x="1231" y="504"/>
                              <a:pt x="1318" y="574"/>
                              <a:pt x="1336" y="576"/>
                            </a:cubicBezTo>
                            <a:cubicBezTo>
                              <a:pt x="1357" y="579"/>
                              <a:pt x="1379" y="581"/>
                              <a:pt x="1400" y="584"/>
                            </a:cubicBezTo>
                            <a:cubicBezTo>
                              <a:pt x="1437" y="639"/>
                              <a:pt x="1414" y="626"/>
                              <a:pt x="1456" y="640"/>
                            </a:cubicBezTo>
                            <a:cubicBezTo>
                              <a:pt x="1461" y="648"/>
                              <a:pt x="1465" y="657"/>
                              <a:pt x="1472" y="664"/>
                            </a:cubicBezTo>
                            <a:cubicBezTo>
                              <a:pt x="1479" y="671"/>
                              <a:pt x="1490" y="672"/>
                              <a:pt x="1496" y="680"/>
                            </a:cubicBezTo>
                            <a:cubicBezTo>
                              <a:pt x="1501" y="687"/>
                              <a:pt x="1498" y="698"/>
                              <a:pt x="1504" y="704"/>
                            </a:cubicBezTo>
                            <a:cubicBezTo>
                              <a:pt x="1510" y="710"/>
                              <a:pt x="1520" y="708"/>
                              <a:pt x="1528" y="712"/>
                            </a:cubicBezTo>
                            <a:cubicBezTo>
                              <a:pt x="1537" y="716"/>
                              <a:pt x="1544" y="723"/>
                              <a:pt x="1552" y="728"/>
                            </a:cubicBezTo>
                            <a:cubicBezTo>
                              <a:pt x="1579" y="768"/>
                              <a:pt x="1586" y="741"/>
                              <a:pt x="1600" y="784"/>
                            </a:cubicBezTo>
                            <a:cubicBezTo>
                              <a:pt x="1584" y="789"/>
                              <a:pt x="1568" y="795"/>
                              <a:pt x="1552" y="800"/>
                            </a:cubicBezTo>
                            <a:cubicBezTo>
                              <a:pt x="1544" y="803"/>
                              <a:pt x="1528" y="808"/>
                              <a:pt x="1528" y="808"/>
                            </a:cubicBezTo>
                            <a:cubicBezTo>
                              <a:pt x="1535" y="772"/>
                              <a:pt x="1540" y="748"/>
                              <a:pt x="1512" y="720"/>
                            </a:cubicBezTo>
                            <a:cubicBezTo>
                              <a:pt x="1493" y="701"/>
                              <a:pt x="1440" y="688"/>
                              <a:pt x="1440" y="688"/>
                            </a:cubicBezTo>
                            <a:cubicBezTo>
                              <a:pt x="1418" y="656"/>
                              <a:pt x="1382" y="641"/>
                              <a:pt x="1344" y="632"/>
                            </a:cubicBezTo>
                            <a:cubicBezTo>
                              <a:pt x="1328" y="621"/>
                              <a:pt x="1314" y="606"/>
                              <a:pt x="1296" y="600"/>
                            </a:cubicBezTo>
                            <a:cubicBezTo>
                              <a:pt x="1239" y="581"/>
                              <a:pt x="1262" y="593"/>
                              <a:pt x="1224" y="568"/>
                            </a:cubicBezTo>
                            <a:cubicBezTo>
                              <a:pt x="1205" y="539"/>
                              <a:pt x="1188" y="539"/>
                              <a:pt x="1160" y="520"/>
                            </a:cubicBezTo>
                            <a:cubicBezTo>
                              <a:pt x="1124" y="466"/>
                              <a:pt x="1166" y="519"/>
                              <a:pt x="1120" y="488"/>
                            </a:cubicBezTo>
                            <a:cubicBezTo>
                              <a:pt x="1111" y="482"/>
                              <a:pt x="1106" y="469"/>
                              <a:pt x="1096" y="464"/>
                            </a:cubicBezTo>
                            <a:cubicBezTo>
                              <a:pt x="1081" y="456"/>
                              <a:pt x="1064" y="453"/>
                              <a:pt x="1048" y="448"/>
                            </a:cubicBezTo>
                            <a:cubicBezTo>
                              <a:pt x="1040" y="445"/>
                              <a:pt x="1024" y="440"/>
                              <a:pt x="1024" y="440"/>
                            </a:cubicBezTo>
                            <a:cubicBezTo>
                              <a:pt x="1009" y="425"/>
                              <a:pt x="996" y="409"/>
                              <a:pt x="976" y="400"/>
                            </a:cubicBezTo>
                            <a:cubicBezTo>
                              <a:pt x="961" y="393"/>
                              <a:pt x="942" y="393"/>
                              <a:pt x="928" y="384"/>
                            </a:cubicBezTo>
                            <a:cubicBezTo>
                              <a:pt x="897" y="363"/>
                              <a:pt x="866" y="343"/>
                              <a:pt x="832" y="328"/>
                            </a:cubicBezTo>
                            <a:cubicBezTo>
                              <a:pt x="832" y="328"/>
                              <a:pt x="772" y="308"/>
                              <a:pt x="760" y="304"/>
                            </a:cubicBezTo>
                            <a:cubicBezTo>
                              <a:pt x="752" y="301"/>
                              <a:pt x="736" y="296"/>
                              <a:pt x="736" y="296"/>
                            </a:cubicBezTo>
                            <a:cubicBezTo>
                              <a:pt x="583" y="311"/>
                              <a:pt x="601" y="311"/>
                              <a:pt x="480" y="296"/>
                            </a:cubicBezTo>
                            <a:cubicBezTo>
                              <a:pt x="460" y="236"/>
                              <a:pt x="489" y="308"/>
                              <a:pt x="448" y="256"/>
                            </a:cubicBezTo>
                            <a:cubicBezTo>
                              <a:pt x="443" y="249"/>
                              <a:pt x="446" y="238"/>
                              <a:pt x="440" y="232"/>
                            </a:cubicBezTo>
                            <a:cubicBezTo>
                              <a:pt x="434" y="226"/>
                              <a:pt x="424" y="228"/>
                              <a:pt x="416" y="224"/>
                            </a:cubicBezTo>
                            <a:cubicBezTo>
                              <a:pt x="407" y="220"/>
                              <a:pt x="400" y="213"/>
                              <a:pt x="392" y="208"/>
                            </a:cubicBezTo>
                            <a:cubicBezTo>
                              <a:pt x="387" y="200"/>
                              <a:pt x="383" y="191"/>
                              <a:pt x="376" y="184"/>
                            </a:cubicBezTo>
                            <a:cubicBezTo>
                              <a:pt x="369" y="177"/>
                              <a:pt x="357" y="176"/>
                              <a:pt x="352" y="168"/>
                            </a:cubicBezTo>
                            <a:cubicBezTo>
                              <a:pt x="343" y="154"/>
                              <a:pt x="341" y="136"/>
                              <a:pt x="336" y="120"/>
                            </a:cubicBezTo>
                            <a:cubicBezTo>
                              <a:pt x="333" y="112"/>
                              <a:pt x="320" y="116"/>
                              <a:pt x="312" y="112"/>
                            </a:cubicBezTo>
                            <a:cubicBezTo>
                              <a:pt x="280" y="96"/>
                              <a:pt x="251" y="76"/>
                              <a:pt x="216" y="64"/>
                            </a:cubicBezTo>
                            <a:cubicBezTo>
                              <a:pt x="211" y="56"/>
                              <a:pt x="208" y="45"/>
                              <a:pt x="200" y="40"/>
                            </a:cubicBezTo>
                            <a:cubicBezTo>
                              <a:pt x="195" y="37"/>
                              <a:pt x="114" y="3"/>
                              <a:pt x="104" y="0"/>
                            </a:cubicBezTo>
                            <a:cubicBezTo>
                              <a:pt x="68" y="12"/>
                              <a:pt x="37" y="32"/>
                              <a:pt x="0" y="3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nvGrpSpPr>
                      <p:cNvPr id="23" name="Group 28"/>
                      <p:cNvGrpSpPr>
                        <a:grpSpLocks/>
                      </p:cNvGrpSpPr>
                      <p:nvPr/>
                    </p:nvGrpSpPr>
                    <p:grpSpPr bwMode="auto">
                      <a:xfrm>
                        <a:off x="144" y="1248"/>
                        <a:ext cx="2834" cy="889"/>
                        <a:chOff x="134" y="1247"/>
                        <a:chExt cx="2834" cy="889"/>
                      </a:xfrm>
                      <a:grpFill/>
                    </p:grpSpPr>
                    <p:sp>
                      <p:nvSpPr>
                        <p:cNvPr id="24" name="Freeform 29"/>
                        <p:cNvSpPr>
                          <a:spLocks/>
                        </p:cNvSpPr>
                        <p:nvPr/>
                      </p:nvSpPr>
                      <p:spPr bwMode="auto">
                        <a:xfrm>
                          <a:off x="134" y="1247"/>
                          <a:ext cx="2834" cy="889"/>
                        </a:xfrm>
                        <a:custGeom>
                          <a:avLst/>
                          <a:gdLst>
                            <a:gd name="T0" fmla="*/ 2066 w 2834"/>
                            <a:gd name="T1" fmla="*/ 113 h 889"/>
                            <a:gd name="T2" fmla="*/ 1954 w 2834"/>
                            <a:gd name="T3" fmla="*/ 73 h 889"/>
                            <a:gd name="T4" fmla="*/ 1866 w 2834"/>
                            <a:gd name="T5" fmla="*/ 73 h 889"/>
                            <a:gd name="T6" fmla="*/ 1706 w 2834"/>
                            <a:gd name="T7" fmla="*/ 57 h 889"/>
                            <a:gd name="T8" fmla="*/ 1354 w 2834"/>
                            <a:gd name="T9" fmla="*/ 17 h 889"/>
                            <a:gd name="T10" fmla="*/ 1258 w 2834"/>
                            <a:gd name="T11" fmla="*/ 57 h 889"/>
                            <a:gd name="T12" fmla="*/ 1082 w 2834"/>
                            <a:gd name="T13" fmla="*/ 129 h 889"/>
                            <a:gd name="T14" fmla="*/ 946 w 2834"/>
                            <a:gd name="T15" fmla="*/ 113 h 889"/>
                            <a:gd name="T16" fmla="*/ 786 w 2834"/>
                            <a:gd name="T17" fmla="*/ 177 h 889"/>
                            <a:gd name="T18" fmla="*/ 746 w 2834"/>
                            <a:gd name="T19" fmla="*/ 193 h 889"/>
                            <a:gd name="T20" fmla="*/ 674 w 2834"/>
                            <a:gd name="T21" fmla="*/ 233 h 889"/>
                            <a:gd name="T22" fmla="*/ 402 w 2834"/>
                            <a:gd name="T23" fmla="*/ 329 h 889"/>
                            <a:gd name="T24" fmla="*/ 362 w 2834"/>
                            <a:gd name="T25" fmla="*/ 361 h 889"/>
                            <a:gd name="T26" fmla="*/ 322 w 2834"/>
                            <a:gd name="T27" fmla="*/ 417 h 889"/>
                            <a:gd name="T28" fmla="*/ 290 w 2834"/>
                            <a:gd name="T29" fmla="*/ 473 h 889"/>
                            <a:gd name="T30" fmla="*/ 266 w 2834"/>
                            <a:gd name="T31" fmla="*/ 521 h 889"/>
                            <a:gd name="T32" fmla="*/ 338 w 2834"/>
                            <a:gd name="T33" fmla="*/ 633 h 889"/>
                            <a:gd name="T34" fmla="*/ 266 w 2834"/>
                            <a:gd name="T35" fmla="*/ 641 h 889"/>
                            <a:gd name="T36" fmla="*/ 114 w 2834"/>
                            <a:gd name="T37" fmla="*/ 665 h 889"/>
                            <a:gd name="T38" fmla="*/ 42 w 2834"/>
                            <a:gd name="T39" fmla="*/ 697 h 889"/>
                            <a:gd name="T40" fmla="*/ 18 w 2834"/>
                            <a:gd name="T41" fmla="*/ 729 h 889"/>
                            <a:gd name="T42" fmla="*/ 186 w 2834"/>
                            <a:gd name="T43" fmla="*/ 705 h 889"/>
                            <a:gd name="T44" fmla="*/ 234 w 2834"/>
                            <a:gd name="T45" fmla="*/ 753 h 889"/>
                            <a:gd name="T46" fmla="*/ 290 w 2834"/>
                            <a:gd name="T47" fmla="*/ 777 h 889"/>
                            <a:gd name="T48" fmla="*/ 490 w 2834"/>
                            <a:gd name="T49" fmla="*/ 705 h 889"/>
                            <a:gd name="T50" fmla="*/ 514 w 2834"/>
                            <a:gd name="T51" fmla="*/ 625 h 889"/>
                            <a:gd name="T52" fmla="*/ 522 w 2834"/>
                            <a:gd name="T53" fmla="*/ 585 h 889"/>
                            <a:gd name="T54" fmla="*/ 794 w 2834"/>
                            <a:gd name="T55" fmla="*/ 561 h 889"/>
                            <a:gd name="T56" fmla="*/ 834 w 2834"/>
                            <a:gd name="T57" fmla="*/ 489 h 889"/>
                            <a:gd name="T58" fmla="*/ 930 w 2834"/>
                            <a:gd name="T59" fmla="*/ 441 h 889"/>
                            <a:gd name="T60" fmla="*/ 1082 w 2834"/>
                            <a:gd name="T61" fmla="*/ 345 h 889"/>
                            <a:gd name="T62" fmla="*/ 1570 w 2834"/>
                            <a:gd name="T63" fmla="*/ 305 h 889"/>
                            <a:gd name="T64" fmla="*/ 1602 w 2834"/>
                            <a:gd name="T65" fmla="*/ 441 h 889"/>
                            <a:gd name="T66" fmla="*/ 1506 w 2834"/>
                            <a:gd name="T67" fmla="*/ 441 h 889"/>
                            <a:gd name="T68" fmla="*/ 1402 w 2834"/>
                            <a:gd name="T69" fmla="*/ 441 h 889"/>
                            <a:gd name="T70" fmla="*/ 1426 w 2834"/>
                            <a:gd name="T71" fmla="*/ 489 h 889"/>
                            <a:gd name="T72" fmla="*/ 1626 w 2834"/>
                            <a:gd name="T73" fmla="*/ 585 h 889"/>
                            <a:gd name="T74" fmla="*/ 1802 w 2834"/>
                            <a:gd name="T75" fmla="*/ 593 h 889"/>
                            <a:gd name="T76" fmla="*/ 1898 w 2834"/>
                            <a:gd name="T77" fmla="*/ 617 h 889"/>
                            <a:gd name="T78" fmla="*/ 1890 w 2834"/>
                            <a:gd name="T79" fmla="*/ 521 h 889"/>
                            <a:gd name="T80" fmla="*/ 1914 w 2834"/>
                            <a:gd name="T81" fmla="*/ 569 h 889"/>
                            <a:gd name="T82" fmla="*/ 2090 w 2834"/>
                            <a:gd name="T83" fmla="*/ 649 h 889"/>
                            <a:gd name="T84" fmla="*/ 2234 w 2834"/>
                            <a:gd name="T85" fmla="*/ 633 h 889"/>
                            <a:gd name="T86" fmla="*/ 2322 w 2834"/>
                            <a:gd name="T87" fmla="*/ 665 h 889"/>
                            <a:gd name="T88" fmla="*/ 2362 w 2834"/>
                            <a:gd name="T89" fmla="*/ 697 h 889"/>
                            <a:gd name="T90" fmla="*/ 2466 w 2834"/>
                            <a:gd name="T91" fmla="*/ 777 h 889"/>
                            <a:gd name="T92" fmla="*/ 2650 w 2834"/>
                            <a:gd name="T93" fmla="*/ 833 h 889"/>
                            <a:gd name="T94" fmla="*/ 2778 w 2834"/>
                            <a:gd name="T95" fmla="*/ 889 h 88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34" h="889">
                              <a:moveTo>
                                <a:pt x="2162" y="81"/>
                              </a:moveTo>
                              <a:cubicBezTo>
                                <a:pt x="2121" y="95"/>
                                <a:pt x="2114" y="105"/>
                                <a:pt x="2066" y="113"/>
                              </a:cubicBezTo>
                              <a:cubicBezTo>
                                <a:pt x="2045" y="110"/>
                                <a:pt x="2022" y="112"/>
                                <a:pt x="2002" y="105"/>
                              </a:cubicBezTo>
                              <a:cubicBezTo>
                                <a:pt x="1984" y="99"/>
                                <a:pt x="1954" y="73"/>
                                <a:pt x="1954" y="73"/>
                              </a:cubicBezTo>
                              <a:cubicBezTo>
                                <a:pt x="1897" y="111"/>
                                <a:pt x="1925" y="110"/>
                                <a:pt x="1874" y="97"/>
                              </a:cubicBezTo>
                              <a:cubicBezTo>
                                <a:pt x="1871" y="89"/>
                                <a:pt x="1873" y="78"/>
                                <a:pt x="1866" y="73"/>
                              </a:cubicBezTo>
                              <a:cubicBezTo>
                                <a:pt x="1830" y="44"/>
                                <a:pt x="1755" y="83"/>
                                <a:pt x="1722" y="105"/>
                              </a:cubicBezTo>
                              <a:cubicBezTo>
                                <a:pt x="1717" y="89"/>
                                <a:pt x="1711" y="73"/>
                                <a:pt x="1706" y="57"/>
                              </a:cubicBezTo>
                              <a:cubicBezTo>
                                <a:pt x="1703" y="48"/>
                                <a:pt x="1628" y="35"/>
                                <a:pt x="1618" y="33"/>
                              </a:cubicBezTo>
                              <a:cubicBezTo>
                                <a:pt x="1536" y="60"/>
                                <a:pt x="1439" y="26"/>
                                <a:pt x="1354" y="17"/>
                              </a:cubicBezTo>
                              <a:cubicBezTo>
                                <a:pt x="1266" y="46"/>
                                <a:pt x="1399" y="0"/>
                                <a:pt x="1306" y="41"/>
                              </a:cubicBezTo>
                              <a:cubicBezTo>
                                <a:pt x="1291" y="48"/>
                                <a:pt x="1272" y="48"/>
                                <a:pt x="1258" y="57"/>
                              </a:cubicBezTo>
                              <a:cubicBezTo>
                                <a:pt x="1211" y="88"/>
                                <a:pt x="1215" y="92"/>
                                <a:pt x="1162" y="105"/>
                              </a:cubicBezTo>
                              <a:cubicBezTo>
                                <a:pt x="1114" y="117"/>
                                <a:pt x="1140" y="110"/>
                                <a:pt x="1082" y="129"/>
                              </a:cubicBezTo>
                              <a:cubicBezTo>
                                <a:pt x="1074" y="132"/>
                                <a:pt x="1058" y="137"/>
                                <a:pt x="1058" y="137"/>
                              </a:cubicBezTo>
                              <a:cubicBezTo>
                                <a:pt x="990" y="114"/>
                                <a:pt x="1027" y="123"/>
                                <a:pt x="946" y="113"/>
                              </a:cubicBezTo>
                              <a:cubicBezTo>
                                <a:pt x="904" y="127"/>
                                <a:pt x="914" y="147"/>
                                <a:pt x="874" y="121"/>
                              </a:cubicBezTo>
                              <a:cubicBezTo>
                                <a:pt x="827" y="137"/>
                                <a:pt x="826" y="164"/>
                                <a:pt x="786" y="177"/>
                              </a:cubicBezTo>
                              <a:cubicBezTo>
                                <a:pt x="778" y="174"/>
                                <a:pt x="770" y="166"/>
                                <a:pt x="762" y="169"/>
                              </a:cubicBezTo>
                              <a:cubicBezTo>
                                <a:pt x="753" y="173"/>
                                <a:pt x="754" y="187"/>
                                <a:pt x="746" y="193"/>
                              </a:cubicBezTo>
                              <a:cubicBezTo>
                                <a:pt x="739" y="198"/>
                                <a:pt x="729" y="197"/>
                                <a:pt x="722" y="201"/>
                              </a:cubicBezTo>
                              <a:cubicBezTo>
                                <a:pt x="705" y="210"/>
                                <a:pt x="692" y="227"/>
                                <a:pt x="674" y="233"/>
                              </a:cubicBezTo>
                              <a:cubicBezTo>
                                <a:pt x="622" y="250"/>
                                <a:pt x="543" y="259"/>
                                <a:pt x="498" y="281"/>
                              </a:cubicBezTo>
                              <a:cubicBezTo>
                                <a:pt x="466" y="297"/>
                                <a:pt x="437" y="317"/>
                                <a:pt x="402" y="329"/>
                              </a:cubicBezTo>
                              <a:cubicBezTo>
                                <a:pt x="397" y="337"/>
                                <a:pt x="394" y="347"/>
                                <a:pt x="386" y="353"/>
                              </a:cubicBezTo>
                              <a:cubicBezTo>
                                <a:pt x="379" y="358"/>
                                <a:pt x="368" y="355"/>
                                <a:pt x="362" y="361"/>
                              </a:cubicBezTo>
                              <a:cubicBezTo>
                                <a:pt x="319" y="404"/>
                                <a:pt x="394" y="372"/>
                                <a:pt x="330" y="393"/>
                              </a:cubicBezTo>
                              <a:cubicBezTo>
                                <a:pt x="327" y="401"/>
                                <a:pt x="327" y="410"/>
                                <a:pt x="322" y="417"/>
                              </a:cubicBezTo>
                              <a:cubicBezTo>
                                <a:pt x="316" y="425"/>
                                <a:pt x="303" y="425"/>
                                <a:pt x="298" y="433"/>
                              </a:cubicBezTo>
                              <a:cubicBezTo>
                                <a:pt x="291" y="445"/>
                                <a:pt x="295" y="460"/>
                                <a:pt x="290" y="473"/>
                              </a:cubicBezTo>
                              <a:cubicBezTo>
                                <a:pt x="287" y="482"/>
                                <a:pt x="278" y="488"/>
                                <a:pt x="274" y="497"/>
                              </a:cubicBezTo>
                              <a:cubicBezTo>
                                <a:pt x="270" y="505"/>
                                <a:pt x="269" y="513"/>
                                <a:pt x="266" y="521"/>
                              </a:cubicBezTo>
                              <a:cubicBezTo>
                                <a:pt x="277" y="555"/>
                                <a:pt x="292" y="589"/>
                                <a:pt x="322" y="609"/>
                              </a:cubicBezTo>
                              <a:cubicBezTo>
                                <a:pt x="327" y="617"/>
                                <a:pt x="340" y="624"/>
                                <a:pt x="338" y="633"/>
                              </a:cubicBezTo>
                              <a:cubicBezTo>
                                <a:pt x="330" y="671"/>
                                <a:pt x="298" y="638"/>
                                <a:pt x="290" y="633"/>
                              </a:cubicBezTo>
                              <a:cubicBezTo>
                                <a:pt x="282" y="636"/>
                                <a:pt x="274" y="642"/>
                                <a:pt x="266" y="641"/>
                              </a:cubicBezTo>
                              <a:cubicBezTo>
                                <a:pt x="249" y="639"/>
                                <a:pt x="218" y="625"/>
                                <a:pt x="218" y="625"/>
                              </a:cubicBezTo>
                              <a:cubicBezTo>
                                <a:pt x="184" y="647"/>
                                <a:pt x="149" y="648"/>
                                <a:pt x="114" y="665"/>
                              </a:cubicBezTo>
                              <a:cubicBezTo>
                                <a:pt x="105" y="669"/>
                                <a:pt x="99" y="677"/>
                                <a:pt x="90" y="681"/>
                              </a:cubicBezTo>
                              <a:cubicBezTo>
                                <a:pt x="75" y="688"/>
                                <a:pt x="42" y="697"/>
                                <a:pt x="42" y="697"/>
                              </a:cubicBezTo>
                              <a:cubicBezTo>
                                <a:pt x="34" y="692"/>
                                <a:pt x="27" y="679"/>
                                <a:pt x="18" y="681"/>
                              </a:cubicBezTo>
                              <a:cubicBezTo>
                                <a:pt x="0" y="685"/>
                                <a:pt x="14" y="725"/>
                                <a:pt x="18" y="729"/>
                              </a:cubicBezTo>
                              <a:cubicBezTo>
                                <a:pt x="35" y="751"/>
                                <a:pt x="67" y="749"/>
                                <a:pt x="90" y="753"/>
                              </a:cubicBezTo>
                              <a:cubicBezTo>
                                <a:pt x="152" y="712"/>
                                <a:pt x="120" y="727"/>
                                <a:pt x="186" y="705"/>
                              </a:cubicBezTo>
                              <a:cubicBezTo>
                                <a:pt x="194" y="702"/>
                                <a:pt x="210" y="697"/>
                                <a:pt x="210" y="697"/>
                              </a:cubicBezTo>
                              <a:cubicBezTo>
                                <a:pt x="244" y="708"/>
                                <a:pt x="245" y="720"/>
                                <a:pt x="234" y="753"/>
                              </a:cubicBezTo>
                              <a:cubicBezTo>
                                <a:pt x="237" y="766"/>
                                <a:pt x="230" y="788"/>
                                <a:pt x="242" y="793"/>
                              </a:cubicBezTo>
                              <a:cubicBezTo>
                                <a:pt x="258" y="800"/>
                                <a:pt x="274" y="782"/>
                                <a:pt x="290" y="777"/>
                              </a:cubicBezTo>
                              <a:cubicBezTo>
                                <a:pt x="339" y="761"/>
                                <a:pt x="367" y="718"/>
                                <a:pt x="418" y="705"/>
                              </a:cubicBezTo>
                              <a:cubicBezTo>
                                <a:pt x="431" y="707"/>
                                <a:pt x="473" y="722"/>
                                <a:pt x="490" y="705"/>
                              </a:cubicBezTo>
                              <a:cubicBezTo>
                                <a:pt x="504" y="691"/>
                                <a:pt x="522" y="657"/>
                                <a:pt x="522" y="657"/>
                              </a:cubicBezTo>
                              <a:cubicBezTo>
                                <a:pt x="519" y="646"/>
                                <a:pt x="518" y="635"/>
                                <a:pt x="514" y="625"/>
                              </a:cubicBezTo>
                              <a:cubicBezTo>
                                <a:pt x="510" y="616"/>
                                <a:pt x="496" y="610"/>
                                <a:pt x="498" y="601"/>
                              </a:cubicBezTo>
                              <a:cubicBezTo>
                                <a:pt x="500" y="592"/>
                                <a:pt x="513" y="589"/>
                                <a:pt x="522" y="585"/>
                              </a:cubicBezTo>
                              <a:cubicBezTo>
                                <a:pt x="579" y="559"/>
                                <a:pt x="618" y="559"/>
                                <a:pt x="682" y="553"/>
                              </a:cubicBezTo>
                              <a:cubicBezTo>
                                <a:pt x="721" y="540"/>
                                <a:pt x="756" y="548"/>
                                <a:pt x="794" y="561"/>
                              </a:cubicBezTo>
                              <a:cubicBezTo>
                                <a:pt x="805" y="545"/>
                                <a:pt x="820" y="531"/>
                                <a:pt x="826" y="513"/>
                              </a:cubicBezTo>
                              <a:cubicBezTo>
                                <a:pt x="829" y="505"/>
                                <a:pt x="827" y="494"/>
                                <a:pt x="834" y="489"/>
                              </a:cubicBezTo>
                              <a:cubicBezTo>
                                <a:pt x="848" y="479"/>
                                <a:pt x="868" y="482"/>
                                <a:pt x="882" y="473"/>
                              </a:cubicBezTo>
                              <a:cubicBezTo>
                                <a:pt x="898" y="462"/>
                                <a:pt x="930" y="441"/>
                                <a:pt x="930" y="441"/>
                              </a:cubicBezTo>
                              <a:cubicBezTo>
                                <a:pt x="947" y="389"/>
                                <a:pt x="922" y="444"/>
                                <a:pt x="986" y="401"/>
                              </a:cubicBezTo>
                              <a:cubicBezTo>
                                <a:pt x="1019" y="379"/>
                                <a:pt x="1050" y="366"/>
                                <a:pt x="1082" y="345"/>
                              </a:cubicBezTo>
                              <a:cubicBezTo>
                                <a:pt x="1101" y="317"/>
                                <a:pt x="1114" y="308"/>
                                <a:pt x="1146" y="297"/>
                              </a:cubicBezTo>
                              <a:cubicBezTo>
                                <a:pt x="1289" y="301"/>
                                <a:pt x="1429" y="294"/>
                                <a:pt x="1570" y="305"/>
                              </a:cubicBezTo>
                              <a:cubicBezTo>
                                <a:pt x="1617" y="321"/>
                                <a:pt x="1618" y="348"/>
                                <a:pt x="1658" y="361"/>
                              </a:cubicBezTo>
                              <a:cubicBezTo>
                                <a:pt x="1647" y="428"/>
                                <a:pt x="1663" y="400"/>
                                <a:pt x="1602" y="441"/>
                              </a:cubicBezTo>
                              <a:cubicBezTo>
                                <a:pt x="1588" y="450"/>
                                <a:pt x="1554" y="457"/>
                                <a:pt x="1554" y="457"/>
                              </a:cubicBezTo>
                              <a:cubicBezTo>
                                <a:pt x="1538" y="452"/>
                                <a:pt x="1522" y="446"/>
                                <a:pt x="1506" y="441"/>
                              </a:cubicBezTo>
                              <a:cubicBezTo>
                                <a:pt x="1498" y="438"/>
                                <a:pt x="1482" y="433"/>
                                <a:pt x="1482" y="433"/>
                              </a:cubicBezTo>
                              <a:cubicBezTo>
                                <a:pt x="1455" y="436"/>
                                <a:pt x="1426" y="430"/>
                                <a:pt x="1402" y="441"/>
                              </a:cubicBezTo>
                              <a:cubicBezTo>
                                <a:pt x="1394" y="444"/>
                                <a:pt x="1406" y="457"/>
                                <a:pt x="1410" y="465"/>
                              </a:cubicBezTo>
                              <a:cubicBezTo>
                                <a:pt x="1414" y="474"/>
                                <a:pt x="1419" y="483"/>
                                <a:pt x="1426" y="489"/>
                              </a:cubicBezTo>
                              <a:cubicBezTo>
                                <a:pt x="1465" y="523"/>
                                <a:pt x="1506" y="531"/>
                                <a:pt x="1554" y="545"/>
                              </a:cubicBezTo>
                              <a:cubicBezTo>
                                <a:pt x="1580" y="553"/>
                                <a:pt x="1626" y="585"/>
                                <a:pt x="1626" y="585"/>
                              </a:cubicBezTo>
                              <a:cubicBezTo>
                                <a:pt x="1643" y="579"/>
                                <a:pt x="1656" y="563"/>
                                <a:pt x="1674" y="561"/>
                              </a:cubicBezTo>
                              <a:cubicBezTo>
                                <a:pt x="1715" y="556"/>
                                <a:pt x="1762" y="583"/>
                                <a:pt x="1802" y="593"/>
                              </a:cubicBezTo>
                              <a:cubicBezTo>
                                <a:pt x="1786" y="640"/>
                                <a:pt x="1797" y="644"/>
                                <a:pt x="1842" y="633"/>
                              </a:cubicBezTo>
                              <a:cubicBezTo>
                                <a:pt x="1858" y="636"/>
                                <a:pt x="1898" y="657"/>
                                <a:pt x="1898" y="617"/>
                              </a:cubicBezTo>
                              <a:cubicBezTo>
                                <a:pt x="1898" y="600"/>
                                <a:pt x="1882" y="569"/>
                                <a:pt x="1882" y="569"/>
                              </a:cubicBezTo>
                              <a:cubicBezTo>
                                <a:pt x="1885" y="553"/>
                                <a:pt x="1879" y="532"/>
                                <a:pt x="1890" y="521"/>
                              </a:cubicBezTo>
                              <a:cubicBezTo>
                                <a:pt x="1897" y="514"/>
                                <a:pt x="1902" y="536"/>
                                <a:pt x="1906" y="545"/>
                              </a:cubicBezTo>
                              <a:cubicBezTo>
                                <a:pt x="1910" y="553"/>
                                <a:pt x="1910" y="562"/>
                                <a:pt x="1914" y="569"/>
                              </a:cubicBezTo>
                              <a:cubicBezTo>
                                <a:pt x="1943" y="622"/>
                                <a:pt x="1931" y="612"/>
                                <a:pt x="1970" y="625"/>
                              </a:cubicBezTo>
                              <a:cubicBezTo>
                                <a:pt x="1988" y="678"/>
                                <a:pt x="2047" y="660"/>
                                <a:pt x="2090" y="649"/>
                              </a:cubicBezTo>
                              <a:cubicBezTo>
                                <a:pt x="2106" y="645"/>
                                <a:pt x="2138" y="633"/>
                                <a:pt x="2138" y="633"/>
                              </a:cubicBezTo>
                              <a:cubicBezTo>
                                <a:pt x="2168" y="641"/>
                                <a:pt x="2203" y="653"/>
                                <a:pt x="2234" y="633"/>
                              </a:cubicBezTo>
                              <a:cubicBezTo>
                                <a:pt x="2245" y="625"/>
                                <a:pt x="2239" y="606"/>
                                <a:pt x="2242" y="593"/>
                              </a:cubicBezTo>
                              <a:cubicBezTo>
                                <a:pt x="2286" y="608"/>
                                <a:pt x="2287" y="642"/>
                                <a:pt x="2322" y="665"/>
                              </a:cubicBezTo>
                              <a:cubicBezTo>
                                <a:pt x="2327" y="673"/>
                                <a:pt x="2330" y="683"/>
                                <a:pt x="2338" y="689"/>
                              </a:cubicBezTo>
                              <a:cubicBezTo>
                                <a:pt x="2345" y="694"/>
                                <a:pt x="2356" y="691"/>
                                <a:pt x="2362" y="697"/>
                              </a:cubicBezTo>
                              <a:cubicBezTo>
                                <a:pt x="2368" y="703"/>
                                <a:pt x="2364" y="715"/>
                                <a:pt x="2370" y="721"/>
                              </a:cubicBezTo>
                              <a:cubicBezTo>
                                <a:pt x="2400" y="751"/>
                                <a:pt x="2433" y="758"/>
                                <a:pt x="2466" y="777"/>
                              </a:cubicBezTo>
                              <a:cubicBezTo>
                                <a:pt x="2483" y="786"/>
                                <a:pt x="2495" y="805"/>
                                <a:pt x="2514" y="809"/>
                              </a:cubicBezTo>
                              <a:cubicBezTo>
                                <a:pt x="2560" y="818"/>
                                <a:pt x="2603" y="827"/>
                                <a:pt x="2650" y="833"/>
                              </a:cubicBezTo>
                              <a:cubicBezTo>
                                <a:pt x="2692" y="847"/>
                                <a:pt x="2667" y="836"/>
                                <a:pt x="2722" y="873"/>
                              </a:cubicBezTo>
                              <a:cubicBezTo>
                                <a:pt x="2729" y="878"/>
                                <a:pt x="2774" y="888"/>
                                <a:pt x="2778" y="889"/>
                              </a:cubicBezTo>
                              <a:cubicBezTo>
                                <a:pt x="2830" y="872"/>
                                <a:pt x="2814" y="861"/>
                                <a:pt x="2834" y="881"/>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sp>
                      <p:nvSpPr>
                        <p:cNvPr id="25" name="Freeform 30"/>
                        <p:cNvSpPr>
                          <a:spLocks/>
                        </p:cNvSpPr>
                        <p:nvPr/>
                      </p:nvSpPr>
                      <p:spPr bwMode="auto">
                        <a:xfrm>
                          <a:off x="2100" y="1320"/>
                          <a:ext cx="216" cy="589"/>
                        </a:xfrm>
                        <a:custGeom>
                          <a:avLst/>
                          <a:gdLst>
                            <a:gd name="T0" fmla="*/ 204 w 216"/>
                            <a:gd name="T1" fmla="*/ 0 h 589"/>
                            <a:gd name="T2" fmla="*/ 198 w 216"/>
                            <a:gd name="T3" fmla="*/ 18 h 589"/>
                            <a:gd name="T4" fmla="*/ 210 w 216"/>
                            <a:gd name="T5" fmla="*/ 54 h 589"/>
                            <a:gd name="T6" fmla="*/ 204 w 216"/>
                            <a:gd name="T7" fmla="*/ 96 h 589"/>
                            <a:gd name="T8" fmla="*/ 186 w 216"/>
                            <a:gd name="T9" fmla="*/ 90 h 589"/>
                            <a:gd name="T10" fmla="*/ 150 w 216"/>
                            <a:gd name="T11" fmla="*/ 102 h 589"/>
                            <a:gd name="T12" fmla="*/ 156 w 216"/>
                            <a:gd name="T13" fmla="*/ 204 h 589"/>
                            <a:gd name="T14" fmla="*/ 192 w 216"/>
                            <a:gd name="T15" fmla="*/ 204 h 589"/>
                            <a:gd name="T16" fmla="*/ 216 w 216"/>
                            <a:gd name="T17" fmla="*/ 300 h 589"/>
                            <a:gd name="T18" fmla="*/ 156 w 216"/>
                            <a:gd name="T19" fmla="*/ 414 h 589"/>
                            <a:gd name="T20" fmla="*/ 138 w 216"/>
                            <a:gd name="T21" fmla="*/ 426 h 589"/>
                            <a:gd name="T22" fmla="*/ 54 w 216"/>
                            <a:gd name="T23" fmla="*/ 438 h 589"/>
                            <a:gd name="T24" fmla="*/ 0 w 216"/>
                            <a:gd name="T25" fmla="*/ 462 h 589"/>
                            <a:gd name="T26" fmla="*/ 60 w 216"/>
                            <a:gd name="T27" fmla="*/ 522 h 589"/>
                            <a:gd name="T28" fmla="*/ 96 w 216"/>
                            <a:gd name="T29" fmla="*/ 546 h 589"/>
                            <a:gd name="T30" fmla="*/ 102 w 216"/>
                            <a:gd name="T31" fmla="*/ 564 h 589"/>
                            <a:gd name="T32" fmla="*/ 120 w 216"/>
                            <a:gd name="T33" fmla="*/ 582 h 5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 h="589">
                              <a:moveTo>
                                <a:pt x="204" y="0"/>
                              </a:moveTo>
                              <a:cubicBezTo>
                                <a:pt x="202" y="6"/>
                                <a:pt x="197" y="12"/>
                                <a:pt x="198" y="18"/>
                              </a:cubicBezTo>
                              <a:cubicBezTo>
                                <a:pt x="199" y="31"/>
                                <a:pt x="210" y="54"/>
                                <a:pt x="210" y="54"/>
                              </a:cubicBezTo>
                              <a:cubicBezTo>
                                <a:pt x="208" y="68"/>
                                <a:pt x="212" y="84"/>
                                <a:pt x="204" y="96"/>
                              </a:cubicBezTo>
                              <a:cubicBezTo>
                                <a:pt x="200" y="101"/>
                                <a:pt x="192" y="89"/>
                                <a:pt x="186" y="90"/>
                              </a:cubicBezTo>
                              <a:cubicBezTo>
                                <a:pt x="173" y="91"/>
                                <a:pt x="150" y="102"/>
                                <a:pt x="150" y="102"/>
                              </a:cubicBezTo>
                              <a:cubicBezTo>
                                <a:pt x="140" y="131"/>
                                <a:pt x="154" y="177"/>
                                <a:pt x="156" y="204"/>
                              </a:cubicBezTo>
                              <a:cubicBezTo>
                                <a:pt x="164" y="202"/>
                                <a:pt x="184" y="190"/>
                                <a:pt x="192" y="204"/>
                              </a:cubicBezTo>
                              <a:cubicBezTo>
                                <a:pt x="201" y="221"/>
                                <a:pt x="212" y="279"/>
                                <a:pt x="216" y="300"/>
                              </a:cubicBezTo>
                              <a:cubicBezTo>
                                <a:pt x="209" y="366"/>
                                <a:pt x="212" y="386"/>
                                <a:pt x="156" y="414"/>
                              </a:cubicBezTo>
                              <a:cubicBezTo>
                                <a:pt x="150" y="417"/>
                                <a:pt x="145" y="424"/>
                                <a:pt x="138" y="426"/>
                              </a:cubicBezTo>
                              <a:cubicBezTo>
                                <a:pt x="110" y="432"/>
                                <a:pt x="54" y="438"/>
                                <a:pt x="54" y="438"/>
                              </a:cubicBezTo>
                              <a:cubicBezTo>
                                <a:pt x="34" y="445"/>
                                <a:pt x="20" y="455"/>
                                <a:pt x="0" y="462"/>
                              </a:cubicBezTo>
                              <a:cubicBezTo>
                                <a:pt x="9" y="506"/>
                                <a:pt x="19" y="495"/>
                                <a:pt x="60" y="522"/>
                              </a:cubicBezTo>
                              <a:cubicBezTo>
                                <a:pt x="72" y="530"/>
                                <a:pt x="96" y="546"/>
                                <a:pt x="96" y="546"/>
                              </a:cubicBezTo>
                              <a:cubicBezTo>
                                <a:pt x="98" y="552"/>
                                <a:pt x="98" y="559"/>
                                <a:pt x="102" y="564"/>
                              </a:cubicBezTo>
                              <a:cubicBezTo>
                                <a:pt x="122" y="589"/>
                                <a:pt x="120" y="566"/>
                                <a:pt x="120" y="58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grpSp>
                <p:sp>
                  <p:nvSpPr>
                    <p:cNvPr id="21" name="Freeform 31"/>
                    <p:cNvSpPr>
                      <a:spLocks/>
                    </p:cNvSpPr>
                    <p:nvPr/>
                  </p:nvSpPr>
                  <p:spPr bwMode="auto">
                    <a:xfrm>
                      <a:off x="2437" y="1484"/>
                      <a:ext cx="157" cy="165"/>
                    </a:xfrm>
                    <a:custGeom>
                      <a:avLst/>
                      <a:gdLst>
                        <a:gd name="T0" fmla="*/ 155 w 157"/>
                        <a:gd name="T1" fmla="*/ 160 h 165"/>
                        <a:gd name="T2" fmla="*/ 143 w 157"/>
                        <a:gd name="T3" fmla="*/ 124 h 165"/>
                        <a:gd name="T4" fmla="*/ 119 w 157"/>
                        <a:gd name="T5" fmla="*/ 88 h 165"/>
                        <a:gd name="T6" fmla="*/ 107 w 157"/>
                        <a:gd name="T7" fmla="*/ 40 h 165"/>
                        <a:gd name="T8" fmla="*/ 71 w 157"/>
                        <a:gd name="T9" fmla="*/ 16 h 165"/>
                        <a:gd name="T10" fmla="*/ 83 w 157"/>
                        <a:gd name="T11" fmla="*/ 52 h 165"/>
                        <a:gd name="T12" fmla="*/ 143 w 157"/>
                        <a:gd name="T13" fmla="*/ 124 h 165"/>
                        <a:gd name="T14" fmla="*/ 119 w 157"/>
                        <a:gd name="T15" fmla="*/ 88 h 165"/>
                        <a:gd name="T16" fmla="*/ 83 w 157"/>
                        <a:gd name="T17" fmla="*/ 64 h 165"/>
                        <a:gd name="T18" fmla="*/ 71 w 157"/>
                        <a:gd name="T19" fmla="*/ 28 h 165"/>
                        <a:gd name="T20" fmla="*/ 35 w 157"/>
                        <a:gd name="T21" fmla="*/ 100 h 165"/>
                        <a:gd name="T22" fmla="*/ 71 w 157"/>
                        <a:gd name="T23" fmla="*/ 124 h 165"/>
                        <a:gd name="T24" fmla="*/ 95 w 157"/>
                        <a:gd name="T25" fmla="*/ 160 h 165"/>
                        <a:gd name="T26" fmla="*/ 131 w 157"/>
                        <a:gd name="T27" fmla="*/ 148 h 165"/>
                        <a:gd name="T28" fmla="*/ 119 w 157"/>
                        <a:gd name="T29" fmla="*/ 76 h 165"/>
                        <a:gd name="T30" fmla="*/ 71 w 157"/>
                        <a:gd name="T31" fmla="*/ 40 h 165"/>
                        <a:gd name="T32" fmla="*/ 155 w 157"/>
                        <a:gd name="T33" fmla="*/ 160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7" h="165">
                          <a:moveTo>
                            <a:pt x="155" y="160"/>
                          </a:moveTo>
                          <a:cubicBezTo>
                            <a:pt x="151" y="148"/>
                            <a:pt x="149" y="135"/>
                            <a:pt x="143" y="124"/>
                          </a:cubicBezTo>
                          <a:cubicBezTo>
                            <a:pt x="137" y="111"/>
                            <a:pt x="125" y="101"/>
                            <a:pt x="119" y="88"/>
                          </a:cubicBezTo>
                          <a:cubicBezTo>
                            <a:pt x="113" y="73"/>
                            <a:pt x="116" y="54"/>
                            <a:pt x="107" y="40"/>
                          </a:cubicBezTo>
                          <a:cubicBezTo>
                            <a:pt x="99" y="28"/>
                            <a:pt x="83" y="24"/>
                            <a:pt x="71" y="16"/>
                          </a:cubicBezTo>
                          <a:cubicBezTo>
                            <a:pt x="71" y="16"/>
                            <a:pt x="76" y="41"/>
                            <a:pt x="83" y="52"/>
                          </a:cubicBezTo>
                          <a:cubicBezTo>
                            <a:pt x="90" y="63"/>
                            <a:pt x="128" y="124"/>
                            <a:pt x="143" y="124"/>
                          </a:cubicBezTo>
                          <a:cubicBezTo>
                            <a:pt x="157" y="124"/>
                            <a:pt x="129" y="98"/>
                            <a:pt x="119" y="88"/>
                          </a:cubicBezTo>
                          <a:cubicBezTo>
                            <a:pt x="109" y="78"/>
                            <a:pt x="95" y="72"/>
                            <a:pt x="83" y="64"/>
                          </a:cubicBezTo>
                          <a:cubicBezTo>
                            <a:pt x="79" y="52"/>
                            <a:pt x="83" y="33"/>
                            <a:pt x="71" y="28"/>
                          </a:cubicBezTo>
                          <a:cubicBezTo>
                            <a:pt x="0" y="0"/>
                            <a:pt x="23" y="80"/>
                            <a:pt x="35" y="100"/>
                          </a:cubicBezTo>
                          <a:cubicBezTo>
                            <a:pt x="42" y="113"/>
                            <a:pt x="59" y="116"/>
                            <a:pt x="71" y="124"/>
                          </a:cubicBezTo>
                          <a:cubicBezTo>
                            <a:pt x="79" y="136"/>
                            <a:pt x="82" y="155"/>
                            <a:pt x="95" y="160"/>
                          </a:cubicBezTo>
                          <a:cubicBezTo>
                            <a:pt x="107" y="165"/>
                            <a:pt x="128" y="160"/>
                            <a:pt x="131" y="148"/>
                          </a:cubicBezTo>
                          <a:cubicBezTo>
                            <a:pt x="138" y="125"/>
                            <a:pt x="130" y="98"/>
                            <a:pt x="119" y="76"/>
                          </a:cubicBezTo>
                          <a:cubicBezTo>
                            <a:pt x="110" y="58"/>
                            <a:pt x="85" y="54"/>
                            <a:pt x="71" y="40"/>
                          </a:cubicBezTo>
                          <a:lnTo>
                            <a:pt x="155" y="160"/>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9" name="Freeform 32"/>
                  <p:cNvSpPr>
                    <a:spLocks/>
                  </p:cNvSpPr>
                  <p:nvPr/>
                </p:nvSpPr>
                <p:spPr bwMode="auto">
                  <a:xfrm>
                    <a:off x="2254" y="1440"/>
                    <a:ext cx="470" cy="528"/>
                  </a:xfrm>
                  <a:custGeom>
                    <a:avLst/>
                    <a:gdLst>
                      <a:gd name="T0" fmla="*/ 446 w 470"/>
                      <a:gd name="T1" fmla="*/ 408 h 528"/>
                      <a:gd name="T2" fmla="*/ 410 w 470"/>
                      <a:gd name="T3" fmla="*/ 288 h 528"/>
                      <a:gd name="T4" fmla="*/ 398 w 470"/>
                      <a:gd name="T5" fmla="*/ 252 h 528"/>
                      <a:gd name="T6" fmla="*/ 362 w 470"/>
                      <a:gd name="T7" fmla="*/ 240 h 528"/>
                      <a:gd name="T8" fmla="*/ 350 w 470"/>
                      <a:gd name="T9" fmla="*/ 204 h 528"/>
                      <a:gd name="T10" fmla="*/ 338 w 470"/>
                      <a:gd name="T11" fmla="*/ 60 h 528"/>
                      <a:gd name="T12" fmla="*/ 230 w 470"/>
                      <a:gd name="T13" fmla="*/ 12 h 528"/>
                      <a:gd name="T14" fmla="*/ 194 w 470"/>
                      <a:gd name="T15" fmla="*/ 0 h 528"/>
                      <a:gd name="T16" fmla="*/ 26 w 470"/>
                      <a:gd name="T17" fmla="*/ 36 h 528"/>
                      <a:gd name="T18" fmla="*/ 62 w 470"/>
                      <a:gd name="T19" fmla="*/ 252 h 528"/>
                      <a:gd name="T20" fmla="*/ 74 w 470"/>
                      <a:gd name="T21" fmla="*/ 288 h 528"/>
                      <a:gd name="T22" fmla="*/ 110 w 470"/>
                      <a:gd name="T23" fmla="*/ 312 h 528"/>
                      <a:gd name="T24" fmla="*/ 254 w 470"/>
                      <a:gd name="T25" fmla="*/ 432 h 528"/>
                      <a:gd name="T26" fmla="*/ 362 w 470"/>
                      <a:gd name="T27" fmla="*/ 504 h 528"/>
                      <a:gd name="T28" fmla="*/ 398 w 470"/>
                      <a:gd name="T29" fmla="*/ 528 h 528"/>
                      <a:gd name="T30" fmla="*/ 446 w 470"/>
                      <a:gd name="T31" fmla="*/ 468 h 528"/>
                      <a:gd name="T32" fmla="*/ 470 w 470"/>
                      <a:gd name="T33" fmla="*/ 432 h 528"/>
                      <a:gd name="T34" fmla="*/ 446 w 470"/>
                      <a:gd name="T35" fmla="*/ 408 h 5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0" h="528">
                        <a:moveTo>
                          <a:pt x="446" y="408"/>
                        </a:moveTo>
                        <a:cubicBezTo>
                          <a:pt x="424" y="255"/>
                          <a:pt x="454" y="375"/>
                          <a:pt x="410" y="288"/>
                        </a:cubicBezTo>
                        <a:cubicBezTo>
                          <a:pt x="404" y="277"/>
                          <a:pt x="407" y="261"/>
                          <a:pt x="398" y="252"/>
                        </a:cubicBezTo>
                        <a:cubicBezTo>
                          <a:pt x="389" y="243"/>
                          <a:pt x="374" y="244"/>
                          <a:pt x="362" y="240"/>
                        </a:cubicBezTo>
                        <a:cubicBezTo>
                          <a:pt x="358" y="228"/>
                          <a:pt x="352" y="217"/>
                          <a:pt x="350" y="204"/>
                        </a:cubicBezTo>
                        <a:cubicBezTo>
                          <a:pt x="344" y="156"/>
                          <a:pt x="351" y="106"/>
                          <a:pt x="338" y="60"/>
                        </a:cubicBezTo>
                        <a:cubicBezTo>
                          <a:pt x="332" y="41"/>
                          <a:pt x="254" y="20"/>
                          <a:pt x="230" y="12"/>
                        </a:cubicBezTo>
                        <a:cubicBezTo>
                          <a:pt x="218" y="8"/>
                          <a:pt x="194" y="0"/>
                          <a:pt x="194" y="0"/>
                        </a:cubicBezTo>
                        <a:cubicBezTo>
                          <a:pt x="139" y="18"/>
                          <a:pt x="82" y="22"/>
                          <a:pt x="26" y="36"/>
                        </a:cubicBezTo>
                        <a:cubicBezTo>
                          <a:pt x="0" y="115"/>
                          <a:pt x="28" y="183"/>
                          <a:pt x="62" y="252"/>
                        </a:cubicBezTo>
                        <a:cubicBezTo>
                          <a:pt x="68" y="263"/>
                          <a:pt x="66" y="278"/>
                          <a:pt x="74" y="288"/>
                        </a:cubicBezTo>
                        <a:cubicBezTo>
                          <a:pt x="83" y="299"/>
                          <a:pt x="99" y="302"/>
                          <a:pt x="110" y="312"/>
                        </a:cubicBezTo>
                        <a:cubicBezTo>
                          <a:pt x="249" y="435"/>
                          <a:pt x="114" y="339"/>
                          <a:pt x="254" y="432"/>
                        </a:cubicBezTo>
                        <a:cubicBezTo>
                          <a:pt x="290" y="456"/>
                          <a:pt x="326" y="480"/>
                          <a:pt x="362" y="504"/>
                        </a:cubicBezTo>
                        <a:cubicBezTo>
                          <a:pt x="374" y="512"/>
                          <a:pt x="398" y="528"/>
                          <a:pt x="398" y="528"/>
                        </a:cubicBezTo>
                        <a:cubicBezTo>
                          <a:pt x="459" y="488"/>
                          <a:pt x="417" y="526"/>
                          <a:pt x="446" y="468"/>
                        </a:cubicBezTo>
                        <a:cubicBezTo>
                          <a:pt x="452" y="455"/>
                          <a:pt x="470" y="446"/>
                          <a:pt x="470" y="432"/>
                        </a:cubicBezTo>
                        <a:cubicBezTo>
                          <a:pt x="470" y="421"/>
                          <a:pt x="454" y="416"/>
                          <a:pt x="446" y="408"/>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7" name="Freeform 33"/>
                <p:cNvSpPr>
                  <a:spLocks/>
                </p:cNvSpPr>
                <p:nvPr/>
              </p:nvSpPr>
              <p:spPr bwMode="auto">
                <a:xfrm>
                  <a:off x="2280" y="1319"/>
                  <a:ext cx="624" cy="757"/>
                </a:xfrm>
                <a:custGeom>
                  <a:avLst/>
                  <a:gdLst>
                    <a:gd name="T0" fmla="*/ 588 w 624"/>
                    <a:gd name="T1" fmla="*/ 553 h 757"/>
                    <a:gd name="T2" fmla="*/ 564 w 624"/>
                    <a:gd name="T3" fmla="*/ 481 h 757"/>
                    <a:gd name="T4" fmla="*/ 540 w 624"/>
                    <a:gd name="T5" fmla="*/ 445 h 757"/>
                    <a:gd name="T6" fmla="*/ 528 w 624"/>
                    <a:gd name="T7" fmla="*/ 409 h 757"/>
                    <a:gd name="T8" fmla="*/ 492 w 624"/>
                    <a:gd name="T9" fmla="*/ 397 h 757"/>
                    <a:gd name="T10" fmla="*/ 444 w 624"/>
                    <a:gd name="T11" fmla="*/ 337 h 757"/>
                    <a:gd name="T12" fmla="*/ 396 w 624"/>
                    <a:gd name="T13" fmla="*/ 289 h 757"/>
                    <a:gd name="T14" fmla="*/ 372 w 624"/>
                    <a:gd name="T15" fmla="*/ 253 h 757"/>
                    <a:gd name="T16" fmla="*/ 300 w 624"/>
                    <a:gd name="T17" fmla="*/ 229 h 757"/>
                    <a:gd name="T18" fmla="*/ 264 w 624"/>
                    <a:gd name="T19" fmla="*/ 205 h 757"/>
                    <a:gd name="T20" fmla="*/ 240 w 624"/>
                    <a:gd name="T21" fmla="*/ 169 h 757"/>
                    <a:gd name="T22" fmla="*/ 192 w 624"/>
                    <a:gd name="T23" fmla="*/ 121 h 757"/>
                    <a:gd name="T24" fmla="*/ 144 w 624"/>
                    <a:gd name="T25" fmla="*/ 133 h 757"/>
                    <a:gd name="T26" fmla="*/ 96 w 624"/>
                    <a:gd name="T27" fmla="*/ 85 h 757"/>
                    <a:gd name="T28" fmla="*/ 60 w 624"/>
                    <a:gd name="T29" fmla="*/ 61 h 757"/>
                    <a:gd name="T30" fmla="*/ 36 w 624"/>
                    <a:gd name="T31" fmla="*/ 61 h 757"/>
                    <a:gd name="T32" fmla="*/ 0 w 624"/>
                    <a:gd name="T33" fmla="*/ 109 h 757"/>
                    <a:gd name="T34" fmla="*/ 12 w 624"/>
                    <a:gd name="T35" fmla="*/ 229 h 757"/>
                    <a:gd name="T36" fmla="*/ 36 w 624"/>
                    <a:gd name="T37" fmla="*/ 265 h 757"/>
                    <a:gd name="T38" fmla="*/ 96 w 624"/>
                    <a:gd name="T39" fmla="*/ 349 h 757"/>
                    <a:gd name="T40" fmla="*/ 144 w 624"/>
                    <a:gd name="T41" fmla="*/ 433 h 757"/>
                    <a:gd name="T42" fmla="*/ 192 w 624"/>
                    <a:gd name="T43" fmla="*/ 493 h 757"/>
                    <a:gd name="T44" fmla="*/ 240 w 624"/>
                    <a:gd name="T45" fmla="*/ 541 h 757"/>
                    <a:gd name="T46" fmla="*/ 288 w 624"/>
                    <a:gd name="T47" fmla="*/ 589 h 757"/>
                    <a:gd name="T48" fmla="*/ 372 w 624"/>
                    <a:gd name="T49" fmla="*/ 661 h 757"/>
                    <a:gd name="T50" fmla="*/ 552 w 624"/>
                    <a:gd name="T51" fmla="*/ 757 h 757"/>
                    <a:gd name="T52" fmla="*/ 624 w 624"/>
                    <a:gd name="T53" fmla="*/ 613 h 757"/>
                    <a:gd name="T54" fmla="*/ 588 w 624"/>
                    <a:gd name="T55" fmla="*/ 553 h 7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24" h="757">
                      <a:moveTo>
                        <a:pt x="588" y="553"/>
                      </a:moveTo>
                      <a:cubicBezTo>
                        <a:pt x="580" y="529"/>
                        <a:pt x="578" y="502"/>
                        <a:pt x="564" y="481"/>
                      </a:cubicBezTo>
                      <a:cubicBezTo>
                        <a:pt x="556" y="469"/>
                        <a:pt x="546" y="458"/>
                        <a:pt x="540" y="445"/>
                      </a:cubicBezTo>
                      <a:cubicBezTo>
                        <a:pt x="534" y="434"/>
                        <a:pt x="537" y="418"/>
                        <a:pt x="528" y="409"/>
                      </a:cubicBezTo>
                      <a:cubicBezTo>
                        <a:pt x="519" y="400"/>
                        <a:pt x="504" y="401"/>
                        <a:pt x="492" y="397"/>
                      </a:cubicBezTo>
                      <a:cubicBezTo>
                        <a:pt x="462" y="307"/>
                        <a:pt x="506" y="415"/>
                        <a:pt x="444" y="337"/>
                      </a:cubicBezTo>
                      <a:cubicBezTo>
                        <a:pt x="397" y="279"/>
                        <a:pt x="475" y="315"/>
                        <a:pt x="396" y="289"/>
                      </a:cubicBezTo>
                      <a:cubicBezTo>
                        <a:pt x="388" y="277"/>
                        <a:pt x="384" y="261"/>
                        <a:pt x="372" y="253"/>
                      </a:cubicBezTo>
                      <a:cubicBezTo>
                        <a:pt x="351" y="240"/>
                        <a:pt x="321" y="243"/>
                        <a:pt x="300" y="229"/>
                      </a:cubicBezTo>
                      <a:cubicBezTo>
                        <a:pt x="288" y="221"/>
                        <a:pt x="276" y="213"/>
                        <a:pt x="264" y="205"/>
                      </a:cubicBezTo>
                      <a:cubicBezTo>
                        <a:pt x="256" y="193"/>
                        <a:pt x="251" y="178"/>
                        <a:pt x="240" y="169"/>
                      </a:cubicBezTo>
                      <a:cubicBezTo>
                        <a:pt x="182" y="122"/>
                        <a:pt x="218" y="200"/>
                        <a:pt x="192" y="121"/>
                      </a:cubicBezTo>
                      <a:cubicBezTo>
                        <a:pt x="176" y="125"/>
                        <a:pt x="160" y="133"/>
                        <a:pt x="144" y="133"/>
                      </a:cubicBezTo>
                      <a:cubicBezTo>
                        <a:pt x="86" y="133"/>
                        <a:pt x="122" y="117"/>
                        <a:pt x="96" y="85"/>
                      </a:cubicBezTo>
                      <a:cubicBezTo>
                        <a:pt x="87" y="74"/>
                        <a:pt x="72" y="69"/>
                        <a:pt x="60" y="61"/>
                      </a:cubicBezTo>
                      <a:cubicBezTo>
                        <a:pt x="40" y="0"/>
                        <a:pt x="56" y="26"/>
                        <a:pt x="36" y="61"/>
                      </a:cubicBezTo>
                      <a:cubicBezTo>
                        <a:pt x="26" y="78"/>
                        <a:pt x="12" y="93"/>
                        <a:pt x="0" y="109"/>
                      </a:cubicBezTo>
                      <a:cubicBezTo>
                        <a:pt x="4" y="149"/>
                        <a:pt x="3" y="190"/>
                        <a:pt x="12" y="229"/>
                      </a:cubicBezTo>
                      <a:cubicBezTo>
                        <a:pt x="15" y="243"/>
                        <a:pt x="30" y="252"/>
                        <a:pt x="36" y="265"/>
                      </a:cubicBezTo>
                      <a:cubicBezTo>
                        <a:pt x="75" y="353"/>
                        <a:pt x="31" y="327"/>
                        <a:pt x="96" y="349"/>
                      </a:cubicBezTo>
                      <a:cubicBezTo>
                        <a:pt x="121" y="451"/>
                        <a:pt x="87" y="347"/>
                        <a:pt x="144" y="433"/>
                      </a:cubicBezTo>
                      <a:cubicBezTo>
                        <a:pt x="190" y="503"/>
                        <a:pt x="111" y="439"/>
                        <a:pt x="192" y="493"/>
                      </a:cubicBezTo>
                      <a:cubicBezTo>
                        <a:pt x="224" y="589"/>
                        <a:pt x="176" y="477"/>
                        <a:pt x="240" y="541"/>
                      </a:cubicBezTo>
                      <a:cubicBezTo>
                        <a:pt x="304" y="605"/>
                        <a:pt x="192" y="557"/>
                        <a:pt x="288" y="589"/>
                      </a:cubicBezTo>
                      <a:cubicBezTo>
                        <a:pt x="307" y="647"/>
                        <a:pt x="321" y="627"/>
                        <a:pt x="372" y="661"/>
                      </a:cubicBezTo>
                      <a:cubicBezTo>
                        <a:pt x="414" y="723"/>
                        <a:pt x="483" y="734"/>
                        <a:pt x="552" y="757"/>
                      </a:cubicBezTo>
                      <a:cubicBezTo>
                        <a:pt x="581" y="714"/>
                        <a:pt x="607" y="663"/>
                        <a:pt x="624" y="613"/>
                      </a:cubicBezTo>
                      <a:cubicBezTo>
                        <a:pt x="595" y="570"/>
                        <a:pt x="606" y="590"/>
                        <a:pt x="588" y="553"/>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5" name="Freeform 34"/>
              <p:cNvSpPr>
                <a:spLocks/>
              </p:cNvSpPr>
              <p:nvPr/>
            </p:nvSpPr>
            <p:spPr bwMode="auto">
              <a:xfrm>
                <a:off x="2256" y="1320"/>
                <a:ext cx="300" cy="312"/>
              </a:xfrm>
              <a:custGeom>
                <a:avLst/>
                <a:gdLst>
                  <a:gd name="T0" fmla="*/ 252 w 300"/>
                  <a:gd name="T1" fmla="*/ 156 h 312"/>
                  <a:gd name="T2" fmla="*/ 204 w 300"/>
                  <a:gd name="T3" fmla="*/ 96 h 312"/>
                  <a:gd name="T4" fmla="*/ 168 w 300"/>
                  <a:gd name="T5" fmla="*/ 72 h 312"/>
                  <a:gd name="T6" fmla="*/ 84 w 300"/>
                  <a:gd name="T7" fmla="*/ 0 h 312"/>
                  <a:gd name="T8" fmla="*/ 36 w 300"/>
                  <a:gd name="T9" fmla="*/ 132 h 312"/>
                  <a:gd name="T10" fmla="*/ 48 w 300"/>
                  <a:gd name="T11" fmla="*/ 216 h 312"/>
                  <a:gd name="T12" fmla="*/ 192 w 300"/>
                  <a:gd name="T13" fmla="*/ 276 h 312"/>
                  <a:gd name="T14" fmla="*/ 300 w 300"/>
                  <a:gd name="T15" fmla="*/ 228 h 312"/>
                  <a:gd name="T16" fmla="*/ 204 w 300"/>
                  <a:gd name="T17" fmla="*/ 96 h 312"/>
                  <a:gd name="T18" fmla="*/ 96 w 300"/>
                  <a:gd name="T19" fmla="*/ 120 h 312"/>
                  <a:gd name="T20" fmla="*/ 0 w 300"/>
                  <a:gd name="T21" fmla="*/ 312 h 312"/>
                  <a:gd name="T22" fmla="*/ 252 w 300"/>
                  <a:gd name="T23" fmla="*/ 156 h 3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0" h="312">
                    <a:moveTo>
                      <a:pt x="252" y="156"/>
                    </a:moveTo>
                    <a:cubicBezTo>
                      <a:pt x="176" y="131"/>
                      <a:pt x="251" y="167"/>
                      <a:pt x="204" y="96"/>
                    </a:cubicBezTo>
                    <a:cubicBezTo>
                      <a:pt x="196" y="84"/>
                      <a:pt x="180" y="80"/>
                      <a:pt x="168" y="72"/>
                    </a:cubicBezTo>
                    <a:cubicBezTo>
                      <a:pt x="149" y="14"/>
                      <a:pt x="135" y="34"/>
                      <a:pt x="84" y="0"/>
                    </a:cubicBezTo>
                    <a:cubicBezTo>
                      <a:pt x="56" y="42"/>
                      <a:pt x="52" y="84"/>
                      <a:pt x="36" y="132"/>
                    </a:cubicBezTo>
                    <a:cubicBezTo>
                      <a:pt x="40" y="160"/>
                      <a:pt x="40" y="189"/>
                      <a:pt x="48" y="216"/>
                    </a:cubicBezTo>
                    <a:cubicBezTo>
                      <a:pt x="66" y="276"/>
                      <a:pt x="146" y="269"/>
                      <a:pt x="192" y="276"/>
                    </a:cubicBezTo>
                    <a:cubicBezTo>
                      <a:pt x="278" y="247"/>
                      <a:pt x="243" y="266"/>
                      <a:pt x="300" y="228"/>
                    </a:cubicBezTo>
                    <a:cubicBezTo>
                      <a:pt x="290" y="167"/>
                      <a:pt x="281" y="96"/>
                      <a:pt x="204" y="96"/>
                    </a:cubicBezTo>
                    <a:lnTo>
                      <a:pt x="96" y="120"/>
                    </a:lnTo>
                    <a:lnTo>
                      <a:pt x="0" y="312"/>
                    </a:lnTo>
                    <a:lnTo>
                      <a:pt x="252" y="156"/>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3" name="Freeform 35"/>
            <p:cNvSpPr>
              <a:spLocks/>
            </p:cNvSpPr>
            <p:nvPr/>
          </p:nvSpPr>
          <p:spPr bwMode="auto">
            <a:xfrm>
              <a:off x="2280" y="1380"/>
              <a:ext cx="208" cy="198"/>
            </a:xfrm>
            <a:custGeom>
              <a:avLst/>
              <a:gdLst>
                <a:gd name="T0" fmla="*/ 192 w 208"/>
                <a:gd name="T1" fmla="*/ 144 h 198"/>
                <a:gd name="T2" fmla="*/ 204 w 208"/>
                <a:gd name="T3" fmla="*/ 108 h 198"/>
                <a:gd name="T4" fmla="*/ 192 w 208"/>
                <a:gd name="T5" fmla="*/ 72 h 198"/>
                <a:gd name="T6" fmla="*/ 180 w 208"/>
                <a:gd name="T7" fmla="*/ 24 h 198"/>
                <a:gd name="T8" fmla="*/ 108 w 208"/>
                <a:gd name="T9" fmla="*/ 0 h 198"/>
                <a:gd name="T10" fmla="*/ 72 w 208"/>
                <a:gd name="T11" fmla="*/ 12 h 198"/>
                <a:gd name="T12" fmla="*/ 0 w 208"/>
                <a:gd name="T13" fmla="*/ 84 h 198"/>
                <a:gd name="T14" fmla="*/ 12 w 208"/>
                <a:gd name="T15" fmla="*/ 156 h 198"/>
                <a:gd name="T16" fmla="*/ 48 w 208"/>
                <a:gd name="T17" fmla="*/ 168 h 198"/>
                <a:gd name="T18" fmla="*/ 132 w 208"/>
                <a:gd name="T19" fmla="*/ 192 h 198"/>
                <a:gd name="T20" fmla="*/ 168 w 208"/>
                <a:gd name="T21" fmla="*/ 168 h 198"/>
                <a:gd name="T22" fmla="*/ 204 w 208"/>
                <a:gd name="T23" fmla="*/ 156 h 198"/>
                <a:gd name="T24" fmla="*/ 192 w 208"/>
                <a:gd name="T25" fmla="*/ 144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8" h="198">
                  <a:moveTo>
                    <a:pt x="192" y="144"/>
                  </a:moveTo>
                  <a:cubicBezTo>
                    <a:pt x="196" y="132"/>
                    <a:pt x="204" y="121"/>
                    <a:pt x="204" y="108"/>
                  </a:cubicBezTo>
                  <a:cubicBezTo>
                    <a:pt x="204" y="95"/>
                    <a:pt x="195" y="84"/>
                    <a:pt x="192" y="72"/>
                  </a:cubicBezTo>
                  <a:cubicBezTo>
                    <a:pt x="187" y="56"/>
                    <a:pt x="193" y="35"/>
                    <a:pt x="180" y="24"/>
                  </a:cubicBezTo>
                  <a:cubicBezTo>
                    <a:pt x="161" y="8"/>
                    <a:pt x="108" y="0"/>
                    <a:pt x="108" y="0"/>
                  </a:cubicBezTo>
                  <a:cubicBezTo>
                    <a:pt x="96" y="4"/>
                    <a:pt x="82" y="4"/>
                    <a:pt x="72" y="12"/>
                  </a:cubicBezTo>
                  <a:cubicBezTo>
                    <a:pt x="45" y="33"/>
                    <a:pt x="0" y="84"/>
                    <a:pt x="0" y="84"/>
                  </a:cubicBezTo>
                  <a:cubicBezTo>
                    <a:pt x="4" y="108"/>
                    <a:pt x="0" y="135"/>
                    <a:pt x="12" y="156"/>
                  </a:cubicBezTo>
                  <a:cubicBezTo>
                    <a:pt x="18" y="167"/>
                    <a:pt x="36" y="165"/>
                    <a:pt x="48" y="168"/>
                  </a:cubicBezTo>
                  <a:cubicBezTo>
                    <a:pt x="153" y="198"/>
                    <a:pt x="46" y="163"/>
                    <a:pt x="132" y="192"/>
                  </a:cubicBezTo>
                  <a:cubicBezTo>
                    <a:pt x="144" y="184"/>
                    <a:pt x="155" y="174"/>
                    <a:pt x="168" y="168"/>
                  </a:cubicBezTo>
                  <a:cubicBezTo>
                    <a:pt x="179" y="162"/>
                    <a:pt x="195" y="165"/>
                    <a:pt x="204" y="156"/>
                  </a:cubicBezTo>
                  <a:cubicBezTo>
                    <a:pt x="208" y="152"/>
                    <a:pt x="196" y="148"/>
                    <a:pt x="192" y="144"/>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pic>
        <p:nvPicPr>
          <p:cNvPr id="26" name="Picture 36" descr="CUBAFLAG"/>
          <p:cNvPicPr>
            <a:picLocks noChangeAspect="1" noChangeArrowheads="1" noCrop="1"/>
          </p:cNvPicPr>
          <p:nvPr/>
        </p:nvPicPr>
        <p:blipFill>
          <a:blip r:embed="rId4"/>
          <a:srcRect/>
          <a:stretch>
            <a:fillRect/>
          </a:stretch>
        </p:blipFill>
        <p:spPr bwMode="auto">
          <a:xfrm>
            <a:off x="6986582" y="180962"/>
            <a:ext cx="1057275" cy="627062"/>
          </a:xfrm>
          <a:prstGeom prst="rect">
            <a:avLst/>
          </a:prstGeom>
          <a:noFill/>
          <a:ln w="9525">
            <a:noFill/>
            <a:miter lim="800000"/>
            <a:headEnd/>
            <a:tailEnd/>
          </a:ln>
        </p:spPr>
      </p:pic>
      <p:pic>
        <p:nvPicPr>
          <p:cNvPr id="27" name="Picture 7" descr="C:\Users\Norma\Desktop\170px-Christian_cross.svg.png"/>
          <p:cNvPicPr>
            <a:picLocks noChangeAspect="1" noChangeArrowheads="1"/>
          </p:cNvPicPr>
          <p:nvPr/>
        </p:nvPicPr>
        <p:blipFill>
          <a:blip r:embed="rId5"/>
          <a:srcRect/>
          <a:stretch>
            <a:fillRect/>
          </a:stretch>
        </p:blipFill>
        <p:spPr bwMode="auto">
          <a:xfrm>
            <a:off x="8305800" y="228600"/>
            <a:ext cx="714348" cy="1142984"/>
          </a:xfrm>
          <a:prstGeom prst="rect">
            <a:avLst/>
          </a:prstGeom>
          <a:noFill/>
          <a:scene3d>
            <a:camera prst="orthographicFront"/>
            <a:lightRig rig="threePt" dir="t"/>
          </a:scene3d>
          <a:sp3d>
            <a:bevelT/>
          </a:sp3d>
        </p:spPr>
      </p:pic>
    </p:spTree>
    <p:extLst>
      <p:ext uri="{BB962C8B-B14F-4D97-AF65-F5344CB8AC3E}">
        <p14:creationId xmlns:p14="http://schemas.microsoft.com/office/powerpoint/2010/main" val="5687333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r>
              <a:rPr lang="es-ES" b="1" dirty="0" smtClean="0"/>
              <a:t>Hasta 1898</a:t>
            </a:r>
            <a:r>
              <a:rPr lang="es-ES" dirty="0" smtClean="0"/>
              <a:t>, año en que termina la Guerra Cubano Española</a:t>
            </a:r>
            <a:endParaRPr lang="es-MX" dirty="0"/>
          </a:p>
        </p:txBody>
      </p:sp>
      <p:sp>
        <p:nvSpPr>
          <p:cNvPr id="3" name="2 Marcador de contenido"/>
          <p:cNvSpPr>
            <a:spLocks noGrp="1"/>
          </p:cNvSpPr>
          <p:nvPr>
            <p:ph idx="1"/>
          </p:nvPr>
        </p:nvSpPr>
        <p:spPr/>
        <p:txBody>
          <a:bodyPr/>
          <a:lstStyle/>
          <a:p>
            <a:pPr algn="just"/>
            <a:r>
              <a:rPr lang="es-ES" b="1" dirty="0" smtClean="0"/>
              <a:t>La Iglesia Católica en Cuba era española</a:t>
            </a:r>
            <a:r>
              <a:rPr lang="es-ES" dirty="0" smtClean="0"/>
              <a:t>. Incluso los obispos eran nombrados por la Corona, derecho exclusivo de evangelización en el país, donde no era permitida otro tipo de institución religiosa, de acuerdo con lo establecido en la Constitución de Cádiz de 1812</a:t>
            </a:r>
          </a:p>
          <a:p>
            <a:endParaRPr lang="es-MX" dirty="0"/>
          </a:p>
        </p:txBody>
      </p:sp>
    </p:spTree>
    <p:extLst>
      <p:ext uri="{BB962C8B-B14F-4D97-AF65-F5344CB8AC3E}">
        <p14:creationId xmlns:p14="http://schemas.microsoft.com/office/powerpoint/2010/main" val="1902933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57200" y="381000"/>
            <a:ext cx="6529352" cy="769441"/>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ES"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Gobierno Republicano </a:t>
            </a:r>
            <a:endParaRPr lang="es-E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6" name="5 Rectángulo"/>
          <p:cNvSpPr/>
          <p:nvPr/>
        </p:nvSpPr>
        <p:spPr>
          <a:xfrm>
            <a:off x="1371600" y="2133600"/>
            <a:ext cx="6781800" cy="3108543"/>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s-ES_tradnl" sz="2800" dirty="0" smtClean="0">
                <a:latin typeface="Arial" pitchFamily="34" charset="0"/>
                <a:cs typeface="Arial" pitchFamily="34" charset="0"/>
              </a:rPr>
              <a:t>El campo propiamente religioso aumentó su diversificación con nuevas expresiones religiosas en especial </a:t>
            </a:r>
            <a:r>
              <a:rPr lang="es-ES_tradnl" sz="2800" u="sng" dirty="0" smtClean="0">
                <a:latin typeface="Arial" pitchFamily="34" charset="0"/>
                <a:cs typeface="Arial" pitchFamily="34" charset="0"/>
              </a:rPr>
              <a:t>del protestantismo</a:t>
            </a:r>
            <a:r>
              <a:rPr lang="es-ES_tradnl" sz="2800" dirty="0" smtClean="0">
                <a:latin typeface="Arial" pitchFamily="34" charset="0"/>
                <a:cs typeface="Arial" pitchFamily="34" charset="0"/>
              </a:rPr>
              <a:t>, al tiempo que quedaban borradas definitivamente asociaciones de la religión con lo étnico y gradualmente con las razas.</a:t>
            </a:r>
            <a:endParaRPr lang="es-ES" sz="2800" dirty="0"/>
          </a:p>
        </p:txBody>
      </p:sp>
      <p:sp>
        <p:nvSpPr>
          <p:cNvPr id="7" name="6 Flecha abajo"/>
          <p:cNvSpPr/>
          <p:nvPr/>
        </p:nvSpPr>
        <p:spPr>
          <a:xfrm>
            <a:off x="2362200" y="1066800"/>
            <a:ext cx="1676400" cy="978408"/>
          </a:xfrm>
          <a:prstGeom prst="down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304800" y="3581400"/>
            <a:ext cx="5791200" cy="1261884"/>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es-ES_tradnl" sz="2400" dirty="0" smtClean="0">
                <a:latin typeface="Arial" pitchFamily="34" charset="0"/>
                <a:cs typeface="Arial" pitchFamily="34" charset="0"/>
              </a:rPr>
              <a:t>se establecieron </a:t>
            </a:r>
            <a:r>
              <a:rPr lang="es-ES_tradnl" sz="2800" u="sng"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iglesias protestantes </a:t>
            </a:r>
            <a:r>
              <a:rPr lang="es-ES_tradnl" sz="2400" dirty="0" smtClean="0">
                <a:latin typeface="Arial" pitchFamily="34" charset="0"/>
                <a:cs typeface="Arial" pitchFamily="34" charset="0"/>
              </a:rPr>
              <a:t>de corte fundamentalista y doctrinas socialmente </a:t>
            </a:r>
            <a:r>
              <a:rPr lang="es-ES_tradnl" sz="2400" dirty="0" err="1" smtClean="0">
                <a:latin typeface="Arial" pitchFamily="34" charset="0"/>
                <a:cs typeface="Arial" pitchFamily="34" charset="0"/>
              </a:rPr>
              <a:t>descomprometedoras</a:t>
            </a:r>
            <a:endParaRPr lang="es-ES" sz="2400" dirty="0">
              <a:latin typeface="Arial" pitchFamily="34" charset="0"/>
              <a:cs typeface="Arial" pitchFamily="34" charset="0"/>
            </a:endParaRPr>
          </a:p>
        </p:txBody>
      </p:sp>
      <p:sp>
        <p:nvSpPr>
          <p:cNvPr id="3" name="2 Rectángulo"/>
          <p:cNvSpPr/>
          <p:nvPr/>
        </p:nvSpPr>
        <p:spPr>
          <a:xfrm>
            <a:off x="304800" y="381000"/>
            <a:ext cx="6324600" cy="707886"/>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ES_tradnl"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La revolución de los 30 </a:t>
            </a:r>
            <a:endParaRPr lang="es-ES"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4" name="3 Rectángulo"/>
          <p:cNvSpPr/>
          <p:nvPr/>
        </p:nvSpPr>
        <p:spPr>
          <a:xfrm>
            <a:off x="2057400" y="1524000"/>
            <a:ext cx="3581400" cy="83099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s-ES_tradnl" sz="2400" dirty="0" smtClean="0">
                <a:solidFill>
                  <a:prstClr val="black"/>
                </a:solidFill>
                <a:latin typeface="Arial" pitchFamily="34" charset="0"/>
                <a:cs typeface="Arial" pitchFamily="34" charset="0"/>
              </a:rPr>
              <a:t>crisis económica, política e ideológica </a:t>
            </a:r>
            <a:r>
              <a:rPr lang="es-ES_tradnl" sz="2400" dirty="0" smtClean="0">
                <a:latin typeface="Arial" pitchFamily="34" charset="0"/>
                <a:cs typeface="Arial" pitchFamily="34" charset="0"/>
              </a:rPr>
              <a:t>precedentes</a:t>
            </a:r>
            <a:r>
              <a:rPr lang="es-ES_tradnl" sz="2400" dirty="0" smtClean="0">
                <a:solidFill>
                  <a:prstClr val="black"/>
                </a:solidFill>
                <a:latin typeface="Arial" pitchFamily="34" charset="0"/>
                <a:cs typeface="Arial" pitchFamily="34" charset="0"/>
              </a:rPr>
              <a:t> </a:t>
            </a:r>
            <a:endParaRPr lang="es-ES" sz="1600" dirty="0"/>
          </a:p>
        </p:txBody>
      </p:sp>
      <p:sp>
        <p:nvSpPr>
          <p:cNvPr id="6" name="5 Rectángulo"/>
          <p:cNvSpPr/>
          <p:nvPr/>
        </p:nvSpPr>
        <p:spPr>
          <a:xfrm>
            <a:off x="5638800" y="1524000"/>
            <a:ext cx="3241675" cy="1569660"/>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s-ES_tradnl" sz="2400" dirty="0" smtClean="0">
                <a:solidFill>
                  <a:prstClr val="black"/>
                </a:solidFill>
                <a:latin typeface="Arial" pitchFamily="34" charset="0"/>
                <a:cs typeface="Arial" pitchFamily="34" charset="0"/>
              </a:rPr>
              <a:t>y las frustraciones que le sucedieron como consecuencia del fracaso revolucionario</a:t>
            </a:r>
            <a:endParaRPr lang="es-ES" sz="1600" dirty="0"/>
          </a:p>
        </p:txBody>
      </p:sp>
      <p:sp>
        <p:nvSpPr>
          <p:cNvPr id="7" name="6 Rectángulo"/>
          <p:cNvSpPr/>
          <p:nvPr/>
        </p:nvSpPr>
        <p:spPr>
          <a:xfrm>
            <a:off x="4343400" y="5181600"/>
            <a:ext cx="4191000" cy="1261884"/>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just"/>
            <a:r>
              <a:rPr lang="es-ES_tradnl" sz="2800" u="sng"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Iglesia Católica </a:t>
            </a:r>
            <a:r>
              <a:rPr lang="es-ES_tradnl" sz="2400" dirty="0" smtClean="0">
                <a:solidFill>
                  <a:prstClr val="black"/>
                </a:solidFill>
                <a:latin typeface="Arial" pitchFamily="34" charset="0"/>
                <a:cs typeface="Arial" pitchFamily="34" charset="0"/>
              </a:rPr>
              <a:t>entraba en una recuperación con una imagen más cubana</a:t>
            </a:r>
            <a:endParaRPr lang="es-ES" sz="1600" dirty="0"/>
          </a:p>
        </p:txBody>
      </p:sp>
      <p:sp>
        <p:nvSpPr>
          <p:cNvPr id="8" name="Freeform 23"/>
          <p:cNvSpPr>
            <a:spLocks/>
          </p:cNvSpPr>
          <p:nvPr/>
        </p:nvSpPr>
        <p:spPr bwMode="gray">
          <a:xfrm rot="20448987">
            <a:off x="6287861" y="3258532"/>
            <a:ext cx="903287" cy="1241425"/>
          </a:xfrm>
          <a:custGeom>
            <a:avLst/>
            <a:gdLst>
              <a:gd name="T0" fmla="*/ 580 w 580"/>
              <a:gd name="T1" fmla="*/ 0 h 798"/>
              <a:gd name="T2" fmla="*/ 578 w 580"/>
              <a:gd name="T3" fmla="*/ 90 h 798"/>
              <a:gd name="T4" fmla="*/ 568 w 580"/>
              <a:gd name="T5" fmla="*/ 174 h 798"/>
              <a:gd name="T6" fmla="*/ 552 w 580"/>
              <a:gd name="T7" fmla="*/ 252 h 798"/>
              <a:gd name="T8" fmla="*/ 526 w 580"/>
              <a:gd name="T9" fmla="*/ 324 h 798"/>
              <a:gd name="T10" fmla="*/ 494 w 580"/>
              <a:gd name="T11" fmla="*/ 390 h 798"/>
              <a:gd name="T12" fmla="*/ 452 w 580"/>
              <a:gd name="T13" fmla="*/ 450 h 798"/>
              <a:gd name="T14" fmla="*/ 402 w 580"/>
              <a:gd name="T15" fmla="*/ 508 h 798"/>
              <a:gd name="T16" fmla="*/ 342 w 580"/>
              <a:gd name="T17" fmla="*/ 560 h 798"/>
              <a:gd name="T18" fmla="*/ 270 w 580"/>
              <a:gd name="T19" fmla="*/ 610 h 798"/>
              <a:gd name="T20" fmla="*/ 188 w 580"/>
              <a:gd name="T21" fmla="*/ 656 h 798"/>
              <a:gd name="T22" fmla="*/ 188 w 580"/>
              <a:gd name="T23" fmla="*/ 798 h 798"/>
              <a:gd name="T24" fmla="*/ 0 w 580"/>
              <a:gd name="T25" fmla="*/ 514 h 798"/>
              <a:gd name="T26" fmla="*/ 188 w 580"/>
              <a:gd name="T27" fmla="*/ 230 h 798"/>
              <a:gd name="T28" fmla="*/ 188 w 580"/>
              <a:gd name="T29" fmla="*/ 372 h 798"/>
              <a:gd name="T30" fmla="*/ 224 w 580"/>
              <a:gd name="T31" fmla="*/ 368 h 798"/>
              <a:gd name="T32" fmla="*/ 264 w 580"/>
              <a:gd name="T33" fmla="*/ 356 h 798"/>
              <a:gd name="T34" fmla="*/ 306 w 580"/>
              <a:gd name="T35" fmla="*/ 336 h 798"/>
              <a:gd name="T36" fmla="*/ 348 w 580"/>
              <a:gd name="T37" fmla="*/ 310 h 798"/>
              <a:gd name="T38" fmla="*/ 392 w 580"/>
              <a:gd name="T39" fmla="*/ 280 h 798"/>
              <a:gd name="T40" fmla="*/ 432 w 580"/>
              <a:gd name="T41" fmla="*/ 246 h 798"/>
              <a:gd name="T42" fmla="*/ 472 w 580"/>
              <a:gd name="T43" fmla="*/ 208 h 798"/>
              <a:gd name="T44" fmla="*/ 506 w 580"/>
              <a:gd name="T45" fmla="*/ 166 h 798"/>
              <a:gd name="T46" fmla="*/ 536 w 580"/>
              <a:gd name="T47" fmla="*/ 124 h 798"/>
              <a:gd name="T48" fmla="*/ 558 w 580"/>
              <a:gd name="T49" fmla="*/ 82 h 798"/>
              <a:gd name="T50" fmla="*/ 574 w 580"/>
              <a:gd name="T51" fmla="*/ 40 h 798"/>
              <a:gd name="T52" fmla="*/ 578 w 580"/>
              <a:gd name="T53" fmla="*/ 0 h 798"/>
              <a:gd name="T54" fmla="*/ 580 w 580"/>
              <a:gd name="T55" fmla="*/ 0 h 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rgbClr val="2B64D5"/>
              </a:gs>
              <a:gs pos="100000">
                <a:srgbClr val="2B64D5">
                  <a:gamma/>
                  <a:tint val="31765"/>
                  <a:invGamma/>
                </a:srgbClr>
              </a:gs>
            </a:gsLst>
            <a:lin ang="0" scaled="1"/>
          </a:gradFill>
          <a:ln>
            <a:noFill/>
          </a:ln>
          <a:extLst>
            <a:ext uri="{91240B29-F687-4F45-9708-019B960494DF}">
              <a14:hiddenLine xmlns:a14="http://schemas.microsoft.com/office/drawing/2010/main" w="0">
                <a:solidFill>
                  <a:srgbClr val="00A06C"/>
                </a:solidFill>
                <a:prstDash val="solid"/>
                <a:round/>
                <a:headEnd/>
                <a:tailEnd/>
              </a14:hiddenLine>
            </a:ext>
          </a:extLst>
        </p:spPr>
        <p:txBody>
          <a:bodyPr/>
          <a:lstStyle/>
          <a:p>
            <a:pPr defTabSz="914400" fontAlgn="auto">
              <a:spcBef>
                <a:spcPts val="0"/>
              </a:spcBef>
              <a:spcAft>
                <a:spcPts val="0"/>
              </a:spcAft>
              <a:buClrTx/>
              <a:buSzTx/>
              <a:buFontTx/>
              <a:buNone/>
              <a:defRPr/>
            </a:pPr>
            <a:endParaRPr lang="es-MX" kern="0">
              <a:solidFill>
                <a:sysClr val="windowText" lastClr="000000"/>
              </a:solidFill>
              <a:latin typeface="Times New Roman" pitchFamily="16" charset="0"/>
              <a:ea typeface="+mn-ea"/>
              <a:cs typeface="+mn-cs"/>
            </a:endParaRPr>
          </a:p>
        </p:txBody>
      </p:sp>
      <p:sp>
        <p:nvSpPr>
          <p:cNvPr id="9" name="Freeform 25"/>
          <p:cNvSpPr>
            <a:spLocks/>
          </p:cNvSpPr>
          <p:nvPr/>
        </p:nvSpPr>
        <p:spPr bwMode="gray">
          <a:xfrm rot="345602" flipH="1">
            <a:off x="669615" y="1108995"/>
            <a:ext cx="903287" cy="1241425"/>
          </a:xfrm>
          <a:custGeom>
            <a:avLst/>
            <a:gdLst>
              <a:gd name="T0" fmla="*/ 580 w 580"/>
              <a:gd name="T1" fmla="*/ 0 h 798"/>
              <a:gd name="T2" fmla="*/ 578 w 580"/>
              <a:gd name="T3" fmla="*/ 90 h 798"/>
              <a:gd name="T4" fmla="*/ 568 w 580"/>
              <a:gd name="T5" fmla="*/ 174 h 798"/>
              <a:gd name="T6" fmla="*/ 552 w 580"/>
              <a:gd name="T7" fmla="*/ 252 h 798"/>
              <a:gd name="T8" fmla="*/ 526 w 580"/>
              <a:gd name="T9" fmla="*/ 324 h 798"/>
              <a:gd name="T10" fmla="*/ 494 w 580"/>
              <a:gd name="T11" fmla="*/ 390 h 798"/>
              <a:gd name="T12" fmla="*/ 452 w 580"/>
              <a:gd name="T13" fmla="*/ 450 h 798"/>
              <a:gd name="T14" fmla="*/ 402 w 580"/>
              <a:gd name="T15" fmla="*/ 508 h 798"/>
              <a:gd name="T16" fmla="*/ 342 w 580"/>
              <a:gd name="T17" fmla="*/ 560 h 798"/>
              <a:gd name="T18" fmla="*/ 270 w 580"/>
              <a:gd name="T19" fmla="*/ 610 h 798"/>
              <a:gd name="T20" fmla="*/ 188 w 580"/>
              <a:gd name="T21" fmla="*/ 656 h 798"/>
              <a:gd name="T22" fmla="*/ 188 w 580"/>
              <a:gd name="T23" fmla="*/ 798 h 798"/>
              <a:gd name="T24" fmla="*/ 0 w 580"/>
              <a:gd name="T25" fmla="*/ 514 h 798"/>
              <a:gd name="T26" fmla="*/ 188 w 580"/>
              <a:gd name="T27" fmla="*/ 230 h 798"/>
              <a:gd name="T28" fmla="*/ 188 w 580"/>
              <a:gd name="T29" fmla="*/ 372 h 798"/>
              <a:gd name="T30" fmla="*/ 224 w 580"/>
              <a:gd name="T31" fmla="*/ 368 h 798"/>
              <a:gd name="T32" fmla="*/ 264 w 580"/>
              <a:gd name="T33" fmla="*/ 356 h 798"/>
              <a:gd name="T34" fmla="*/ 306 w 580"/>
              <a:gd name="T35" fmla="*/ 336 h 798"/>
              <a:gd name="T36" fmla="*/ 348 w 580"/>
              <a:gd name="T37" fmla="*/ 310 h 798"/>
              <a:gd name="T38" fmla="*/ 392 w 580"/>
              <a:gd name="T39" fmla="*/ 280 h 798"/>
              <a:gd name="T40" fmla="*/ 432 w 580"/>
              <a:gd name="T41" fmla="*/ 246 h 798"/>
              <a:gd name="T42" fmla="*/ 472 w 580"/>
              <a:gd name="T43" fmla="*/ 208 h 798"/>
              <a:gd name="T44" fmla="*/ 506 w 580"/>
              <a:gd name="T45" fmla="*/ 166 h 798"/>
              <a:gd name="T46" fmla="*/ 536 w 580"/>
              <a:gd name="T47" fmla="*/ 124 h 798"/>
              <a:gd name="T48" fmla="*/ 558 w 580"/>
              <a:gd name="T49" fmla="*/ 82 h 798"/>
              <a:gd name="T50" fmla="*/ 574 w 580"/>
              <a:gd name="T51" fmla="*/ 40 h 798"/>
              <a:gd name="T52" fmla="*/ 578 w 580"/>
              <a:gd name="T53" fmla="*/ 0 h 798"/>
              <a:gd name="T54" fmla="*/ 580 w 580"/>
              <a:gd name="T55" fmla="*/ 0 h 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rgbClr val="B2B838"/>
              </a:gs>
              <a:gs pos="100000">
                <a:srgbClr val="B2B838">
                  <a:gamma/>
                  <a:tint val="31765"/>
                  <a:invGamma/>
                </a:srgbClr>
              </a:gs>
            </a:gsLst>
            <a:lin ang="0" scaled="1"/>
          </a:gradFill>
          <a:ln>
            <a:noFill/>
          </a:ln>
          <a:extLst>
            <a:ext uri="{91240B29-F687-4F45-9708-019B960494DF}">
              <a14:hiddenLine xmlns:a14="http://schemas.microsoft.com/office/drawing/2010/main" w="0">
                <a:solidFill>
                  <a:srgbClr val="00A06C"/>
                </a:solidFill>
                <a:prstDash val="solid"/>
                <a:round/>
                <a:headEnd/>
                <a:tailEnd/>
              </a14:hiddenLine>
            </a:ext>
          </a:extLst>
        </p:spPr>
        <p:txBody>
          <a:bodyPr/>
          <a:lstStyle/>
          <a:p>
            <a:pPr defTabSz="914400" fontAlgn="auto">
              <a:spcBef>
                <a:spcPts val="0"/>
              </a:spcBef>
              <a:spcAft>
                <a:spcPts val="0"/>
              </a:spcAft>
              <a:buClrTx/>
              <a:buSzTx/>
              <a:buFontTx/>
              <a:buNone/>
              <a:defRPr/>
            </a:pPr>
            <a:endParaRPr lang="es-MX" kern="0">
              <a:solidFill>
                <a:sysClr val="windowText" lastClr="000000"/>
              </a:solidFill>
              <a:latin typeface="Times New Roman" pitchFamily="16" charset="0"/>
              <a:ea typeface="+mn-ea"/>
              <a:cs typeface="+mn-cs"/>
            </a:endParaRPr>
          </a:p>
        </p:txBody>
      </p:sp>
      <p:sp>
        <p:nvSpPr>
          <p:cNvPr id="10" name="Freeform 23"/>
          <p:cNvSpPr>
            <a:spLocks/>
          </p:cNvSpPr>
          <p:nvPr/>
        </p:nvSpPr>
        <p:spPr bwMode="gray">
          <a:xfrm rot="587256" flipH="1">
            <a:off x="2614346" y="5087581"/>
            <a:ext cx="793151" cy="1241425"/>
          </a:xfrm>
          <a:custGeom>
            <a:avLst/>
            <a:gdLst>
              <a:gd name="T0" fmla="*/ 580 w 580"/>
              <a:gd name="T1" fmla="*/ 0 h 798"/>
              <a:gd name="T2" fmla="*/ 578 w 580"/>
              <a:gd name="T3" fmla="*/ 90 h 798"/>
              <a:gd name="T4" fmla="*/ 568 w 580"/>
              <a:gd name="T5" fmla="*/ 174 h 798"/>
              <a:gd name="T6" fmla="*/ 552 w 580"/>
              <a:gd name="T7" fmla="*/ 252 h 798"/>
              <a:gd name="T8" fmla="*/ 526 w 580"/>
              <a:gd name="T9" fmla="*/ 324 h 798"/>
              <a:gd name="T10" fmla="*/ 494 w 580"/>
              <a:gd name="T11" fmla="*/ 390 h 798"/>
              <a:gd name="T12" fmla="*/ 452 w 580"/>
              <a:gd name="T13" fmla="*/ 450 h 798"/>
              <a:gd name="T14" fmla="*/ 402 w 580"/>
              <a:gd name="T15" fmla="*/ 508 h 798"/>
              <a:gd name="T16" fmla="*/ 342 w 580"/>
              <a:gd name="T17" fmla="*/ 560 h 798"/>
              <a:gd name="T18" fmla="*/ 270 w 580"/>
              <a:gd name="T19" fmla="*/ 610 h 798"/>
              <a:gd name="T20" fmla="*/ 188 w 580"/>
              <a:gd name="T21" fmla="*/ 656 h 798"/>
              <a:gd name="T22" fmla="*/ 188 w 580"/>
              <a:gd name="T23" fmla="*/ 798 h 798"/>
              <a:gd name="T24" fmla="*/ 0 w 580"/>
              <a:gd name="T25" fmla="*/ 514 h 798"/>
              <a:gd name="T26" fmla="*/ 188 w 580"/>
              <a:gd name="T27" fmla="*/ 230 h 798"/>
              <a:gd name="T28" fmla="*/ 188 w 580"/>
              <a:gd name="T29" fmla="*/ 372 h 798"/>
              <a:gd name="T30" fmla="*/ 224 w 580"/>
              <a:gd name="T31" fmla="*/ 368 h 798"/>
              <a:gd name="T32" fmla="*/ 264 w 580"/>
              <a:gd name="T33" fmla="*/ 356 h 798"/>
              <a:gd name="T34" fmla="*/ 306 w 580"/>
              <a:gd name="T35" fmla="*/ 336 h 798"/>
              <a:gd name="T36" fmla="*/ 348 w 580"/>
              <a:gd name="T37" fmla="*/ 310 h 798"/>
              <a:gd name="T38" fmla="*/ 392 w 580"/>
              <a:gd name="T39" fmla="*/ 280 h 798"/>
              <a:gd name="T40" fmla="*/ 432 w 580"/>
              <a:gd name="T41" fmla="*/ 246 h 798"/>
              <a:gd name="T42" fmla="*/ 472 w 580"/>
              <a:gd name="T43" fmla="*/ 208 h 798"/>
              <a:gd name="T44" fmla="*/ 506 w 580"/>
              <a:gd name="T45" fmla="*/ 166 h 798"/>
              <a:gd name="T46" fmla="*/ 536 w 580"/>
              <a:gd name="T47" fmla="*/ 124 h 798"/>
              <a:gd name="T48" fmla="*/ 558 w 580"/>
              <a:gd name="T49" fmla="*/ 82 h 798"/>
              <a:gd name="T50" fmla="*/ 574 w 580"/>
              <a:gd name="T51" fmla="*/ 40 h 798"/>
              <a:gd name="T52" fmla="*/ 578 w 580"/>
              <a:gd name="T53" fmla="*/ 0 h 798"/>
              <a:gd name="T54" fmla="*/ 580 w 580"/>
              <a:gd name="T55" fmla="*/ 0 h 7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580" h="798">
                <a:moveTo>
                  <a:pt x="580" y="0"/>
                </a:moveTo>
                <a:lnTo>
                  <a:pt x="578" y="90"/>
                </a:lnTo>
                <a:lnTo>
                  <a:pt x="568" y="174"/>
                </a:lnTo>
                <a:lnTo>
                  <a:pt x="552" y="252"/>
                </a:lnTo>
                <a:lnTo>
                  <a:pt x="526" y="324"/>
                </a:lnTo>
                <a:lnTo>
                  <a:pt x="494" y="390"/>
                </a:lnTo>
                <a:lnTo>
                  <a:pt x="452" y="450"/>
                </a:lnTo>
                <a:lnTo>
                  <a:pt x="402" y="508"/>
                </a:lnTo>
                <a:lnTo>
                  <a:pt x="342" y="560"/>
                </a:lnTo>
                <a:lnTo>
                  <a:pt x="270" y="610"/>
                </a:lnTo>
                <a:lnTo>
                  <a:pt x="188" y="656"/>
                </a:lnTo>
                <a:lnTo>
                  <a:pt x="188" y="798"/>
                </a:lnTo>
                <a:lnTo>
                  <a:pt x="0" y="514"/>
                </a:lnTo>
                <a:lnTo>
                  <a:pt x="188" y="230"/>
                </a:lnTo>
                <a:lnTo>
                  <a:pt x="188" y="372"/>
                </a:lnTo>
                <a:lnTo>
                  <a:pt x="224" y="368"/>
                </a:lnTo>
                <a:lnTo>
                  <a:pt x="264" y="356"/>
                </a:lnTo>
                <a:lnTo>
                  <a:pt x="306" y="336"/>
                </a:lnTo>
                <a:lnTo>
                  <a:pt x="348" y="310"/>
                </a:lnTo>
                <a:lnTo>
                  <a:pt x="392" y="280"/>
                </a:lnTo>
                <a:lnTo>
                  <a:pt x="432" y="246"/>
                </a:lnTo>
                <a:lnTo>
                  <a:pt x="472" y="208"/>
                </a:lnTo>
                <a:lnTo>
                  <a:pt x="506" y="166"/>
                </a:lnTo>
                <a:lnTo>
                  <a:pt x="536" y="124"/>
                </a:lnTo>
                <a:lnTo>
                  <a:pt x="558" y="82"/>
                </a:lnTo>
                <a:lnTo>
                  <a:pt x="574" y="40"/>
                </a:lnTo>
                <a:lnTo>
                  <a:pt x="578" y="0"/>
                </a:lnTo>
                <a:lnTo>
                  <a:pt x="580" y="0"/>
                </a:lnTo>
                <a:close/>
              </a:path>
            </a:pathLst>
          </a:custGeom>
          <a:gradFill rotWithShape="1">
            <a:gsLst>
              <a:gs pos="0">
                <a:srgbClr val="2B64D5"/>
              </a:gs>
              <a:gs pos="100000">
                <a:srgbClr val="2B64D5">
                  <a:gamma/>
                  <a:tint val="31765"/>
                  <a:invGamma/>
                </a:srgbClr>
              </a:gs>
            </a:gsLst>
            <a:lin ang="0" scaled="1"/>
          </a:gradFill>
          <a:ln>
            <a:noFill/>
          </a:ln>
          <a:extLst>
            <a:ext uri="{91240B29-F687-4F45-9708-019B960494DF}">
              <a14:hiddenLine xmlns:a14="http://schemas.microsoft.com/office/drawing/2010/main" w="0">
                <a:solidFill>
                  <a:srgbClr val="00A06C"/>
                </a:solidFill>
                <a:prstDash val="solid"/>
                <a:round/>
                <a:headEnd/>
                <a:tailEnd/>
              </a14:hiddenLine>
            </a:ext>
          </a:extLst>
        </p:spPr>
        <p:txBody>
          <a:bodyPr/>
          <a:lstStyle/>
          <a:p>
            <a:pPr defTabSz="914400" fontAlgn="auto">
              <a:spcBef>
                <a:spcPts val="0"/>
              </a:spcBef>
              <a:spcAft>
                <a:spcPts val="0"/>
              </a:spcAft>
              <a:buClrTx/>
              <a:buSzTx/>
              <a:buFontTx/>
              <a:buNone/>
              <a:defRPr/>
            </a:pPr>
            <a:endParaRPr lang="es-MX" kern="0">
              <a:solidFill>
                <a:sysClr val="windowText" lastClr="000000"/>
              </a:solidFill>
              <a:latin typeface="Times New Roman" pitchFamily="16" charset="0"/>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1"/>
          <p:cNvGrpSpPr>
            <a:grpSpLocks/>
          </p:cNvGrpSpPr>
          <p:nvPr/>
        </p:nvGrpSpPr>
        <p:grpSpPr bwMode="auto">
          <a:xfrm>
            <a:off x="5486400" y="609600"/>
            <a:ext cx="3049702" cy="1000132"/>
            <a:chOff x="144" y="1248"/>
            <a:chExt cx="5452" cy="1816"/>
          </a:xfrm>
          <a:solidFill>
            <a:srgbClr val="00B050"/>
          </a:solidFill>
        </p:grpSpPr>
        <p:grpSp>
          <p:nvGrpSpPr>
            <p:cNvPr id="5" name="Group 22"/>
            <p:cNvGrpSpPr>
              <a:grpSpLocks/>
            </p:cNvGrpSpPr>
            <p:nvPr/>
          </p:nvGrpSpPr>
          <p:grpSpPr bwMode="auto">
            <a:xfrm>
              <a:off x="144" y="1248"/>
              <a:ext cx="5452" cy="1816"/>
              <a:chOff x="144" y="1248"/>
              <a:chExt cx="5452" cy="1816"/>
            </a:xfrm>
            <a:grpFill/>
          </p:grpSpPr>
          <p:grpSp>
            <p:nvGrpSpPr>
              <p:cNvPr id="7" name="Group 23"/>
              <p:cNvGrpSpPr>
                <a:grpSpLocks/>
              </p:cNvGrpSpPr>
              <p:nvPr/>
            </p:nvGrpSpPr>
            <p:grpSpPr bwMode="auto">
              <a:xfrm>
                <a:off x="144" y="1248"/>
                <a:ext cx="5452" cy="1816"/>
                <a:chOff x="144" y="1248"/>
                <a:chExt cx="5452" cy="1816"/>
              </a:xfrm>
              <a:grpFill/>
            </p:grpSpPr>
            <p:grpSp>
              <p:nvGrpSpPr>
                <p:cNvPr id="9" name="Group 24"/>
                <p:cNvGrpSpPr>
                  <a:grpSpLocks/>
                </p:cNvGrpSpPr>
                <p:nvPr/>
              </p:nvGrpSpPr>
              <p:grpSpPr bwMode="auto">
                <a:xfrm>
                  <a:off x="144" y="1248"/>
                  <a:ext cx="5452" cy="1816"/>
                  <a:chOff x="144" y="1248"/>
                  <a:chExt cx="5452" cy="1816"/>
                </a:xfrm>
                <a:grpFill/>
              </p:grpSpPr>
              <p:grpSp>
                <p:nvGrpSpPr>
                  <p:cNvPr id="11" name="Group 25"/>
                  <p:cNvGrpSpPr>
                    <a:grpSpLocks/>
                  </p:cNvGrpSpPr>
                  <p:nvPr/>
                </p:nvGrpSpPr>
                <p:grpSpPr bwMode="auto">
                  <a:xfrm>
                    <a:off x="144" y="1248"/>
                    <a:ext cx="5452" cy="1816"/>
                    <a:chOff x="144" y="1248"/>
                    <a:chExt cx="5452" cy="1816"/>
                  </a:xfrm>
                  <a:grpFill/>
                </p:grpSpPr>
                <p:grpSp>
                  <p:nvGrpSpPr>
                    <p:cNvPr id="13" name="Group 26"/>
                    <p:cNvGrpSpPr>
                      <a:grpSpLocks/>
                    </p:cNvGrpSpPr>
                    <p:nvPr/>
                  </p:nvGrpSpPr>
                  <p:grpSpPr bwMode="auto">
                    <a:xfrm>
                      <a:off x="144" y="1248"/>
                      <a:ext cx="5452" cy="1816"/>
                      <a:chOff x="144" y="1248"/>
                      <a:chExt cx="5452" cy="1816"/>
                    </a:xfrm>
                    <a:grpFill/>
                  </p:grpSpPr>
                  <p:sp>
                    <p:nvSpPr>
                      <p:cNvPr id="15" name="Freeform 27"/>
                      <p:cNvSpPr>
                        <a:spLocks/>
                      </p:cNvSpPr>
                      <p:nvPr/>
                    </p:nvSpPr>
                    <p:spPr bwMode="auto">
                      <a:xfrm>
                        <a:off x="2448" y="1392"/>
                        <a:ext cx="3148" cy="1672"/>
                      </a:xfrm>
                      <a:custGeom>
                        <a:avLst/>
                        <a:gdLst>
                          <a:gd name="T0" fmla="*/ 592 w 3148"/>
                          <a:gd name="T1" fmla="*/ 768 h 1672"/>
                          <a:gd name="T2" fmla="*/ 784 w 3148"/>
                          <a:gd name="T3" fmla="*/ 704 h 1672"/>
                          <a:gd name="T4" fmla="*/ 872 w 3148"/>
                          <a:gd name="T5" fmla="*/ 800 h 1672"/>
                          <a:gd name="T6" fmla="*/ 944 w 3148"/>
                          <a:gd name="T7" fmla="*/ 1016 h 1672"/>
                          <a:gd name="T8" fmla="*/ 984 w 3148"/>
                          <a:gd name="T9" fmla="*/ 1088 h 1672"/>
                          <a:gd name="T10" fmla="*/ 1208 w 3148"/>
                          <a:gd name="T11" fmla="*/ 1192 h 1672"/>
                          <a:gd name="T12" fmla="*/ 1592 w 3148"/>
                          <a:gd name="T13" fmla="*/ 1240 h 1672"/>
                          <a:gd name="T14" fmla="*/ 1568 w 3148"/>
                          <a:gd name="T15" fmla="*/ 1416 h 1672"/>
                          <a:gd name="T16" fmla="*/ 1464 w 3148"/>
                          <a:gd name="T17" fmla="*/ 1520 h 1672"/>
                          <a:gd name="T18" fmla="*/ 1376 w 3148"/>
                          <a:gd name="T19" fmla="*/ 1576 h 1672"/>
                          <a:gd name="T20" fmla="*/ 1368 w 3148"/>
                          <a:gd name="T21" fmla="*/ 1672 h 1672"/>
                          <a:gd name="T22" fmla="*/ 1552 w 3148"/>
                          <a:gd name="T23" fmla="*/ 1640 h 1672"/>
                          <a:gd name="T24" fmla="*/ 1792 w 3148"/>
                          <a:gd name="T25" fmla="*/ 1592 h 1672"/>
                          <a:gd name="T26" fmla="*/ 2216 w 3148"/>
                          <a:gd name="T27" fmla="*/ 1568 h 1672"/>
                          <a:gd name="T28" fmla="*/ 2624 w 3148"/>
                          <a:gd name="T29" fmla="*/ 1544 h 1672"/>
                          <a:gd name="T30" fmla="*/ 2760 w 3148"/>
                          <a:gd name="T31" fmla="*/ 1552 h 1672"/>
                          <a:gd name="T32" fmla="*/ 3128 w 3148"/>
                          <a:gd name="T33" fmla="*/ 1424 h 1672"/>
                          <a:gd name="T34" fmla="*/ 3048 w 3148"/>
                          <a:gd name="T35" fmla="*/ 1384 h 1672"/>
                          <a:gd name="T36" fmla="*/ 2872 w 3148"/>
                          <a:gd name="T37" fmla="*/ 1256 h 1672"/>
                          <a:gd name="T38" fmla="*/ 2696 w 3148"/>
                          <a:gd name="T39" fmla="*/ 1176 h 1672"/>
                          <a:gd name="T40" fmla="*/ 2400 w 3148"/>
                          <a:gd name="T41" fmla="*/ 1152 h 1672"/>
                          <a:gd name="T42" fmla="*/ 2392 w 3148"/>
                          <a:gd name="T43" fmla="*/ 1056 h 1672"/>
                          <a:gd name="T44" fmla="*/ 2296 w 3148"/>
                          <a:gd name="T45" fmla="*/ 936 h 1672"/>
                          <a:gd name="T46" fmla="*/ 2056 w 3148"/>
                          <a:gd name="T47" fmla="*/ 928 h 1672"/>
                          <a:gd name="T48" fmla="*/ 1904 w 3148"/>
                          <a:gd name="T49" fmla="*/ 928 h 1672"/>
                          <a:gd name="T50" fmla="*/ 1792 w 3148"/>
                          <a:gd name="T51" fmla="*/ 848 h 1672"/>
                          <a:gd name="T52" fmla="*/ 1712 w 3148"/>
                          <a:gd name="T53" fmla="*/ 784 h 1672"/>
                          <a:gd name="T54" fmla="*/ 1592 w 3148"/>
                          <a:gd name="T55" fmla="*/ 704 h 1672"/>
                          <a:gd name="T56" fmla="*/ 1440 w 3148"/>
                          <a:gd name="T57" fmla="*/ 592 h 1672"/>
                          <a:gd name="T58" fmla="*/ 1352 w 3148"/>
                          <a:gd name="T59" fmla="*/ 536 h 1672"/>
                          <a:gd name="T60" fmla="*/ 1256 w 3148"/>
                          <a:gd name="T61" fmla="*/ 480 h 1672"/>
                          <a:gd name="T62" fmla="*/ 1216 w 3148"/>
                          <a:gd name="T63" fmla="*/ 496 h 1672"/>
                          <a:gd name="T64" fmla="*/ 1456 w 3148"/>
                          <a:gd name="T65" fmla="*/ 640 h 1672"/>
                          <a:gd name="T66" fmla="*/ 1504 w 3148"/>
                          <a:gd name="T67" fmla="*/ 704 h 1672"/>
                          <a:gd name="T68" fmla="*/ 1600 w 3148"/>
                          <a:gd name="T69" fmla="*/ 784 h 1672"/>
                          <a:gd name="T70" fmla="*/ 1512 w 3148"/>
                          <a:gd name="T71" fmla="*/ 720 h 1672"/>
                          <a:gd name="T72" fmla="*/ 1296 w 3148"/>
                          <a:gd name="T73" fmla="*/ 600 h 1672"/>
                          <a:gd name="T74" fmla="*/ 1120 w 3148"/>
                          <a:gd name="T75" fmla="*/ 488 h 1672"/>
                          <a:gd name="T76" fmla="*/ 1024 w 3148"/>
                          <a:gd name="T77" fmla="*/ 440 h 1672"/>
                          <a:gd name="T78" fmla="*/ 832 w 3148"/>
                          <a:gd name="T79" fmla="*/ 328 h 1672"/>
                          <a:gd name="T80" fmla="*/ 480 w 3148"/>
                          <a:gd name="T81" fmla="*/ 296 h 1672"/>
                          <a:gd name="T82" fmla="*/ 416 w 3148"/>
                          <a:gd name="T83" fmla="*/ 224 h 1672"/>
                          <a:gd name="T84" fmla="*/ 352 w 3148"/>
                          <a:gd name="T85" fmla="*/ 168 h 1672"/>
                          <a:gd name="T86" fmla="*/ 216 w 3148"/>
                          <a:gd name="T87" fmla="*/ 64 h 1672"/>
                          <a:gd name="T88" fmla="*/ 0 w 3148"/>
                          <a:gd name="T89" fmla="*/ 32 h 16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148" h="1672">
                            <a:moveTo>
                              <a:pt x="520" y="744"/>
                            </a:moveTo>
                            <a:cubicBezTo>
                              <a:pt x="536" y="749"/>
                              <a:pt x="552" y="755"/>
                              <a:pt x="568" y="760"/>
                            </a:cubicBezTo>
                            <a:cubicBezTo>
                              <a:pt x="576" y="763"/>
                              <a:pt x="592" y="768"/>
                              <a:pt x="592" y="768"/>
                            </a:cubicBezTo>
                            <a:cubicBezTo>
                              <a:pt x="632" y="755"/>
                              <a:pt x="672" y="741"/>
                              <a:pt x="712" y="728"/>
                            </a:cubicBezTo>
                            <a:cubicBezTo>
                              <a:pt x="728" y="723"/>
                              <a:pt x="744" y="717"/>
                              <a:pt x="760" y="712"/>
                            </a:cubicBezTo>
                            <a:cubicBezTo>
                              <a:pt x="768" y="709"/>
                              <a:pt x="784" y="704"/>
                              <a:pt x="784" y="704"/>
                            </a:cubicBezTo>
                            <a:cubicBezTo>
                              <a:pt x="805" y="707"/>
                              <a:pt x="833" y="697"/>
                              <a:pt x="848" y="712"/>
                            </a:cubicBezTo>
                            <a:cubicBezTo>
                              <a:pt x="863" y="727"/>
                              <a:pt x="850" y="755"/>
                              <a:pt x="856" y="776"/>
                            </a:cubicBezTo>
                            <a:cubicBezTo>
                              <a:pt x="859" y="785"/>
                              <a:pt x="867" y="792"/>
                              <a:pt x="872" y="800"/>
                            </a:cubicBezTo>
                            <a:cubicBezTo>
                              <a:pt x="875" y="811"/>
                              <a:pt x="875" y="822"/>
                              <a:pt x="880" y="832"/>
                            </a:cubicBezTo>
                            <a:cubicBezTo>
                              <a:pt x="889" y="849"/>
                              <a:pt x="912" y="880"/>
                              <a:pt x="912" y="880"/>
                            </a:cubicBezTo>
                            <a:cubicBezTo>
                              <a:pt x="920" y="927"/>
                              <a:pt x="935" y="970"/>
                              <a:pt x="944" y="1016"/>
                            </a:cubicBezTo>
                            <a:cubicBezTo>
                              <a:pt x="947" y="1029"/>
                              <a:pt x="944" y="1045"/>
                              <a:pt x="952" y="1056"/>
                            </a:cubicBezTo>
                            <a:cubicBezTo>
                              <a:pt x="957" y="1063"/>
                              <a:pt x="968" y="1061"/>
                              <a:pt x="976" y="1064"/>
                            </a:cubicBezTo>
                            <a:cubicBezTo>
                              <a:pt x="979" y="1072"/>
                              <a:pt x="977" y="1083"/>
                              <a:pt x="984" y="1088"/>
                            </a:cubicBezTo>
                            <a:cubicBezTo>
                              <a:pt x="991" y="1093"/>
                              <a:pt x="1084" y="1119"/>
                              <a:pt x="1088" y="1120"/>
                            </a:cubicBezTo>
                            <a:cubicBezTo>
                              <a:pt x="1115" y="1138"/>
                              <a:pt x="1122" y="1158"/>
                              <a:pt x="1152" y="1168"/>
                            </a:cubicBezTo>
                            <a:cubicBezTo>
                              <a:pt x="1163" y="1202"/>
                              <a:pt x="1175" y="1203"/>
                              <a:pt x="1208" y="1192"/>
                            </a:cubicBezTo>
                            <a:cubicBezTo>
                              <a:pt x="1316" y="1219"/>
                              <a:pt x="1290" y="1211"/>
                              <a:pt x="1408" y="1200"/>
                            </a:cubicBezTo>
                            <a:cubicBezTo>
                              <a:pt x="1454" y="1208"/>
                              <a:pt x="1468" y="1224"/>
                              <a:pt x="1504" y="1200"/>
                            </a:cubicBezTo>
                            <a:cubicBezTo>
                              <a:pt x="1548" y="1206"/>
                              <a:pt x="1578" y="1198"/>
                              <a:pt x="1592" y="1240"/>
                            </a:cubicBezTo>
                            <a:cubicBezTo>
                              <a:pt x="1576" y="1289"/>
                              <a:pt x="1596" y="1297"/>
                              <a:pt x="1640" y="1312"/>
                            </a:cubicBezTo>
                            <a:cubicBezTo>
                              <a:pt x="1664" y="1347"/>
                              <a:pt x="1659" y="1368"/>
                              <a:pt x="1624" y="1392"/>
                            </a:cubicBezTo>
                            <a:cubicBezTo>
                              <a:pt x="1610" y="1433"/>
                              <a:pt x="1606" y="1441"/>
                              <a:pt x="1568" y="1416"/>
                            </a:cubicBezTo>
                            <a:cubicBezTo>
                              <a:pt x="1504" y="1459"/>
                              <a:pt x="1581" y="1403"/>
                              <a:pt x="1528" y="1456"/>
                            </a:cubicBezTo>
                            <a:cubicBezTo>
                              <a:pt x="1465" y="1519"/>
                              <a:pt x="1546" y="1417"/>
                              <a:pt x="1480" y="1496"/>
                            </a:cubicBezTo>
                            <a:cubicBezTo>
                              <a:pt x="1474" y="1503"/>
                              <a:pt x="1472" y="1514"/>
                              <a:pt x="1464" y="1520"/>
                            </a:cubicBezTo>
                            <a:cubicBezTo>
                              <a:pt x="1450" y="1531"/>
                              <a:pt x="1431" y="1534"/>
                              <a:pt x="1416" y="1544"/>
                            </a:cubicBezTo>
                            <a:cubicBezTo>
                              <a:pt x="1411" y="1552"/>
                              <a:pt x="1408" y="1562"/>
                              <a:pt x="1400" y="1568"/>
                            </a:cubicBezTo>
                            <a:cubicBezTo>
                              <a:pt x="1393" y="1573"/>
                              <a:pt x="1382" y="1570"/>
                              <a:pt x="1376" y="1576"/>
                            </a:cubicBezTo>
                            <a:cubicBezTo>
                              <a:pt x="1370" y="1582"/>
                              <a:pt x="1373" y="1593"/>
                              <a:pt x="1368" y="1600"/>
                            </a:cubicBezTo>
                            <a:cubicBezTo>
                              <a:pt x="1362" y="1608"/>
                              <a:pt x="1352" y="1611"/>
                              <a:pt x="1344" y="1616"/>
                            </a:cubicBezTo>
                            <a:cubicBezTo>
                              <a:pt x="1333" y="1649"/>
                              <a:pt x="1334" y="1661"/>
                              <a:pt x="1368" y="1672"/>
                            </a:cubicBezTo>
                            <a:cubicBezTo>
                              <a:pt x="1384" y="1667"/>
                              <a:pt x="1400" y="1661"/>
                              <a:pt x="1416" y="1656"/>
                            </a:cubicBezTo>
                            <a:cubicBezTo>
                              <a:pt x="1424" y="1653"/>
                              <a:pt x="1440" y="1648"/>
                              <a:pt x="1440" y="1648"/>
                            </a:cubicBezTo>
                            <a:cubicBezTo>
                              <a:pt x="1521" y="1658"/>
                              <a:pt x="1484" y="1663"/>
                              <a:pt x="1552" y="1640"/>
                            </a:cubicBezTo>
                            <a:cubicBezTo>
                              <a:pt x="1568" y="1635"/>
                              <a:pt x="1584" y="1629"/>
                              <a:pt x="1600" y="1624"/>
                            </a:cubicBezTo>
                            <a:cubicBezTo>
                              <a:pt x="1608" y="1621"/>
                              <a:pt x="1624" y="1616"/>
                              <a:pt x="1624" y="1616"/>
                            </a:cubicBezTo>
                            <a:cubicBezTo>
                              <a:pt x="1675" y="1650"/>
                              <a:pt x="1744" y="1624"/>
                              <a:pt x="1792" y="1592"/>
                            </a:cubicBezTo>
                            <a:cubicBezTo>
                              <a:pt x="1843" y="1600"/>
                              <a:pt x="1855" y="1594"/>
                              <a:pt x="1904" y="1584"/>
                            </a:cubicBezTo>
                            <a:cubicBezTo>
                              <a:pt x="1971" y="1601"/>
                              <a:pt x="2038" y="1571"/>
                              <a:pt x="2104" y="1560"/>
                            </a:cubicBezTo>
                            <a:cubicBezTo>
                              <a:pt x="2143" y="1568"/>
                              <a:pt x="2178" y="1581"/>
                              <a:pt x="2216" y="1568"/>
                            </a:cubicBezTo>
                            <a:cubicBezTo>
                              <a:pt x="2389" y="1575"/>
                              <a:pt x="2381" y="1569"/>
                              <a:pt x="2504" y="1600"/>
                            </a:cubicBezTo>
                            <a:cubicBezTo>
                              <a:pt x="2539" y="1597"/>
                              <a:pt x="2576" y="1607"/>
                              <a:pt x="2608" y="1592"/>
                            </a:cubicBezTo>
                            <a:cubicBezTo>
                              <a:pt x="2623" y="1585"/>
                              <a:pt x="2608" y="1549"/>
                              <a:pt x="2624" y="1544"/>
                            </a:cubicBezTo>
                            <a:cubicBezTo>
                              <a:pt x="2632" y="1541"/>
                              <a:pt x="2640" y="1539"/>
                              <a:pt x="2648" y="1536"/>
                            </a:cubicBezTo>
                            <a:cubicBezTo>
                              <a:pt x="2636" y="1595"/>
                              <a:pt x="2641" y="1586"/>
                              <a:pt x="2696" y="1600"/>
                            </a:cubicBezTo>
                            <a:cubicBezTo>
                              <a:pt x="2717" y="1569"/>
                              <a:pt x="2730" y="1569"/>
                              <a:pt x="2760" y="1552"/>
                            </a:cubicBezTo>
                            <a:cubicBezTo>
                              <a:pt x="2777" y="1543"/>
                              <a:pt x="2790" y="1526"/>
                              <a:pt x="2808" y="1520"/>
                            </a:cubicBezTo>
                            <a:cubicBezTo>
                              <a:pt x="2888" y="1493"/>
                              <a:pt x="2981" y="1486"/>
                              <a:pt x="3064" y="1480"/>
                            </a:cubicBezTo>
                            <a:cubicBezTo>
                              <a:pt x="3120" y="1443"/>
                              <a:pt x="3101" y="1464"/>
                              <a:pt x="3128" y="1424"/>
                            </a:cubicBezTo>
                            <a:cubicBezTo>
                              <a:pt x="3123" y="1416"/>
                              <a:pt x="3114" y="1409"/>
                              <a:pt x="3112" y="1400"/>
                            </a:cubicBezTo>
                            <a:cubicBezTo>
                              <a:pt x="3104" y="1354"/>
                              <a:pt x="3148" y="1395"/>
                              <a:pt x="3096" y="1360"/>
                            </a:cubicBezTo>
                            <a:cubicBezTo>
                              <a:pt x="3084" y="1368"/>
                              <a:pt x="3065" y="1384"/>
                              <a:pt x="3048" y="1384"/>
                            </a:cubicBezTo>
                            <a:cubicBezTo>
                              <a:pt x="3024" y="1384"/>
                              <a:pt x="2999" y="1360"/>
                              <a:pt x="2976" y="1352"/>
                            </a:cubicBezTo>
                            <a:cubicBezTo>
                              <a:pt x="2953" y="1329"/>
                              <a:pt x="2916" y="1289"/>
                              <a:pt x="2888" y="1280"/>
                            </a:cubicBezTo>
                            <a:cubicBezTo>
                              <a:pt x="2883" y="1272"/>
                              <a:pt x="2880" y="1262"/>
                              <a:pt x="2872" y="1256"/>
                            </a:cubicBezTo>
                            <a:cubicBezTo>
                              <a:pt x="2865" y="1251"/>
                              <a:pt x="2854" y="1254"/>
                              <a:pt x="2848" y="1248"/>
                            </a:cubicBezTo>
                            <a:cubicBezTo>
                              <a:pt x="2805" y="1205"/>
                              <a:pt x="2880" y="1237"/>
                              <a:pt x="2816" y="1216"/>
                            </a:cubicBezTo>
                            <a:cubicBezTo>
                              <a:pt x="2799" y="1165"/>
                              <a:pt x="2742" y="1187"/>
                              <a:pt x="2696" y="1176"/>
                            </a:cubicBezTo>
                            <a:cubicBezTo>
                              <a:pt x="2650" y="1145"/>
                              <a:pt x="2597" y="1154"/>
                              <a:pt x="2552" y="1184"/>
                            </a:cubicBezTo>
                            <a:cubicBezTo>
                              <a:pt x="2495" y="1146"/>
                              <a:pt x="2523" y="1147"/>
                              <a:pt x="2472" y="1160"/>
                            </a:cubicBezTo>
                            <a:cubicBezTo>
                              <a:pt x="2435" y="1184"/>
                              <a:pt x="2435" y="1175"/>
                              <a:pt x="2400" y="1152"/>
                            </a:cubicBezTo>
                            <a:cubicBezTo>
                              <a:pt x="2339" y="1172"/>
                              <a:pt x="2369" y="1171"/>
                              <a:pt x="2312" y="1160"/>
                            </a:cubicBezTo>
                            <a:cubicBezTo>
                              <a:pt x="2299" y="1120"/>
                              <a:pt x="2288" y="1088"/>
                              <a:pt x="2336" y="1072"/>
                            </a:cubicBezTo>
                            <a:cubicBezTo>
                              <a:pt x="2367" y="1093"/>
                              <a:pt x="2380" y="1093"/>
                              <a:pt x="2392" y="1056"/>
                            </a:cubicBezTo>
                            <a:cubicBezTo>
                              <a:pt x="2388" y="1031"/>
                              <a:pt x="2391" y="995"/>
                              <a:pt x="2368" y="976"/>
                            </a:cubicBezTo>
                            <a:cubicBezTo>
                              <a:pt x="2361" y="971"/>
                              <a:pt x="2351" y="972"/>
                              <a:pt x="2344" y="968"/>
                            </a:cubicBezTo>
                            <a:cubicBezTo>
                              <a:pt x="2327" y="959"/>
                              <a:pt x="2296" y="936"/>
                              <a:pt x="2296" y="936"/>
                            </a:cubicBezTo>
                            <a:cubicBezTo>
                              <a:pt x="2238" y="955"/>
                              <a:pt x="2177" y="965"/>
                              <a:pt x="2120" y="984"/>
                            </a:cubicBezTo>
                            <a:cubicBezTo>
                              <a:pt x="2115" y="976"/>
                              <a:pt x="2111" y="966"/>
                              <a:pt x="2104" y="960"/>
                            </a:cubicBezTo>
                            <a:cubicBezTo>
                              <a:pt x="2090" y="947"/>
                              <a:pt x="2056" y="928"/>
                              <a:pt x="2056" y="928"/>
                            </a:cubicBezTo>
                            <a:cubicBezTo>
                              <a:pt x="2053" y="920"/>
                              <a:pt x="2054" y="910"/>
                              <a:pt x="2048" y="904"/>
                            </a:cubicBezTo>
                            <a:cubicBezTo>
                              <a:pt x="2042" y="898"/>
                              <a:pt x="1987" y="876"/>
                              <a:pt x="1976" y="872"/>
                            </a:cubicBezTo>
                            <a:cubicBezTo>
                              <a:pt x="1858" y="885"/>
                              <a:pt x="1927" y="859"/>
                              <a:pt x="1904" y="928"/>
                            </a:cubicBezTo>
                            <a:cubicBezTo>
                              <a:pt x="1853" y="915"/>
                              <a:pt x="1877" y="903"/>
                              <a:pt x="1832" y="888"/>
                            </a:cubicBezTo>
                            <a:cubicBezTo>
                              <a:pt x="1873" y="874"/>
                              <a:pt x="1877" y="865"/>
                              <a:pt x="1840" y="840"/>
                            </a:cubicBezTo>
                            <a:cubicBezTo>
                              <a:pt x="1824" y="843"/>
                              <a:pt x="1808" y="844"/>
                              <a:pt x="1792" y="848"/>
                            </a:cubicBezTo>
                            <a:cubicBezTo>
                              <a:pt x="1776" y="852"/>
                              <a:pt x="1744" y="864"/>
                              <a:pt x="1744" y="864"/>
                            </a:cubicBezTo>
                            <a:cubicBezTo>
                              <a:pt x="1749" y="848"/>
                              <a:pt x="1755" y="832"/>
                              <a:pt x="1760" y="816"/>
                            </a:cubicBezTo>
                            <a:cubicBezTo>
                              <a:pt x="1766" y="798"/>
                              <a:pt x="1728" y="795"/>
                              <a:pt x="1712" y="784"/>
                            </a:cubicBezTo>
                            <a:cubicBezTo>
                              <a:pt x="1696" y="773"/>
                              <a:pt x="1680" y="763"/>
                              <a:pt x="1664" y="752"/>
                            </a:cubicBezTo>
                            <a:cubicBezTo>
                              <a:pt x="1648" y="741"/>
                              <a:pt x="1632" y="731"/>
                              <a:pt x="1616" y="720"/>
                            </a:cubicBezTo>
                            <a:cubicBezTo>
                              <a:pt x="1608" y="715"/>
                              <a:pt x="1592" y="704"/>
                              <a:pt x="1592" y="704"/>
                            </a:cubicBezTo>
                            <a:cubicBezTo>
                              <a:pt x="1581" y="688"/>
                              <a:pt x="1578" y="662"/>
                              <a:pt x="1560" y="656"/>
                            </a:cubicBezTo>
                            <a:cubicBezTo>
                              <a:pt x="1494" y="634"/>
                              <a:pt x="1526" y="649"/>
                              <a:pt x="1464" y="608"/>
                            </a:cubicBezTo>
                            <a:cubicBezTo>
                              <a:pt x="1456" y="603"/>
                              <a:pt x="1449" y="595"/>
                              <a:pt x="1440" y="592"/>
                            </a:cubicBezTo>
                            <a:cubicBezTo>
                              <a:pt x="1424" y="587"/>
                              <a:pt x="1392" y="576"/>
                              <a:pt x="1392" y="576"/>
                            </a:cubicBezTo>
                            <a:cubicBezTo>
                              <a:pt x="1387" y="568"/>
                              <a:pt x="1383" y="559"/>
                              <a:pt x="1376" y="552"/>
                            </a:cubicBezTo>
                            <a:cubicBezTo>
                              <a:pt x="1369" y="545"/>
                              <a:pt x="1358" y="544"/>
                              <a:pt x="1352" y="536"/>
                            </a:cubicBezTo>
                            <a:cubicBezTo>
                              <a:pt x="1347" y="529"/>
                              <a:pt x="1349" y="519"/>
                              <a:pt x="1344" y="512"/>
                            </a:cubicBezTo>
                            <a:cubicBezTo>
                              <a:pt x="1338" y="503"/>
                              <a:pt x="1328" y="496"/>
                              <a:pt x="1320" y="488"/>
                            </a:cubicBezTo>
                            <a:cubicBezTo>
                              <a:pt x="1305" y="443"/>
                              <a:pt x="1292" y="468"/>
                              <a:pt x="1256" y="480"/>
                            </a:cubicBezTo>
                            <a:cubicBezTo>
                              <a:pt x="1240" y="477"/>
                              <a:pt x="1224" y="476"/>
                              <a:pt x="1208" y="472"/>
                            </a:cubicBezTo>
                            <a:cubicBezTo>
                              <a:pt x="1200" y="470"/>
                              <a:pt x="1190" y="458"/>
                              <a:pt x="1184" y="464"/>
                            </a:cubicBezTo>
                            <a:cubicBezTo>
                              <a:pt x="1163" y="485"/>
                              <a:pt x="1216" y="496"/>
                              <a:pt x="1216" y="496"/>
                            </a:cubicBezTo>
                            <a:cubicBezTo>
                              <a:pt x="1231" y="504"/>
                              <a:pt x="1318" y="574"/>
                              <a:pt x="1336" y="576"/>
                            </a:cubicBezTo>
                            <a:cubicBezTo>
                              <a:pt x="1357" y="579"/>
                              <a:pt x="1379" y="581"/>
                              <a:pt x="1400" y="584"/>
                            </a:cubicBezTo>
                            <a:cubicBezTo>
                              <a:pt x="1437" y="639"/>
                              <a:pt x="1414" y="626"/>
                              <a:pt x="1456" y="640"/>
                            </a:cubicBezTo>
                            <a:cubicBezTo>
                              <a:pt x="1461" y="648"/>
                              <a:pt x="1465" y="657"/>
                              <a:pt x="1472" y="664"/>
                            </a:cubicBezTo>
                            <a:cubicBezTo>
                              <a:pt x="1479" y="671"/>
                              <a:pt x="1490" y="672"/>
                              <a:pt x="1496" y="680"/>
                            </a:cubicBezTo>
                            <a:cubicBezTo>
                              <a:pt x="1501" y="687"/>
                              <a:pt x="1498" y="698"/>
                              <a:pt x="1504" y="704"/>
                            </a:cubicBezTo>
                            <a:cubicBezTo>
                              <a:pt x="1510" y="710"/>
                              <a:pt x="1520" y="708"/>
                              <a:pt x="1528" y="712"/>
                            </a:cubicBezTo>
                            <a:cubicBezTo>
                              <a:pt x="1537" y="716"/>
                              <a:pt x="1544" y="723"/>
                              <a:pt x="1552" y="728"/>
                            </a:cubicBezTo>
                            <a:cubicBezTo>
                              <a:pt x="1579" y="768"/>
                              <a:pt x="1586" y="741"/>
                              <a:pt x="1600" y="784"/>
                            </a:cubicBezTo>
                            <a:cubicBezTo>
                              <a:pt x="1584" y="789"/>
                              <a:pt x="1568" y="795"/>
                              <a:pt x="1552" y="800"/>
                            </a:cubicBezTo>
                            <a:cubicBezTo>
                              <a:pt x="1544" y="803"/>
                              <a:pt x="1528" y="808"/>
                              <a:pt x="1528" y="808"/>
                            </a:cubicBezTo>
                            <a:cubicBezTo>
                              <a:pt x="1535" y="772"/>
                              <a:pt x="1540" y="748"/>
                              <a:pt x="1512" y="720"/>
                            </a:cubicBezTo>
                            <a:cubicBezTo>
                              <a:pt x="1493" y="701"/>
                              <a:pt x="1440" y="688"/>
                              <a:pt x="1440" y="688"/>
                            </a:cubicBezTo>
                            <a:cubicBezTo>
                              <a:pt x="1418" y="656"/>
                              <a:pt x="1382" y="641"/>
                              <a:pt x="1344" y="632"/>
                            </a:cubicBezTo>
                            <a:cubicBezTo>
                              <a:pt x="1328" y="621"/>
                              <a:pt x="1314" y="606"/>
                              <a:pt x="1296" y="600"/>
                            </a:cubicBezTo>
                            <a:cubicBezTo>
                              <a:pt x="1239" y="581"/>
                              <a:pt x="1262" y="593"/>
                              <a:pt x="1224" y="568"/>
                            </a:cubicBezTo>
                            <a:cubicBezTo>
                              <a:pt x="1205" y="539"/>
                              <a:pt x="1188" y="539"/>
                              <a:pt x="1160" y="520"/>
                            </a:cubicBezTo>
                            <a:cubicBezTo>
                              <a:pt x="1124" y="466"/>
                              <a:pt x="1166" y="519"/>
                              <a:pt x="1120" y="488"/>
                            </a:cubicBezTo>
                            <a:cubicBezTo>
                              <a:pt x="1111" y="482"/>
                              <a:pt x="1106" y="469"/>
                              <a:pt x="1096" y="464"/>
                            </a:cubicBezTo>
                            <a:cubicBezTo>
                              <a:pt x="1081" y="456"/>
                              <a:pt x="1064" y="453"/>
                              <a:pt x="1048" y="448"/>
                            </a:cubicBezTo>
                            <a:cubicBezTo>
                              <a:pt x="1040" y="445"/>
                              <a:pt x="1024" y="440"/>
                              <a:pt x="1024" y="440"/>
                            </a:cubicBezTo>
                            <a:cubicBezTo>
                              <a:pt x="1009" y="425"/>
                              <a:pt x="996" y="409"/>
                              <a:pt x="976" y="400"/>
                            </a:cubicBezTo>
                            <a:cubicBezTo>
                              <a:pt x="961" y="393"/>
                              <a:pt x="942" y="393"/>
                              <a:pt x="928" y="384"/>
                            </a:cubicBezTo>
                            <a:cubicBezTo>
                              <a:pt x="897" y="363"/>
                              <a:pt x="866" y="343"/>
                              <a:pt x="832" y="328"/>
                            </a:cubicBezTo>
                            <a:cubicBezTo>
                              <a:pt x="832" y="328"/>
                              <a:pt x="772" y="308"/>
                              <a:pt x="760" y="304"/>
                            </a:cubicBezTo>
                            <a:cubicBezTo>
                              <a:pt x="752" y="301"/>
                              <a:pt x="736" y="296"/>
                              <a:pt x="736" y="296"/>
                            </a:cubicBezTo>
                            <a:cubicBezTo>
                              <a:pt x="583" y="311"/>
                              <a:pt x="601" y="311"/>
                              <a:pt x="480" y="296"/>
                            </a:cubicBezTo>
                            <a:cubicBezTo>
                              <a:pt x="460" y="236"/>
                              <a:pt x="489" y="308"/>
                              <a:pt x="448" y="256"/>
                            </a:cubicBezTo>
                            <a:cubicBezTo>
                              <a:pt x="443" y="249"/>
                              <a:pt x="446" y="238"/>
                              <a:pt x="440" y="232"/>
                            </a:cubicBezTo>
                            <a:cubicBezTo>
                              <a:pt x="434" y="226"/>
                              <a:pt x="424" y="228"/>
                              <a:pt x="416" y="224"/>
                            </a:cubicBezTo>
                            <a:cubicBezTo>
                              <a:pt x="407" y="220"/>
                              <a:pt x="400" y="213"/>
                              <a:pt x="392" y="208"/>
                            </a:cubicBezTo>
                            <a:cubicBezTo>
                              <a:pt x="387" y="200"/>
                              <a:pt x="383" y="191"/>
                              <a:pt x="376" y="184"/>
                            </a:cubicBezTo>
                            <a:cubicBezTo>
                              <a:pt x="369" y="177"/>
                              <a:pt x="357" y="176"/>
                              <a:pt x="352" y="168"/>
                            </a:cubicBezTo>
                            <a:cubicBezTo>
                              <a:pt x="343" y="154"/>
                              <a:pt x="341" y="136"/>
                              <a:pt x="336" y="120"/>
                            </a:cubicBezTo>
                            <a:cubicBezTo>
                              <a:pt x="333" y="112"/>
                              <a:pt x="320" y="116"/>
                              <a:pt x="312" y="112"/>
                            </a:cubicBezTo>
                            <a:cubicBezTo>
                              <a:pt x="280" y="96"/>
                              <a:pt x="251" y="76"/>
                              <a:pt x="216" y="64"/>
                            </a:cubicBezTo>
                            <a:cubicBezTo>
                              <a:pt x="211" y="56"/>
                              <a:pt x="208" y="45"/>
                              <a:pt x="200" y="40"/>
                            </a:cubicBezTo>
                            <a:cubicBezTo>
                              <a:pt x="195" y="37"/>
                              <a:pt x="114" y="3"/>
                              <a:pt x="104" y="0"/>
                            </a:cubicBezTo>
                            <a:cubicBezTo>
                              <a:pt x="68" y="12"/>
                              <a:pt x="37" y="32"/>
                              <a:pt x="0" y="3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nvGrpSpPr>
                      <p:cNvPr id="16" name="Group 28"/>
                      <p:cNvGrpSpPr>
                        <a:grpSpLocks/>
                      </p:cNvGrpSpPr>
                      <p:nvPr/>
                    </p:nvGrpSpPr>
                    <p:grpSpPr bwMode="auto">
                      <a:xfrm>
                        <a:off x="144" y="1248"/>
                        <a:ext cx="2834" cy="889"/>
                        <a:chOff x="134" y="1247"/>
                        <a:chExt cx="2834" cy="889"/>
                      </a:xfrm>
                      <a:grpFill/>
                    </p:grpSpPr>
                    <p:sp>
                      <p:nvSpPr>
                        <p:cNvPr id="17" name="Freeform 29"/>
                        <p:cNvSpPr>
                          <a:spLocks/>
                        </p:cNvSpPr>
                        <p:nvPr/>
                      </p:nvSpPr>
                      <p:spPr bwMode="auto">
                        <a:xfrm>
                          <a:off x="134" y="1247"/>
                          <a:ext cx="2834" cy="889"/>
                        </a:xfrm>
                        <a:custGeom>
                          <a:avLst/>
                          <a:gdLst>
                            <a:gd name="T0" fmla="*/ 2066 w 2834"/>
                            <a:gd name="T1" fmla="*/ 113 h 889"/>
                            <a:gd name="T2" fmla="*/ 1954 w 2834"/>
                            <a:gd name="T3" fmla="*/ 73 h 889"/>
                            <a:gd name="T4" fmla="*/ 1866 w 2834"/>
                            <a:gd name="T5" fmla="*/ 73 h 889"/>
                            <a:gd name="T6" fmla="*/ 1706 w 2834"/>
                            <a:gd name="T7" fmla="*/ 57 h 889"/>
                            <a:gd name="T8" fmla="*/ 1354 w 2834"/>
                            <a:gd name="T9" fmla="*/ 17 h 889"/>
                            <a:gd name="T10" fmla="*/ 1258 w 2834"/>
                            <a:gd name="T11" fmla="*/ 57 h 889"/>
                            <a:gd name="T12" fmla="*/ 1082 w 2834"/>
                            <a:gd name="T13" fmla="*/ 129 h 889"/>
                            <a:gd name="T14" fmla="*/ 946 w 2834"/>
                            <a:gd name="T15" fmla="*/ 113 h 889"/>
                            <a:gd name="T16" fmla="*/ 786 w 2834"/>
                            <a:gd name="T17" fmla="*/ 177 h 889"/>
                            <a:gd name="T18" fmla="*/ 746 w 2834"/>
                            <a:gd name="T19" fmla="*/ 193 h 889"/>
                            <a:gd name="T20" fmla="*/ 674 w 2834"/>
                            <a:gd name="T21" fmla="*/ 233 h 889"/>
                            <a:gd name="T22" fmla="*/ 402 w 2834"/>
                            <a:gd name="T23" fmla="*/ 329 h 889"/>
                            <a:gd name="T24" fmla="*/ 362 w 2834"/>
                            <a:gd name="T25" fmla="*/ 361 h 889"/>
                            <a:gd name="T26" fmla="*/ 322 w 2834"/>
                            <a:gd name="T27" fmla="*/ 417 h 889"/>
                            <a:gd name="T28" fmla="*/ 290 w 2834"/>
                            <a:gd name="T29" fmla="*/ 473 h 889"/>
                            <a:gd name="T30" fmla="*/ 266 w 2834"/>
                            <a:gd name="T31" fmla="*/ 521 h 889"/>
                            <a:gd name="T32" fmla="*/ 338 w 2834"/>
                            <a:gd name="T33" fmla="*/ 633 h 889"/>
                            <a:gd name="T34" fmla="*/ 266 w 2834"/>
                            <a:gd name="T35" fmla="*/ 641 h 889"/>
                            <a:gd name="T36" fmla="*/ 114 w 2834"/>
                            <a:gd name="T37" fmla="*/ 665 h 889"/>
                            <a:gd name="T38" fmla="*/ 42 w 2834"/>
                            <a:gd name="T39" fmla="*/ 697 h 889"/>
                            <a:gd name="T40" fmla="*/ 18 w 2834"/>
                            <a:gd name="T41" fmla="*/ 729 h 889"/>
                            <a:gd name="T42" fmla="*/ 186 w 2834"/>
                            <a:gd name="T43" fmla="*/ 705 h 889"/>
                            <a:gd name="T44" fmla="*/ 234 w 2834"/>
                            <a:gd name="T45" fmla="*/ 753 h 889"/>
                            <a:gd name="T46" fmla="*/ 290 w 2834"/>
                            <a:gd name="T47" fmla="*/ 777 h 889"/>
                            <a:gd name="T48" fmla="*/ 490 w 2834"/>
                            <a:gd name="T49" fmla="*/ 705 h 889"/>
                            <a:gd name="T50" fmla="*/ 514 w 2834"/>
                            <a:gd name="T51" fmla="*/ 625 h 889"/>
                            <a:gd name="T52" fmla="*/ 522 w 2834"/>
                            <a:gd name="T53" fmla="*/ 585 h 889"/>
                            <a:gd name="T54" fmla="*/ 794 w 2834"/>
                            <a:gd name="T55" fmla="*/ 561 h 889"/>
                            <a:gd name="T56" fmla="*/ 834 w 2834"/>
                            <a:gd name="T57" fmla="*/ 489 h 889"/>
                            <a:gd name="T58" fmla="*/ 930 w 2834"/>
                            <a:gd name="T59" fmla="*/ 441 h 889"/>
                            <a:gd name="T60" fmla="*/ 1082 w 2834"/>
                            <a:gd name="T61" fmla="*/ 345 h 889"/>
                            <a:gd name="T62" fmla="*/ 1570 w 2834"/>
                            <a:gd name="T63" fmla="*/ 305 h 889"/>
                            <a:gd name="T64" fmla="*/ 1602 w 2834"/>
                            <a:gd name="T65" fmla="*/ 441 h 889"/>
                            <a:gd name="T66" fmla="*/ 1506 w 2834"/>
                            <a:gd name="T67" fmla="*/ 441 h 889"/>
                            <a:gd name="T68" fmla="*/ 1402 w 2834"/>
                            <a:gd name="T69" fmla="*/ 441 h 889"/>
                            <a:gd name="T70" fmla="*/ 1426 w 2834"/>
                            <a:gd name="T71" fmla="*/ 489 h 889"/>
                            <a:gd name="T72" fmla="*/ 1626 w 2834"/>
                            <a:gd name="T73" fmla="*/ 585 h 889"/>
                            <a:gd name="T74" fmla="*/ 1802 w 2834"/>
                            <a:gd name="T75" fmla="*/ 593 h 889"/>
                            <a:gd name="T76" fmla="*/ 1898 w 2834"/>
                            <a:gd name="T77" fmla="*/ 617 h 889"/>
                            <a:gd name="T78" fmla="*/ 1890 w 2834"/>
                            <a:gd name="T79" fmla="*/ 521 h 889"/>
                            <a:gd name="T80" fmla="*/ 1914 w 2834"/>
                            <a:gd name="T81" fmla="*/ 569 h 889"/>
                            <a:gd name="T82" fmla="*/ 2090 w 2834"/>
                            <a:gd name="T83" fmla="*/ 649 h 889"/>
                            <a:gd name="T84" fmla="*/ 2234 w 2834"/>
                            <a:gd name="T85" fmla="*/ 633 h 889"/>
                            <a:gd name="T86" fmla="*/ 2322 w 2834"/>
                            <a:gd name="T87" fmla="*/ 665 h 889"/>
                            <a:gd name="T88" fmla="*/ 2362 w 2834"/>
                            <a:gd name="T89" fmla="*/ 697 h 889"/>
                            <a:gd name="T90" fmla="*/ 2466 w 2834"/>
                            <a:gd name="T91" fmla="*/ 777 h 889"/>
                            <a:gd name="T92" fmla="*/ 2650 w 2834"/>
                            <a:gd name="T93" fmla="*/ 833 h 889"/>
                            <a:gd name="T94" fmla="*/ 2778 w 2834"/>
                            <a:gd name="T95" fmla="*/ 889 h 88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34" h="889">
                              <a:moveTo>
                                <a:pt x="2162" y="81"/>
                              </a:moveTo>
                              <a:cubicBezTo>
                                <a:pt x="2121" y="95"/>
                                <a:pt x="2114" y="105"/>
                                <a:pt x="2066" y="113"/>
                              </a:cubicBezTo>
                              <a:cubicBezTo>
                                <a:pt x="2045" y="110"/>
                                <a:pt x="2022" y="112"/>
                                <a:pt x="2002" y="105"/>
                              </a:cubicBezTo>
                              <a:cubicBezTo>
                                <a:pt x="1984" y="99"/>
                                <a:pt x="1954" y="73"/>
                                <a:pt x="1954" y="73"/>
                              </a:cubicBezTo>
                              <a:cubicBezTo>
                                <a:pt x="1897" y="111"/>
                                <a:pt x="1925" y="110"/>
                                <a:pt x="1874" y="97"/>
                              </a:cubicBezTo>
                              <a:cubicBezTo>
                                <a:pt x="1871" y="89"/>
                                <a:pt x="1873" y="78"/>
                                <a:pt x="1866" y="73"/>
                              </a:cubicBezTo>
                              <a:cubicBezTo>
                                <a:pt x="1830" y="44"/>
                                <a:pt x="1755" y="83"/>
                                <a:pt x="1722" y="105"/>
                              </a:cubicBezTo>
                              <a:cubicBezTo>
                                <a:pt x="1717" y="89"/>
                                <a:pt x="1711" y="73"/>
                                <a:pt x="1706" y="57"/>
                              </a:cubicBezTo>
                              <a:cubicBezTo>
                                <a:pt x="1703" y="48"/>
                                <a:pt x="1628" y="35"/>
                                <a:pt x="1618" y="33"/>
                              </a:cubicBezTo>
                              <a:cubicBezTo>
                                <a:pt x="1536" y="60"/>
                                <a:pt x="1439" y="26"/>
                                <a:pt x="1354" y="17"/>
                              </a:cubicBezTo>
                              <a:cubicBezTo>
                                <a:pt x="1266" y="46"/>
                                <a:pt x="1399" y="0"/>
                                <a:pt x="1306" y="41"/>
                              </a:cubicBezTo>
                              <a:cubicBezTo>
                                <a:pt x="1291" y="48"/>
                                <a:pt x="1272" y="48"/>
                                <a:pt x="1258" y="57"/>
                              </a:cubicBezTo>
                              <a:cubicBezTo>
                                <a:pt x="1211" y="88"/>
                                <a:pt x="1215" y="92"/>
                                <a:pt x="1162" y="105"/>
                              </a:cubicBezTo>
                              <a:cubicBezTo>
                                <a:pt x="1114" y="117"/>
                                <a:pt x="1140" y="110"/>
                                <a:pt x="1082" y="129"/>
                              </a:cubicBezTo>
                              <a:cubicBezTo>
                                <a:pt x="1074" y="132"/>
                                <a:pt x="1058" y="137"/>
                                <a:pt x="1058" y="137"/>
                              </a:cubicBezTo>
                              <a:cubicBezTo>
                                <a:pt x="990" y="114"/>
                                <a:pt x="1027" y="123"/>
                                <a:pt x="946" y="113"/>
                              </a:cubicBezTo>
                              <a:cubicBezTo>
                                <a:pt x="904" y="127"/>
                                <a:pt x="914" y="147"/>
                                <a:pt x="874" y="121"/>
                              </a:cubicBezTo>
                              <a:cubicBezTo>
                                <a:pt x="827" y="137"/>
                                <a:pt x="826" y="164"/>
                                <a:pt x="786" y="177"/>
                              </a:cubicBezTo>
                              <a:cubicBezTo>
                                <a:pt x="778" y="174"/>
                                <a:pt x="770" y="166"/>
                                <a:pt x="762" y="169"/>
                              </a:cubicBezTo>
                              <a:cubicBezTo>
                                <a:pt x="753" y="173"/>
                                <a:pt x="754" y="187"/>
                                <a:pt x="746" y="193"/>
                              </a:cubicBezTo>
                              <a:cubicBezTo>
                                <a:pt x="739" y="198"/>
                                <a:pt x="729" y="197"/>
                                <a:pt x="722" y="201"/>
                              </a:cubicBezTo>
                              <a:cubicBezTo>
                                <a:pt x="705" y="210"/>
                                <a:pt x="692" y="227"/>
                                <a:pt x="674" y="233"/>
                              </a:cubicBezTo>
                              <a:cubicBezTo>
                                <a:pt x="622" y="250"/>
                                <a:pt x="543" y="259"/>
                                <a:pt x="498" y="281"/>
                              </a:cubicBezTo>
                              <a:cubicBezTo>
                                <a:pt x="466" y="297"/>
                                <a:pt x="437" y="317"/>
                                <a:pt x="402" y="329"/>
                              </a:cubicBezTo>
                              <a:cubicBezTo>
                                <a:pt x="397" y="337"/>
                                <a:pt x="394" y="347"/>
                                <a:pt x="386" y="353"/>
                              </a:cubicBezTo>
                              <a:cubicBezTo>
                                <a:pt x="379" y="358"/>
                                <a:pt x="368" y="355"/>
                                <a:pt x="362" y="361"/>
                              </a:cubicBezTo>
                              <a:cubicBezTo>
                                <a:pt x="319" y="404"/>
                                <a:pt x="394" y="372"/>
                                <a:pt x="330" y="393"/>
                              </a:cubicBezTo>
                              <a:cubicBezTo>
                                <a:pt x="327" y="401"/>
                                <a:pt x="327" y="410"/>
                                <a:pt x="322" y="417"/>
                              </a:cubicBezTo>
                              <a:cubicBezTo>
                                <a:pt x="316" y="425"/>
                                <a:pt x="303" y="425"/>
                                <a:pt x="298" y="433"/>
                              </a:cubicBezTo>
                              <a:cubicBezTo>
                                <a:pt x="291" y="445"/>
                                <a:pt x="295" y="460"/>
                                <a:pt x="290" y="473"/>
                              </a:cubicBezTo>
                              <a:cubicBezTo>
                                <a:pt x="287" y="482"/>
                                <a:pt x="278" y="488"/>
                                <a:pt x="274" y="497"/>
                              </a:cubicBezTo>
                              <a:cubicBezTo>
                                <a:pt x="270" y="505"/>
                                <a:pt x="269" y="513"/>
                                <a:pt x="266" y="521"/>
                              </a:cubicBezTo>
                              <a:cubicBezTo>
                                <a:pt x="277" y="555"/>
                                <a:pt x="292" y="589"/>
                                <a:pt x="322" y="609"/>
                              </a:cubicBezTo>
                              <a:cubicBezTo>
                                <a:pt x="327" y="617"/>
                                <a:pt x="340" y="624"/>
                                <a:pt x="338" y="633"/>
                              </a:cubicBezTo>
                              <a:cubicBezTo>
                                <a:pt x="330" y="671"/>
                                <a:pt x="298" y="638"/>
                                <a:pt x="290" y="633"/>
                              </a:cubicBezTo>
                              <a:cubicBezTo>
                                <a:pt x="282" y="636"/>
                                <a:pt x="274" y="642"/>
                                <a:pt x="266" y="641"/>
                              </a:cubicBezTo>
                              <a:cubicBezTo>
                                <a:pt x="249" y="639"/>
                                <a:pt x="218" y="625"/>
                                <a:pt x="218" y="625"/>
                              </a:cubicBezTo>
                              <a:cubicBezTo>
                                <a:pt x="184" y="647"/>
                                <a:pt x="149" y="648"/>
                                <a:pt x="114" y="665"/>
                              </a:cubicBezTo>
                              <a:cubicBezTo>
                                <a:pt x="105" y="669"/>
                                <a:pt x="99" y="677"/>
                                <a:pt x="90" y="681"/>
                              </a:cubicBezTo>
                              <a:cubicBezTo>
                                <a:pt x="75" y="688"/>
                                <a:pt x="42" y="697"/>
                                <a:pt x="42" y="697"/>
                              </a:cubicBezTo>
                              <a:cubicBezTo>
                                <a:pt x="34" y="692"/>
                                <a:pt x="27" y="679"/>
                                <a:pt x="18" y="681"/>
                              </a:cubicBezTo>
                              <a:cubicBezTo>
                                <a:pt x="0" y="685"/>
                                <a:pt x="14" y="725"/>
                                <a:pt x="18" y="729"/>
                              </a:cubicBezTo>
                              <a:cubicBezTo>
                                <a:pt x="35" y="751"/>
                                <a:pt x="67" y="749"/>
                                <a:pt x="90" y="753"/>
                              </a:cubicBezTo>
                              <a:cubicBezTo>
                                <a:pt x="152" y="712"/>
                                <a:pt x="120" y="727"/>
                                <a:pt x="186" y="705"/>
                              </a:cubicBezTo>
                              <a:cubicBezTo>
                                <a:pt x="194" y="702"/>
                                <a:pt x="210" y="697"/>
                                <a:pt x="210" y="697"/>
                              </a:cubicBezTo>
                              <a:cubicBezTo>
                                <a:pt x="244" y="708"/>
                                <a:pt x="245" y="720"/>
                                <a:pt x="234" y="753"/>
                              </a:cubicBezTo>
                              <a:cubicBezTo>
                                <a:pt x="237" y="766"/>
                                <a:pt x="230" y="788"/>
                                <a:pt x="242" y="793"/>
                              </a:cubicBezTo>
                              <a:cubicBezTo>
                                <a:pt x="258" y="800"/>
                                <a:pt x="274" y="782"/>
                                <a:pt x="290" y="777"/>
                              </a:cubicBezTo>
                              <a:cubicBezTo>
                                <a:pt x="339" y="761"/>
                                <a:pt x="367" y="718"/>
                                <a:pt x="418" y="705"/>
                              </a:cubicBezTo>
                              <a:cubicBezTo>
                                <a:pt x="431" y="707"/>
                                <a:pt x="473" y="722"/>
                                <a:pt x="490" y="705"/>
                              </a:cubicBezTo>
                              <a:cubicBezTo>
                                <a:pt x="504" y="691"/>
                                <a:pt x="522" y="657"/>
                                <a:pt x="522" y="657"/>
                              </a:cubicBezTo>
                              <a:cubicBezTo>
                                <a:pt x="519" y="646"/>
                                <a:pt x="518" y="635"/>
                                <a:pt x="514" y="625"/>
                              </a:cubicBezTo>
                              <a:cubicBezTo>
                                <a:pt x="510" y="616"/>
                                <a:pt x="496" y="610"/>
                                <a:pt x="498" y="601"/>
                              </a:cubicBezTo>
                              <a:cubicBezTo>
                                <a:pt x="500" y="592"/>
                                <a:pt x="513" y="589"/>
                                <a:pt x="522" y="585"/>
                              </a:cubicBezTo>
                              <a:cubicBezTo>
                                <a:pt x="579" y="559"/>
                                <a:pt x="618" y="559"/>
                                <a:pt x="682" y="553"/>
                              </a:cubicBezTo>
                              <a:cubicBezTo>
                                <a:pt x="721" y="540"/>
                                <a:pt x="756" y="548"/>
                                <a:pt x="794" y="561"/>
                              </a:cubicBezTo>
                              <a:cubicBezTo>
                                <a:pt x="805" y="545"/>
                                <a:pt x="820" y="531"/>
                                <a:pt x="826" y="513"/>
                              </a:cubicBezTo>
                              <a:cubicBezTo>
                                <a:pt x="829" y="505"/>
                                <a:pt x="827" y="494"/>
                                <a:pt x="834" y="489"/>
                              </a:cubicBezTo>
                              <a:cubicBezTo>
                                <a:pt x="848" y="479"/>
                                <a:pt x="868" y="482"/>
                                <a:pt x="882" y="473"/>
                              </a:cubicBezTo>
                              <a:cubicBezTo>
                                <a:pt x="898" y="462"/>
                                <a:pt x="930" y="441"/>
                                <a:pt x="930" y="441"/>
                              </a:cubicBezTo>
                              <a:cubicBezTo>
                                <a:pt x="947" y="389"/>
                                <a:pt x="922" y="444"/>
                                <a:pt x="986" y="401"/>
                              </a:cubicBezTo>
                              <a:cubicBezTo>
                                <a:pt x="1019" y="379"/>
                                <a:pt x="1050" y="366"/>
                                <a:pt x="1082" y="345"/>
                              </a:cubicBezTo>
                              <a:cubicBezTo>
                                <a:pt x="1101" y="317"/>
                                <a:pt x="1114" y="308"/>
                                <a:pt x="1146" y="297"/>
                              </a:cubicBezTo>
                              <a:cubicBezTo>
                                <a:pt x="1289" y="301"/>
                                <a:pt x="1429" y="294"/>
                                <a:pt x="1570" y="305"/>
                              </a:cubicBezTo>
                              <a:cubicBezTo>
                                <a:pt x="1617" y="321"/>
                                <a:pt x="1618" y="348"/>
                                <a:pt x="1658" y="361"/>
                              </a:cubicBezTo>
                              <a:cubicBezTo>
                                <a:pt x="1647" y="428"/>
                                <a:pt x="1663" y="400"/>
                                <a:pt x="1602" y="441"/>
                              </a:cubicBezTo>
                              <a:cubicBezTo>
                                <a:pt x="1588" y="450"/>
                                <a:pt x="1554" y="457"/>
                                <a:pt x="1554" y="457"/>
                              </a:cubicBezTo>
                              <a:cubicBezTo>
                                <a:pt x="1538" y="452"/>
                                <a:pt x="1522" y="446"/>
                                <a:pt x="1506" y="441"/>
                              </a:cubicBezTo>
                              <a:cubicBezTo>
                                <a:pt x="1498" y="438"/>
                                <a:pt x="1482" y="433"/>
                                <a:pt x="1482" y="433"/>
                              </a:cubicBezTo>
                              <a:cubicBezTo>
                                <a:pt x="1455" y="436"/>
                                <a:pt x="1426" y="430"/>
                                <a:pt x="1402" y="441"/>
                              </a:cubicBezTo>
                              <a:cubicBezTo>
                                <a:pt x="1394" y="444"/>
                                <a:pt x="1406" y="457"/>
                                <a:pt x="1410" y="465"/>
                              </a:cubicBezTo>
                              <a:cubicBezTo>
                                <a:pt x="1414" y="474"/>
                                <a:pt x="1419" y="483"/>
                                <a:pt x="1426" y="489"/>
                              </a:cubicBezTo>
                              <a:cubicBezTo>
                                <a:pt x="1465" y="523"/>
                                <a:pt x="1506" y="531"/>
                                <a:pt x="1554" y="545"/>
                              </a:cubicBezTo>
                              <a:cubicBezTo>
                                <a:pt x="1580" y="553"/>
                                <a:pt x="1626" y="585"/>
                                <a:pt x="1626" y="585"/>
                              </a:cubicBezTo>
                              <a:cubicBezTo>
                                <a:pt x="1643" y="579"/>
                                <a:pt x="1656" y="563"/>
                                <a:pt x="1674" y="561"/>
                              </a:cubicBezTo>
                              <a:cubicBezTo>
                                <a:pt x="1715" y="556"/>
                                <a:pt x="1762" y="583"/>
                                <a:pt x="1802" y="593"/>
                              </a:cubicBezTo>
                              <a:cubicBezTo>
                                <a:pt x="1786" y="640"/>
                                <a:pt x="1797" y="644"/>
                                <a:pt x="1842" y="633"/>
                              </a:cubicBezTo>
                              <a:cubicBezTo>
                                <a:pt x="1858" y="636"/>
                                <a:pt x="1898" y="657"/>
                                <a:pt x="1898" y="617"/>
                              </a:cubicBezTo>
                              <a:cubicBezTo>
                                <a:pt x="1898" y="600"/>
                                <a:pt x="1882" y="569"/>
                                <a:pt x="1882" y="569"/>
                              </a:cubicBezTo>
                              <a:cubicBezTo>
                                <a:pt x="1885" y="553"/>
                                <a:pt x="1879" y="532"/>
                                <a:pt x="1890" y="521"/>
                              </a:cubicBezTo>
                              <a:cubicBezTo>
                                <a:pt x="1897" y="514"/>
                                <a:pt x="1902" y="536"/>
                                <a:pt x="1906" y="545"/>
                              </a:cubicBezTo>
                              <a:cubicBezTo>
                                <a:pt x="1910" y="553"/>
                                <a:pt x="1910" y="562"/>
                                <a:pt x="1914" y="569"/>
                              </a:cubicBezTo>
                              <a:cubicBezTo>
                                <a:pt x="1943" y="622"/>
                                <a:pt x="1931" y="612"/>
                                <a:pt x="1970" y="625"/>
                              </a:cubicBezTo>
                              <a:cubicBezTo>
                                <a:pt x="1988" y="678"/>
                                <a:pt x="2047" y="660"/>
                                <a:pt x="2090" y="649"/>
                              </a:cubicBezTo>
                              <a:cubicBezTo>
                                <a:pt x="2106" y="645"/>
                                <a:pt x="2138" y="633"/>
                                <a:pt x="2138" y="633"/>
                              </a:cubicBezTo>
                              <a:cubicBezTo>
                                <a:pt x="2168" y="641"/>
                                <a:pt x="2203" y="653"/>
                                <a:pt x="2234" y="633"/>
                              </a:cubicBezTo>
                              <a:cubicBezTo>
                                <a:pt x="2245" y="625"/>
                                <a:pt x="2239" y="606"/>
                                <a:pt x="2242" y="593"/>
                              </a:cubicBezTo>
                              <a:cubicBezTo>
                                <a:pt x="2286" y="608"/>
                                <a:pt x="2287" y="642"/>
                                <a:pt x="2322" y="665"/>
                              </a:cubicBezTo>
                              <a:cubicBezTo>
                                <a:pt x="2327" y="673"/>
                                <a:pt x="2330" y="683"/>
                                <a:pt x="2338" y="689"/>
                              </a:cubicBezTo>
                              <a:cubicBezTo>
                                <a:pt x="2345" y="694"/>
                                <a:pt x="2356" y="691"/>
                                <a:pt x="2362" y="697"/>
                              </a:cubicBezTo>
                              <a:cubicBezTo>
                                <a:pt x="2368" y="703"/>
                                <a:pt x="2364" y="715"/>
                                <a:pt x="2370" y="721"/>
                              </a:cubicBezTo>
                              <a:cubicBezTo>
                                <a:pt x="2400" y="751"/>
                                <a:pt x="2433" y="758"/>
                                <a:pt x="2466" y="777"/>
                              </a:cubicBezTo>
                              <a:cubicBezTo>
                                <a:pt x="2483" y="786"/>
                                <a:pt x="2495" y="805"/>
                                <a:pt x="2514" y="809"/>
                              </a:cubicBezTo>
                              <a:cubicBezTo>
                                <a:pt x="2560" y="818"/>
                                <a:pt x="2603" y="827"/>
                                <a:pt x="2650" y="833"/>
                              </a:cubicBezTo>
                              <a:cubicBezTo>
                                <a:pt x="2692" y="847"/>
                                <a:pt x="2667" y="836"/>
                                <a:pt x="2722" y="873"/>
                              </a:cubicBezTo>
                              <a:cubicBezTo>
                                <a:pt x="2729" y="878"/>
                                <a:pt x="2774" y="888"/>
                                <a:pt x="2778" y="889"/>
                              </a:cubicBezTo>
                              <a:cubicBezTo>
                                <a:pt x="2830" y="872"/>
                                <a:pt x="2814" y="861"/>
                                <a:pt x="2834" y="881"/>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sp>
                      <p:nvSpPr>
                        <p:cNvPr id="18" name="Freeform 30"/>
                        <p:cNvSpPr>
                          <a:spLocks/>
                        </p:cNvSpPr>
                        <p:nvPr/>
                      </p:nvSpPr>
                      <p:spPr bwMode="auto">
                        <a:xfrm>
                          <a:off x="2100" y="1320"/>
                          <a:ext cx="216" cy="589"/>
                        </a:xfrm>
                        <a:custGeom>
                          <a:avLst/>
                          <a:gdLst>
                            <a:gd name="T0" fmla="*/ 204 w 216"/>
                            <a:gd name="T1" fmla="*/ 0 h 589"/>
                            <a:gd name="T2" fmla="*/ 198 w 216"/>
                            <a:gd name="T3" fmla="*/ 18 h 589"/>
                            <a:gd name="T4" fmla="*/ 210 w 216"/>
                            <a:gd name="T5" fmla="*/ 54 h 589"/>
                            <a:gd name="T6" fmla="*/ 204 w 216"/>
                            <a:gd name="T7" fmla="*/ 96 h 589"/>
                            <a:gd name="T8" fmla="*/ 186 w 216"/>
                            <a:gd name="T9" fmla="*/ 90 h 589"/>
                            <a:gd name="T10" fmla="*/ 150 w 216"/>
                            <a:gd name="T11" fmla="*/ 102 h 589"/>
                            <a:gd name="T12" fmla="*/ 156 w 216"/>
                            <a:gd name="T13" fmla="*/ 204 h 589"/>
                            <a:gd name="T14" fmla="*/ 192 w 216"/>
                            <a:gd name="T15" fmla="*/ 204 h 589"/>
                            <a:gd name="T16" fmla="*/ 216 w 216"/>
                            <a:gd name="T17" fmla="*/ 300 h 589"/>
                            <a:gd name="T18" fmla="*/ 156 w 216"/>
                            <a:gd name="T19" fmla="*/ 414 h 589"/>
                            <a:gd name="T20" fmla="*/ 138 w 216"/>
                            <a:gd name="T21" fmla="*/ 426 h 589"/>
                            <a:gd name="T22" fmla="*/ 54 w 216"/>
                            <a:gd name="T23" fmla="*/ 438 h 589"/>
                            <a:gd name="T24" fmla="*/ 0 w 216"/>
                            <a:gd name="T25" fmla="*/ 462 h 589"/>
                            <a:gd name="T26" fmla="*/ 60 w 216"/>
                            <a:gd name="T27" fmla="*/ 522 h 589"/>
                            <a:gd name="T28" fmla="*/ 96 w 216"/>
                            <a:gd name="T29" fmla="*/ 546 h 589"/>
                            <a:gd name="T30" fmla="*/ 102 w 216"/>
                            <a:gd name="T31" fmla="*/ 564 h 589"/>
                            <a:gd name="T32" fmla="*/ 120 w 216"/>
                            <a:gd name="T33" fmla="*/ 582 h 5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 h="589">
                              <a:moveTo>
                                <a:pt x="204" y="0"/>
                              </a:moveTo>
                              <a:cubicBezTo>
                                <a:pt x="202" y="6"/>
                                <a:pt x="197" y="12"/>
                                <a:pt x="198" y="18"/>
                              </a:cubicBezTo>
                              <a:cubicBezTo>
                                <a:pt x="199" y="31"/>
                                <a:pt x="210" y="54"/>
                                <a:pt x="210" y="54"/>
                              </a:cubicBezTo>
                              <a:cubicBezTo>
                                <a:pt x="208" y="68"/>
                                <a:pt x="212" y="84"/>
                                <a:pt x="204" y="96"/>
                              </a:cubicBezTo>
                              <a:cubicBezTo>
                                <a:pt x="200" y="101"/>
                                <a:pt x="192" y="89"/>
                                <a:pt x="186" y="90"/>
                              </a:cubicBezTo>
                              <a:cubicBezTo>
                                <a:pt x="173" y="91"/>
                                <a:pt x="150" y="102"/>
                                <a:pt x="150" y="102"/>
                              </a:cubicBezTo>
                              <a:cubicBezTo>
                                <a:pt x="140" y="131"/>
                                <a:pt x="154" y="177"/>
                                <a:pt x="156" y="204"/>
                              </a:cubicBezTo>
                              <a:cubicBezTo>
                                <a:pt x="164" y="202"/>
                                <a:pt x="184" y="190"/>
                                <a:pt x="192" y="204"/>
                              </a:cubicBezTo>
                              <a:cubicBezTo>
                                <a:pt x="201" y="221"/>
                                <a:pt x="212" y="279"/>
                                <a:pt x="216" y="300"/>
                              </a:cubicBezTo>
                              <a:cubicBezTo>
                                <a:pt x="209" y="366"/>
                                <a:pt x="212" y="386"/>
                                <a:pt x="156" y="414"/>
                              </a:cubicBezTo>
                              <a:cubicBezTo>
                                <a:pt x="150" y="417"/>
                                <a:pt x="145" y="424"/>
                                <a:pt x="138" y="426"/>
                              </a:cubicBezTo>
                              <a:cubicBezTo>
                                <a:pt x="110" y="432"/>
                                <a:pt x="54" y="438"/>
                                <a:pt x="54" y="438"/>
                              </a:cubicBezTo>
                              <a:cubicBezTo>
                                <a:pt x="34" y="445"/>
                                <a:pt x="20" y="455"/>
                                <a:pt x="0" y="462"/>
                              </a:cubicBezTo>
                              <a:cubicBezTo>
                                <a:pt x="9" y="506"/>
                                <a:pt x="19" y="495"/>
                                <a:pt x="60" y="522"/>
                              </a:cubicBezTo>
                              <a:cubicBezTo>
                                <a:pt x="72" y="530"/>
                                <a:pt x="96" y="546"/>
                                <a:pt x="96" y="546"/>
                              </a:cubicBezTo>
                              <a:cubicBezTo>
                                <a:pt x="98" y="552"/>
                                <a:pt x="98" y="559"/>
                                <a:pt x="102" y="564"/>
                              </a:cubicBezTo>
                              <a:cubicBezTo>
                                <a:pt x="122" y="589"/>
                                <a:pt x="120" y="566"/>
                                <a:pt x="120" y="58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grpSp>
                <p:sp>
                  <p:nvSpPr>
                    <p:cNvPr id="14" name="Freeform 31"/>
                    <p:cNvSpPr>
                      <a:spLocks/>
                    </p:cNvSpPr>
                    <p:nvPr/>
                  </p:nvSpPr>
                  <p:spPr bwMode="auto">
                    <a:xfrm>
                      <a:off x="2437" y="1484"/>
                      <a:ext cx="157" cy="165"/>
                    </a:xfrm>
                    <a:custGeom>
                      <a:avLst/>
                      <a:gdLst>
                        <a:gd name="T0" fmla="*/ 155 w 157"/>
                        <a:gd name="T1" fmla="*/ 160 h 165"/>
                        <a:gd name="T2" fmla="*/ 143 w 157"/>
                        <a:gd name="T3" fmla="*/ 124 h 165"/>
                        <a:gd name="T4" fmla="*/ 119 w 157"/>
                        <a:gd name="T5" fmla="*/ 88 h 165"/>
                        <a:gd name="T6" fmla="*/ 107 w 157"/>
                        <a:gd name="T7" fmla="*/ 40 h 165"/>
                        <a:gd name="T8" fmla="*/ 71 w 157"/>
                        <a:gd name="T9" fmla="*/ 16 h 165"/>
                        <a:gd name="T10" fmla="*/ 83 w 157"/>
                        <a:gd name="T11" fmla="*/ 52 h 165"/>
                        <a:gd name="T12" fmla="*/ 143 w 157"/>
                        <a:gd name="T13" fmla="*/ 124 h 165"/>
                        <a:gd name="T14" fmla="*/ 119 w 157"/>
                        <a:gd name="T15" fmla="*/ 88 h 165"/>
                        <a:gd name="T16" fmla="*/ 83 w 157"/>
                        <a:gd name="T17" fmla="*/ 64 h 165"/>
                        <a:gd name="T18" fmla="*/ 71 w 157"/>
                        <a:gd name="T19" fmla="*/ 28 h 165"/>
                        <a:gd name="T20" fmla="*/ 35 w 157"/>
                        <a:gd name="T21" fmla="*/ 100 h 165"/>
                        <a:gd name="T22" fmla="*/ 71 w 157"/>
                        <a:gd name="T23" fmla="*/ 124 h 165"/>
                        <a:gd name="T24" fmla="*/ 95 w 157"/>
                        <a:gd name="T25" fmla="*/ 160 h 165"/>
                        <a:gd name="T26" fmla="*/ 131 w 157"/>
                        <a:gd name="T27" fmla="*/ 148 h 165"/>
                        <a:gd name="T28" fmla="*/ 119 w 157"/>
                        <a:gd name="T29" fmla="*/ 76 h 165"/>
                        <a:gd name="T30" fmla="*/ 71 w 157"/>
                        <a:gd name="T31" fmla="*/ 40 h 165"/>
                        <a:gd name="T32" fmla="*/ 155 w 157"/>
                        <a:gd name="T33" fmla="*/ 160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7" h="165">
                          <a:moveTo>
                            <a:pt x="155" y="160"/>
                          </a:moveTo>
                          <a:cubicBezTo>
                            <a:pt x="151" y="148"/>
                            <a:pt x="149" y="135"/>
                            <a:pt x="143" y="124"/>
                          </a:cubicBezTo>
                          <a:cubicBezTo>
                            <a:pt x="137" y="111"/>
                            <a:pt x="125" y="101"/>
                            <a:pt x="119" y="88"/>
                          </a:cubicBezTo>
                          <a:cubicBezTo>
                            <a:pt x="113" y="73"/>
                            <a:pt x="116" y="54"/>
                            <a:pt x="107" y="40"/>
                          </a:cubicBezTo>
                          <a:cubicBezTo>
                            <a:pt x="99" y="28"/>
                            <a:pt x="83" y="24"/>
                            <a:pt x="71" y="16"/>
                          </a:cubicBezTo>
                          <a:cubicBezTo>
                            <a:pt x="71" y="16"/>
                            <a:pt x="76" y="41"/>
                            <a:pt x="83" y="52"/>
                          </a:cubicBezTo>
                          <a:cubicBezTo>
                            <a:pt x="90" y="63"/>
                            <a:pt x="128" y="124"/>
                            <a:pt x="143" y="124"/>
                          </a:cubicBezTo>
                          <a:cubicBezTo>
                            <a:pt x="157" y="124"/>
                            <a:pt x="129" y="98"/>
                            <a:pt x="119" y="88"/>
                          </a:cubicBezTo>
                          <a:cubicBezTo>
                            <a:pt x="109" y="78"/>
                            <a:pt x="95" y="72"/>
                            <a:pt x="83" y="64"/>
                          </a:cubicBezTo>
                          <a:cubicBezTo>
                            <a:pt x="79" y="52"/>
                            <a:pt x="83" y="33"/>
                            <a:pt x="71" y="28"/>
                          </a:cubicBezTo>
                          <a:cubicBezTo>
                            <a:pt x="0" y="0"/>
                            <a:pt x="23" y="80"/>
                            <a:pt x="35" y="100"/>
                          </a:cubicBezTo>
                          <a:cubicBezTo>
                            <a:pt x="42" y="113"/>
                            <a:pt x="59" y="116"/>
                            <a:pt x="71" y="124"/>
                          </a:cubicBezTo>
                          <a:cubicBezTo>
                            <a:pt x="79" y="136"/>
                            <a:pt x="82" y="155"/>
                            <a:pt x="95" y="160"/>
                          </a:cubicBezTo>
                          <a:cubicBezTo>
                            <a:pt x="107" y="165"/>
                            <a:pt x="128" y="160"/>
                            <a:pt x="131" y="148"/>
                          </a:cubicBezTo>
                          <a:cubicBezTo>
                            <a:pt x="138" y="125"/>
                            <a:pt x="130" y="98"/>
                            <a:pt x="119" y="76"/>
                          </a:cubicBezTo>
                          <a:cubicBezTo>
                            <a:pt x="110" y="58"/>
                            <a:pt x="85" y="54"/>
                            <a:pt x="71" y="40"/>
                          </a:cubicBezTo>
                          <a:lnTo>
                            <a:pt x="155" y="160"/>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2" name="Freeform 32"/>
                  <p:cNvSpPr>
                    <a:spLocks/>
                  </p:cNvSpPr>
                  <p:nvPr/>
                </p:nvSpPr>
                <p:spPr bwMode="auto">
                  <a:xfrm>
                    <a:off x="2254" y="1440"/>
                    <a:ext cx="470" cy="528"/>
                  </a:xfrm>
                  <a:custGeom>
                    <a:avLst/>
                    <a:gdLst>
                      <a:gd name="T0" fmla="*/ 446 w 470"/>
                      <a:gd name="T1" fmla="*/ 408 h 528"/>
                      <a:gd name="T2" fmla="*/ 410 w 470"/>
                      <a:gd name="T3" fmla="*/ 288 h 528"/>
                      <a:gd name="T4" fmla="*/ 398 w 470"/>
                      <a:gd name="T5" fmla="*/ 252 h 528"/>
                      <a:gd name="T6" fmla="*/ 362 w 470"/>
                      <a:gd name="T7" fmla="*/ 240 h 528"/>
                      <a:gd name="T8" fmla="*/ 350 w 470"/>
                      <a:gd name="T9" fmla="*/ 204 h 528"/>
                      <a:gd name="T10" fmla="*/ 338 w 470"/>
                      <a:gd name="T11" fmla="*/ 60 h 528"/>
                      <a:gd name="T12" fmla="*/ 230 w 470"/>
                      <a:gd name="T13" fmla="*/ 12 h 528"/>
                      <a:gd name="T14" fmla="*/ 194 w 470"/>
                      <a:gd name="T15" fmla="*/ 0 h 528"/>
                      <a:gd name="T16" fmla="*/ 26 w 470"/>
                      <a:gd name="T17" fmla="*/ 36 h 528"/>
                      <a:gd name="T18" fmla="*/ 62 w 470"/>
                      <a:gd name="T19" fmla="*/ 252 h 528"/>
                      <a:gd name="T20" fmla="*/ 74 w 470"/>
                      <a:gd name="T21" fmla="*/ 288 h 528"/>
                      <a:gd name="T22" fmla="*/ 110 w 470"/>
                      <a:gd name="T23" fmla="*/ 312 h 528"/>
                      <a:gd name="T24" fmla="*/ 254 w 470"/>
                      <a:gd name="T25" fmla="*/ 432 h 528"/>
                      <a:gd name="T26" fmla="*/ 362 w 470"/>
                      <a:gd name="T27" fmla="*/ 504 h 528"/>
                      <a:gd name="T28" fmla="*/ 398 w 470"/>
                      <a:gd name="T29" fmla="*/ 528 h 528"/>
                      <a:gd name="T30" fmla="*/ 446 w 470"/>
                      <a:gd name="T31" fmla="*/ 468 h 528"/>
                      <a:gd name="T32" fmla="*/ 470 w 470"/>
                      <a:gd name="T33" fmla="*/ 432 h 528"/>
                      <a:gd name="T34" fmla="*/ 446 w 470"/>
                      <a:gd name="T35" fmla="*/ 408 h 5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0" h="528">
                        <a:moveTo>
                          <a:pt x="446" y="408"/>
                        </a:moveTo>
                        <a:cubicBezTo>
                          <a:pt x="424" y="255"/>
                          <a:pt x="454" y="375"/>
                          <a:pt x="410" y="288"/>
                        </a:cubicBezTo>
                        <a:cubicBezTo>
                          <a:pt x="404" y="277"/>
                          <a:pt x="407" y="261"/>
                          <a:pt x="398" y="252"/>
                        </a:cubicBezTo>
                        <a:cubicBezTo>
                          <a:pt x="389" y="243"/>
                          <a:pt x="374" y="244"/>
                          <a:pt x="362" y="240"/>
                        </a:cubicBezTo>
                        <a:cubicBezTo>
                          <a:pt x="358" y="228"/>
                          <a:pt x="352" y="217"/>
                          <a:pt x="350" y="204"/>
                        </a:cubicBezTo>
                        <a:cubicBezTo>
                          <a:pt x="344" y="156"/>
                          <a:pt x="351" y="106"/>
                          <a:pt x="338" y="60"/>
                        </a:cubicBezTo>
                        <a:cubicBezTo>
                          <a:pt x="332" y="41"/>
                          <a:pt x="254" y="20"/>
                          <a:pt x="230" y="12"/>
                        </a:cubicBezTo>
                        <a:cubicBezTo>
                          <a:pt x="218" y="8"/>
                          <a:pt x="194" y="0"/>
                          <a:pt x="194" y="0"/>
                        </a:cubicBezTo>
                        <a:cubicBezTo>
                          <a:pt x="139" y="18"/>
                          <a:pt x="82" y="22"/>
                          <a:pt x="26" y="36"/>
                        </a:cubicBezTo>
                        <a:cubicBezTo>
                          <a:pt x="0" y="115"/>
                          <a:pt x="28" y="183"/>
                          <a:pt x="62" y="252"/>
                        </a:cubicBezTo>
                        <a:cubicBezTo>
                          <a:pt x="68" y="263"/>
                          <a:pt x="66" y="278"/>
                          <a:pt x="74" y="288"/>
                        </a:cubicBezTo>
                        <a:cubicBezTo>
                          <a:pt x="83" y="299"/>
                          <a:pt x="99" y="302"/>
                          <a:pt x="110" y="312"/>
                        </a:cubicBezTo>
                        <a:cubicBezTo>
                          <a:pt x="249" y="435"/>
                          <a:pt x="114" y="339"/>
                          <a:pt x="254" y="432"/>
                        </a:cubicBezTo>
                        <a:cubicBezTo>
                          <a:pt x="290" y="456"/>
                          <a:pt x="326" y="480"/>
                          <a:pt x="362" y="504"/>
                        </a:cubicBezTo>
                        <a:cubicBezTo>
                          <a:pt x="374" y="512"/>
                          <a:pt x="398" y="528"/>
                          <a:pt x="398" y="528"/>
                        </a:cubicBezTo>
                        <a:cubicBezTo>
                          <a:pt x="459" y="488"/>
                          <a:pt x="417" y="526"/>
                          <a:pt x="446" y="468"/>
                        </a:cubicBezTo>
                        <a:cubicBezTo>
                          <a:pt x="452" y="455"/>
                          <a:pt x="470" y="446"/>
                          <a:pt x="470" y="432"/>
                        </a:cubicBezTo>
                        <a:cubicBezTo>
                          <a:pt x="470" y="421"/>
                          <a:pt x="454" y="416"/>
                          <a:pt x="446" y="408"/>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0" name="Freeform 33"/>
                <p:cNvSpPr>
                  <a:spLocks/>
                </p:cNvSpPr>
                <p:nvPr/>
              </p:nvSpPr>
              <p:spPr bwMode="auto">
                <a:xfrm>
                  <a:off x="2280" y="1319"/>
                  <a:ext cx="624" cy="757"/>
                </a:xfrm>
                <a:custGeom>
                  <a:avLst/>
                  <a:gdLst>
                    <a:gd name="T0" fmla="*/ 588 w 624"/>
                    <a:gd name="T1" fmla="*/ 553 h 757"/>
                    <a:gd name="T2" fmla="*/ 564 w 624"/>
                    <a:gd name="T3" fmla="*/ 481 h 757"/>
                    <a:gd name="T4" fmla="*/ 540 w 624"/>
                    <a:gd name="T5" fmla="*/ 445 h 757"/>
                    <a:gd name="T6" fmla="*/ 528 w 624"/>
                    <a:gd name="T7" fmla="*/ 409 h 757"/>
                    <a:gd name="T8" fmla="*/ 492 w 624"/>
                    <a:gd name="T9" fmla="*/ 397 h 757"/>
                    <a:gd name="T10" fmla="*/ 444 w 624"/>
                    <a:gd name="T11" fmla="*/ 337 h 757"/>
                    <a:gd name="T12" fmla="*/ 396 w 624"/>
                    <a:gd name="T13" fmla="*/ 289 h 757"/>
                    <a:gd name="T14" fmla="*/ 372 w 624"/>
                    <a:gd name="T15" fmla="*/ 253 h 757"/>
                    <a:gd name="T16" fmla="*/ 300 w 624"/>
                    <a:gd name="T17" fmla="*/ 229 h 757"/>
                    <a:gd name="T18" fmla="*/ 264 w 624"/>
                    <a:gd name="T19" fmla="*/ 205 h 757"/>
                    <a:gd name="T20" fmla="*/ 240 w 624"/>
                    <a:gd name="T21" fmla="*/ 169 h 757"/>
                    <a:gd name="T22" fmla="*/ 192 w 624"/>
                    <a:gd name="T23" fmla="*/ 121 h 757"/>
                    <a:gd name="T24" fmla="*/ 144 w 624"/>
                    <a:gd name="T25" fmla="*/ 133 h 757"/>
                    <a:gd name="T26" fmla="*/ 96 w 624"/>
                    <a:gd name="T27" fmla="*/ 85 h 757"/>
                    <a:gd name="T28" fmla="*/ 60 w 624"/>
                    <a:gd name="T29" fmla="*/ 61 h 757"/>
                    <a:gd name="T30" fmla="*/ 36 w 624"/>
                    <a:gd name="T31" fmla="*/ 61 h 757"/>
                    <a:gd name="T32" fmla="*/ 0 w 624"/>
                    <a:gd name="T33" fmla="*/ 109 h 757"/>
                    <a:gd name="T34" fmla="*/ 12 w 624"/>
                    <a:gd name="T35" fmla="*/ 229 h 757"/>
                    <a:gd name="T36" fmla="*/ 36 w 624"/>
                    <a:gd name="T37" fmla="*/ 265 h 757"/>
                    <a:gd name="T38" fmla="*/ 96 w 624"/>
                    <a:gd name="T39" fmla="*/ 349 h 757"/>
                    <a:gd name="T40" fmla="*/ 144 w 624"/>
                    <a:gd name="T41" fmla="*/ 433 h 757"/>
                    <a:gd name="T42" fmla="*/ 192 w 624"/>
                    <a:gd name="T43" fmla="*/ 493 h 757"/>
                    <a:gd name="T44" fmla="*/ 240 w 624"/>
                    <a:gd name="T45" fmla="*/ 541 h 757"/>
                    <a:gd name="T46" fmla="*/ 288 w 624"/>
                    <a:gd name="T47" fmla="*/ 589 h 757"/>
                    <a:gd name="T48" fmla="*/ 372 w 624"/>
                    <a:gd name="T49" fmla="*/ 661 h 757"/>
                    <a:gd name="T50" fmla="*/ 552 w 624"/>
                    <a:gd name="T51" fmla="*/ 757 h 757"/>
                    <a:gd name="T52" fmla="*/ 624 w 624"/>
                    <a:gd name="T53" fmla="*/ 613 h 757"/>
                    <a:gd name="T54" fmla="*/ 588 w 624"/>
                    <a:gd name="T55" fmla="*/ 553 h 7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24" h="757">
                      <a:moveTo>
                        <a:pt x="588" y="553"/>
                      </a:moveTo>
                      <a:cubicBezTo>
                        <a:pt x="580" y="529"/>
                        <a:pt x="578" y="502"/>
                        <a:pt x="564" y="481"/>
                      </a:cubicBezTo>
                      <a:cubicBezTo>
                        <a:pt x="556" y="469"/>
                        <a:pt x="546" y="458"/>
                        <a:pt x="540" y="445"/>
                      </a:cubicBezTo>
                      <a:cubicBezTo>
                        <a:pt x="534" y="434"/>
                        <a:pt x="537" y="418"/>
                        <a:pt x="528" y="409"/>
                      </a:cubicBezTo>
                      <a:cubicBezTo>
                        <a:pt x="519" y="400"/>
                        <a:pt x="504" y="401"/>
                        <a:pt x="492" y="397"/>
                      </a:cubicBezTo>
                      <a:cubicBezTo>
                        <a:pt x="462" y="307"/>
                        <a:pt x="506" y="415"/>
                        <a:pt x="444" y="337"/>
                      </a:cubicBezTo>
                      <a:cubicBezTo>
                        <a:pt x="397" y="279"/>
                        <a:pt x="475" y="315"/>
                        <a:pt x="396" y="289"/>
                      </a:cubicBezTo>
                      <a:cubicBezTo>
                        <a:pt x="388" y="277"/>
                        <a:pt x="384" y="261"/>
                        <a:pt x="372" y="253"/>
                      </a:cubicBezTo>
                      <a:cubicBezTo>
                        <a:pt x="351" y="240"/>
                        <a:pt x="321" y="243"/>
                        <a:pt x="300" y="229"/>
                      </a:cubicBezTo>
                      <a:cubicBezTo>
                        <a:pt x="288" y="221"/>
                        <a:pt x="276" y="213"/>
                        <a:pt x="264" y="205"/>
                      </a:cubicBezTo>
                      <a:cubicBezTo>
                        <a:pt x="256" y="193"/>
                        <a:pt x="251" y="178"/>
                        <a:pt x="240" y="169"/>
                      </a:cubicBezTo>
                      <a:cubicBezTo>
                        <a:pt x="182" y="122"/>
                        <a:pt x="218" y="200"/>
                        <a:pt x="192" y="121"/>
                      </a:cubicBezTo>
                      <a:cubicBezTo>
                        <a:pt x="176" y="125"/>
                        <a:pt x="160" y="133"/>
                        <a:pt x="144" y="133"/>
                      </a:cubicBezTo>
                      <a:cubicBezTo>
                        <a:pt x="86" y="133"/>
                        <a:pt x="122" y="117"/>
                        <a:pt x="96" y="85"/>
                      </a:cubicBezTo>
                      <a:cubicBezTo>
                        <a:pt x="87" y="74"/>
                        <a:pt x="72" y="69"/>
                        <a:pt x="60" y="61"/>
                      </a:cubicBezTo>
                      <a:cubicBezTo>
                        <a:pt x="40" y="0"/>
                        <a:pt x="56" y="26"/>
                        <a:pt x="36" y="61"/>
                      </a:cubicBezTo>
                      <a:cubicBezTo>
                        <a:pt x="26" y="78"/>
                        <a:pt x="12" y="93"/>
                        <a:pt x="0" y="109"/>
                      </a:cubicBezTo>
                      <a:cubicBezTo>
                        <a:pt x="4" y="149"/>
                        <a:pt x="3" y="190"/>
                        <a:pt x="12" y="229"/>
                      </a:cubicBezTo>
                      <a:cubicBezTo>
                        <a:pt x="15" y="243"/>
                        <a:pt x="30" y="252"/>
                        <a:pt x="36" y="265"/>
                      </a:cubicBezTo>
                      <a:cubicBezTo>
                        <a:pt x="75" y="353"/>
                        <a:pt x="31" y="327"/>
                        <a:pt x="96" y="349"/>
                      </a:cubicBezTo>
                      <a:cubicBezTo>
                        <a:pt x="121" y="451"/>
                        <a:pt x="87" y="347"/>
                        <a:pt x="144" y="433"/>
                      </a:cubicBezTo>
                      <a:cubicBezTo>
                        <a:pt x="190" y="503"/>
                        <a:pt x="111" y="439"/>
                        <a:pt x="192" y="493"/>
                      </a:cubicBezTo>
                      <a:cubicBezTo>
                        <a:pt x="224" y="589"/>
                        <a:pt x="176" y="477"/>
                        <a:pt x="240" y="541"/>
                      </a:cubicBezTo>
                      <a:cubicBezTo>
                        <a:pt x="304" y="605"/>
                        <a:pt x="192" y="557"/>
                        <a:pt x="288" y="589"/>
                      </a:cubicBezTo>
                      <a:cubicBezTo>
                        <a:pt x="307" y="647"/>
                        <a:pt x="321" y="627"/>
                        <a:pt x="372" y="661"/>
                      </a:cubicBezTo>
                      <a:cubicBezTo>
                        <a:pt x="414" y="723"/>
                        <a:pt x="483" y="734"/>
                        <a:pt x="552" y="757"/>
                      </a:cubicBezTo>
                      <a:cubicBezTo>
                        <a:pt x="581" y="714"/>
                        <a:pt x="607" y="663"/>
                        <a:pt x="624" y="613"/>
                      </a:cubicBezTo>
                      <a:cubicBezTo>
                        <a:pt x="595" y="570"/>
                        <a:pt x="606" y="590"/>
                        <a:pt x="588" y="553"/>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8" name="Freeform 34"/>
              <p:cNvSpPr>
                <a:spLocks/>
              </p:cNvSpPr>
              <p:nvPr/>
            </p:nvSpPr>
            <p:spPr bwMode="auto">
              <a:xfrm>
                <a:off x="2256" y="1320"/>
                <a:ext cx="300" cy="312"/>
              </a:xfrm>
              <a:custGeom>
                <a:avLst/>
                <a:gdLst>
                  <a:gd name="T0" fmla="*/ 252 w 300"/>
                  <a:gd name="T1" fmla="*/ 156 h 312"/>
                  <a:gd name="T2" fmla="*/ 204 w 300"/>
                  <a:gd name="T3" fmla="*/ 96 h 312"/>
                  <a:gd name="T4" fmla="*/ 168 w 300"/>
                  <a:gd name="T5" fmla="*/ 72 h 312"/>
                  <a:gd name="T6" fmla="*/ 84 w 300"/>
                  <a:gd name="T7" fmla="*/ 0 h 312"/>
                  <a:gd name="T8" fmla="*/ 36 w 300"/>
                  <a:gd name="T9" fmla="*/ 132 h 312"/>
                  <a:gd name="T10" fmla="*/ 48 w 300"/>
                  <a:gd name="T11" fmla="*/ 216 h 312"/>
                  <a:gd name="T12" fmla="*/ 192 w 300"/>
                  <a:gd name="T13" fmla="*/ 276 h 312"/>
                  <a:gd name="T14" fmla="*/ 300 w 300"/>
                  <a:gd name="T15" fmla="*/ 228 h 312"/>
                  <a:gd name="T16" fmla="*/ 204 w 300"/>
                  <a:gd name="T17" fmla="*/ 96 h 312"/>
                  <a:gd name="T18" fmla="*/ 96 w 300"/>
                  <a:gd name="T19" fmla="*/ 120 h 312"/>
                  <a:gd name="T20" fmla="*/ 0 w 300"/>
                  <a:gd name="T21" fmla="*/ 312 h 312"/>
                  <a:gd name="T22" fmla="*/ 252 w 300"/>
                  <a:gd name="T23" fmla="*/ 156 h 3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0" h="312">
                    <a:moveTo>
                      <a:pt x="252" y="156"/>
                    </a:moveTo>
                    <a:cubicBezTo>
                      <a:pt x="176" y="131"/>
                      <a:pt x="251" y="167"/>
                      <a:pt x="204" y="96"/>
                    </a:cubicBezTo>
                    <a:cubicBezTo>
                      <a:pt x="196" y="84"/>
                      <a:pt x="180" y="80"/>
                      <a:pt x="168" y="72"/>
                    </a:cubicBezTo>
                    <a:cubicBezTo>
                      <a:pt x="149" y="14"/>
                      <a:pt x="135" y="34"/>
                      <a:pt x="84" y="0"/>
                    </a:cubicBezTo>
                    <a:cubicBezTo>
                      <a:pt x="56" y="42"/>
                      <a:pt x="52" y="84"/>
                      <a:pt x="36" y="132"/>
                    </a:cubicBezTo>
                    <a:cubicBezTo>
                      <a:pt x="40" y="160"/>
                      <a:pt x="40" y="189"/>
                      <a:pt x="48" y="216"/>
                    </a:cubicBezTo>
                    <a:cubicBezTo>
                      <a:pt x="66" y="276"/>
                      <a:pt x="146" y="269"/>
                      <a:pt x="192" y="276"/>
                    </a:cubicBezTo>
                    <a:cubicBezTo>
                      <a:pt x="278" y="247"/>
                      <a:pt x="243" y="266"/>
                      <a:pt x="300" y="228"/>
                    </a:cubicBezTo>
                    <a:cubicBezTo>
                      <a:pt x="290" y="167"/>
                      <a:pt x="281" y="96"/>
                      <a:pt x="204" y="96"/>
                    </a:cubicBezTo>
                    <a:lnTo>
                      <a:pt x="96" y="120"/>
                    </a:lnTo>
                    <a:lnTo>
                      <a:pt x="0" y="312"/>
                    </a:lnTo>
                    <a:lnTo>
                      <a:pt x="252" y="156"/>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6" name="Freeform 35"/>
            <p:cNvSpPr>
              <a:spLocks/>
            </p:cNvSpPr>
            <p:nvPr/>
          </p:nvSpPr>
          <p:spPr bwMode="auto">
            <a:xfrm>
              <a:off x="2280" y="1380"/>
              <a:ext cx="208" cy="198"/>
            </a:xfrm>
            <a:custGeom>
              <a:avLst/>
              <a:gdLst>
                <a:gd name="T0" fmla="*/ 192 w 208"/>
                <a:gd name="T1" fmla="*/ 144 h 198"/>
                <a:gd name="T2" fmla="*/ 204 w 208"/>
                <a:gd name="T3" fmla="*/ 108 h 198"/>
                <a:gd name="T4" fmla="*/ 192 w 208"/>
                <a:gd name="T5" fmla="*/ 72 h 198"/>
                <a:gd name="T6" fmla="*/ 180 w 208"/>
                <a:gd name="T7" fmla="*/ 24 h 198"/>
                <a:gd name="T8" fmla="*/ 108 w 208"/>
                <a:gd name="T9" fmla="*/ 0 h 198"/>
                <a:gd name="T10" fmla="*/ 72 w 208"/>
                <a:gd name="T11" fmla="*/ 12 h 198"/>
                <a:gd name="T12" fmla="*/ 0 w 208"/>
                <a:gd name="T13" fmla="*/ 84 h 198"/>
                <a:gd name="T14" fmla="*/ 12 w 208"/>
                <a:gd name="T15" fmla="*/ 156 h 198"/>
                <a:gd name="T16" fmla="*/ 48 w 208"/>
                <a:gd name="T17" fmla="*/ 168 h 198"/>
                <a:gd name="T18" fmla="*/ 132 w 208"/>
                <a:gd name="T19" fmla="*/ 192 h 198"/>
                <a:gd name="T20" fmla="*/ 168 w 208"/>
                <a:gd name="T21" fmla="*/ 168 h 198"/>
                <a:gd name="T22" fmla="*/ 204 w 208"/>
                <a:gd name="T23" fmla="*/ 156 h 198"/>
                <a:gd name="T24" fmla="*/ 192 w 208"/>
                <a:gd name="T25" fmla="*/ 144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8" h="198">
                  <a:moveTo>
                    <a:pt x="192" y="144"/>
                  </a:moveTo>
                  <a:cubicBezTo>
                    <a:pt x="196" y="132"/>
                    <a:pt x="204" y="121"/>
                    <a:pt x="204" y="108"/>
                  </a:cubicBezTo>
                  <a:cubicBezTo>
                    <a:pt x="204" y="95"/>
                    <a:pt x="195" y="84"/>
                    <a:pt x="192" y="72"/>
                  </a:cubicBezTo>
                  <a:cubicBezTo>
                    <a:pt x="187" y="56"/>
                    <a:pt x="193" y="35"/>
                    <a:pt x="180" y="24"/>
                  </a:cubicBezTo>
                  <a:cubicBezTo>
                    <a:pt x="161" y="8"/>
                    <a:pt x="108" y="0"/>
                    <a:pt x="108" y="0"/>
                  </a:cubicBezTo>
                  <a:cubicBezTo>
                    <a:pt x="96" y="4"/>
                    <a:pt x="82" y="4"/>
                    <a:pt x="72" y="12"/>
                  </a:cubicBezTo>
                  <a:cubicBezTo>
                    <a:pt x="45" y="33"/>
                    <a:pt x="0" y="84"/>
                    <a:pt x="0" y="84"/>
                  </a:cubicBezTo>
                  <a:cubicBezTo>
                    <a:pt x="4" y="108"/>
                    <a:pt x="0" y="135"/>
                    <a:pt x="12" y="156"/>
                  </a:cubicBezTo>
                  <a:cubicBezTo>
                    <a:pt x="18" y="167"/>
                    <a:pt x="36" y="165"/>
                    <a:pt x="48" y="168"/>
                  </a:cubicBezTo>
                  <a:cubicBezTo>
                    <a:pt x="153" y="198"/>
                    <a:pt x="46" y="163"/>
                    <a:pt x="132" y="192"/>
                  </a:cubicBezTo>
                  <a:cubicBezTo>
                    <a:pt x="144" y="184"/>
                    <a:pt x="155" y="174"/>
                    <a:pt x="168" y="168"/>
                  </a:cubicBezTo>
                  <a:cubicBezTo>
                    <a:pt x="179" y="162"/>
                    <a:pt x="195" y="165"/>
                    <a:pt x="204" y="156"/>
                  </a:cubicBezTo>
                  <a:cubicBezTo>
                    <a:pt x="208" y="152"/>
                    <a:pt x="196" y="148"/>
                    <a:pt x="192" y="144"/>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pic>
        <p:nvPicPr>
          <p:cNvPr id="19" name="Picture 36" descr="CUBAFLAG"/>
          <p:cNvPicPr>
            <a:picLocks noChangeAspect="1" noChangeArrowheads="1" noCrop="1"/>
          </p:cNvPicPr>
          <p:nvPr/>
        </p:nvPicPr>
        <p:blipFill>
          <a:blip r:embed="rId2"/>
          <a:srcRect/>
          <a:stretch>
            <a:fillRect/>
          </a:stretch>
        </p:blipFill>
        <p:spPr bwMode="auto">
          <a:xfrm>
            <a:off x="6986582" y="180962"/>
            <a:ext cx="1057275" cy="627062"/>
          </a:xfrm>
          <a:prstGeom prst="rect">
            <a:avLst/>
          </a:prstGeom>
          <a:noFill/>
          <a:ln w="9525">
            <a:noFill/>
            <a:miter lim="800000"/>
            <a:headEnd/>
            <a:tailEnd/>
          </a:ln>
        </p:spPr>
      </p:pic>
      <p:sp>
        <p:nvSpPr>
          <p:cNvPr id="20" name="19 Rectángulo"/>
          <p:cNvSpPr/>
          <p:nvPr/>
        </p:nvSpPr>
        <p:spPr>
          <a:xfrm>
            <a:off x="1066800" y="152400"/>
            <a:ext cx="2805576" cy="830997"/>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ES"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Años 50 </a:t>
            </a:r>
            <a:endParaRPr lang="es-E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22" name="21 Rectángulo"/>
          <p:cNvSpPr/>
          <p:nvPr/>
        </p:nvSpPr>
        <p:spPr>
          <a:xfrm>
            <a:off x="1122362" y="1066800"/>
            <a:ext cx="6192838" cy="830997"/>
          </a:xfrm>
          <a:prstGeom prst="rect">
            <a:avLst/>
          </a:prstGeom>
        </p:spPr>
        <p:txBody>
          <a:bodyPr wrap="square">
            <a:spAutoFit/>
          </a:bodyPr>
          <a:lstStyle/>
          <a:p>
            <a:pPr lvl="0" algn="ctr"/>
            <a:r>
              <a:rPr lang="es-ES_tradnl" sz="2400" dirty="0" smtClean="0">
                <a:solidFill>
                  <a:prstClr val="black"/>
                </a:solidFill>
                <a:latin typeface="Arial" pitchFamily="34" charset="0"/>
                <a:cs typeface="Arial" pitchFamily="34" charset="0"/>
              </a:rPr>
              <a:t>Crisis general </a:t>
            </a:r>
          </a:p>
          <a:p>
            <a:pPr lvl="0" algn="ctr"/>
            <a:r>
              <a:rPr lang="es-ES_tradnl" sz="2400" dirty="0" smtClean="0">
                <a:solidFill>
                  <a:prstClr val="black"/>
                </a:solidFill>
                <a:latin typeface="Arial" pitchFamily="34" charset="0"/>
                <a:cs typeface="Arial" pitchFamily="34" charset="0"/>
              </a:rPr>
              <a:t>contradicciones e incapacidad de solución</a:t>
            </a:r>
          </a:p>
        </p:txBody>
      </p:sp>
      <p:graphicFrame>
        <p:nvGraphicFramePr>
          <p:cNvPr id="23" name="22 Diagrama"/>
          <p:cNvGraphicFramePr/>
          <p:nvPr/>
        </p:nvGraphicFramePr>
        <p:xfrm>
          <a:off x="533400" y="1981200"/>
          <a:ext cx="83820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4" name="Picture 7" descr="C:\Users\Norma\Desktop\170px-Christian_cross.svg.png"/>
          <p:cNvPicPr>
            <a:picLocks noChangeAspect="1" noChangeArrowheads="1"/>
          </p:cNvPicPr>
          <p:nvPr/>
        </p:nvPicPr>
        <p:blipFill>
          <a:blip r:embed="rId8"/>
          <a:srcRect/>
          <a:stretch>
            <a:fillRect/>
          </a:stretch>
        </p:blipFill>
        <p:spPr bwMode="auto">
          <a:xfrm>
            <a:off x="8229600" y="228600"/>
            <a:ext cx="714348" cy="1142984"/>
          </a:xfrm>
          <a:prstGeom prst="rect">
            <a:avLst/>
          </a:prstGeom>
          <a:noFill/>
          <a:scene3d>
            <a:camera prst="orthographicFront"/>
            <a:lightRig rig="threePt" dir="t"/>
          </a:scene3d>
          <a:sp3d>
            <a:bevelT/>
          </a:sp3d>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1"/>
          <p:cNvGrpSpPr>
            <a:grpSpLocks/>
          </p:cNvGrpSpPr>
          <p:nvPr/>
        </p:nvGrpSpPr>
        <p:grpSpPr bwMode="auto">
          <a:xfrm>
            <a:off x="5486400" y="609600"/>
            <a:ext cx="3049702" cy="1000132"/>
            <a:chOff x="144" y="1248"/>
            <a:chExt cx="5452" cy="1816"/>
          </a:xfrm>
          <a:solidFill>
            <a:srgbClr val="00B050"/>
          </a:solidFill>
        </p:grpSpPr>
        <p:grpSp>
          <p:nvGrpSpPr>
            <p:cNvPr id="3" name="Group 22"/>
            <p:cNvGrpSpPr>
              <a:grpSpLocks/>
            </p:cNvGrpSpPr>
            <p:nvPr/>
          </p:nvGrpSpPr>
          <p:grpSpPr bwMode="auto">
            <a:xfrm>
              <a:off x="144" y="1248"/>
              <a:ext cx="5452" cy="1816"/>
              <a:chOff x="144" y="1248"/>
              <a:chExt cx="5452" cy="1816"/>
            </a:xfrm>
            <a:grpFill/>
          </p:grpSpPr>
          <p:grpSp>
            <p:nvGrpSpPr>
              <p:cNvPr id="4" name="Group 23"/>
              <p:cNvGrpSpPr>
                <a:grpSpLocks/>
              </p:cNvGrpSpPr>
              <p:nvPr/>
            </p:nvGrpSpPr>
            <p:grpSpPr bwMode="auto">
              <a:xfrm>
                <a:off x="144" y="1248"/>
                <a:ext cx="5452" cy="1816"/>
                <a:chOff x="144" y="1248"/>
                <a:chExt cx="5452" cy="1816"/>
              </a:xfrm>
              <a:grpFill/>
            </p:grpSpPr>
            <p:grpSp>
              <p:nvGrpSpPr>
                <p:cNvPr id="5" name="Group 24"/>
                <p:cNvGrpSpPr>
                  <a:grpSpLocks/>
                </p:cNvGrpSpPr>
                <p:nvPr/>
              </p:nvGrpSpPr>
              <p:grpSpPr bwMode="auto">
                <a:xfrm>
                  <a:off x="144" y="1248"/>
                  <a:ext cx="5452" cy="1816"/>
                  <a:chOff x="144" y="1248"/>
                  <a:chExt cx="5452" cy="1816"/>
                </a:xfrm>
                <a:grpFill/>
              </p:grpSpPr>
              <p:grpSp>
                <p:nvGrpSpPr>
                  <p:cNvPr id="7" name="Group 25"/>
                  <p:cNvGrpSpPr>
                    <a:grpSpLocks/>
                  </p:cNvGrpSpPr>
                  <p:nvPr/>
                </p:nvGrpSpPr>
                <p:grpSpPr bwMode="auto">
                  <a:xfrm>
                    <a:off x="144" y="1248"/>
                    <a:ext cx="5452" cy="1816"/>
                    <a:chOff x="144" y="1248"/>
                    <a:chExt cx="5452" cy="1816"/>
                  </a:xfrm>
                  <a:grpFill/>
                </p:grpSpPr>
                <p:grpSp>
                  <p:nvGrpSpPr>
                    <p:cNvPr id="9" name="Group 26"/>
                    <p:cNvGrpSpPr>
                      <a:grpSpLocks/>
                    </p:cNvGrpSpPr>
                    <p:nvPr/>
                  </p:nvGrpSpPr>
                  <p:grpSpPr bwMode="auto">
                    <a:xfrm>
                      <a:off x="144" y="1248"/>
                      <a:ext cx="5452" cy="1816"/>
                      <a:chOff x="144" y="1248"/>
                      <a:chExt cx="5452" cy="1816"/>
                    </a:xfrm>
                    <a:grpFill/>
                  </p:grpSpPr>
                  <p:sp>
                    <p:nvSpPr>
                      <p:cNvPr id="15" name="Freeform 27"/>
                      <p:cNvSpPr>
                        <a:spLocks/>
                      </p:cNvSpPr>
                      <p:nvPr/>
                    </p:nvSpPr>
                    <p:spPr bwMode="auto">
                      <a:xfrm>
                        <a:off x="2448" y="1392"/>
                        <a:ext cx="3148" cy="1672"/>
                      </a:xfrm>
                      <a:custGeom>
                        <a:avLst/>
                        <a:gdLst>
                          <a:gd name="T0" fmla="*/ 592 w 3148"/>
                          <a:gd name="T1" fmla="*/ 768 h 1672"/>
                          <a:gd name="T2" fmla="*/ 784 w 3148"/>
                          <a:gd name="T3" fmla="*/ 704 h 1672"/>
                          <a:gd name="T4" fmla="*/ 872 w 3148"/>
                          <a:gd name="T5" fmla="*/ 800 h 1672"/>
                          <a:gd name="T6" fmla="*/ 944 w 3148"/>
                          <a:gd name="T7" fmla="*/ 1016 h 1672"/>
                          <a:gd name="T8" fmla="*/ 984 w 3148"/>
                          <a:gd name="T9" fmla="*/ 1088 h 1672"/>
                          <a:gd name="T10" fmla="*/ 1208 w 3148"/>
                          <a:gd name="T11" fmla="*/ 1192 h 1672"/>
                          <a:gd name="T12" fmla="*/ 1592 w 3148"/>
                          <a:gd name="T13" fmla="*/ 1240 h 1672"/>
                          <a:gd name="T14" fmla="*/ 1568 w 3148"/>
                          <a:gd name="T15" fmla="*/ 1416 h 1672"/>
                          <a:gd name="T16" fmla="*/ 1464 w 3148"/>
                          <a:gd name="T17" fmla="*/ 1520 h 1672"/>
                          <a:gd name="T18" fmla="*/ 1376 w 3148"/>
                          <a:gd name="T19" fmla="*/ 1576 h 1672"/>
                          <a:gd name="T20" fmla="*/ 1368 w 3148"/>
                          <a:gd name="T21" fmla="*/ 1672 h 1672"/>
                          <a:gd name="T22" fmla="*/ 1552 w 3148"/>
                          <a:gd name="T23" fmla="*/ 1640 h 1672"/>
                          <a:gd name="T24" fmla="*/ 1792 w 3148"/>
                          <a:gd name="T25" fmla="*/ 1592 h 1672"/>
                          <a:gd name="T26" fmla="*/ 2216 w 3148"/>
                          <a:gd name="T27" fmla="*/ 1568 h 1672"/>
                          <a:gd name="T28" fmla="*/ 2624 w 3148"/>
                          <a:gd name="T29" fmla="*/ 1544 h 1672"/>
                          <a:gd name="T30" fmla="*/ 2760 w 3148"/>
                          <a:gd name="T31" fmla="*/ 1552 h 1672"/>
                          <a:gd name="T32" fmla="*/ 3128 w 3148"/>
                          <a:gd name="T33" fmla="*/ 1424 h 1672"/>
                          <a:gd name="T34" fmla="*/ 3048 w 3148"/>
                          <a:gd name="T35" fmla="*/ 1384 h 1672"/>
                          <a:gd name="T36" fmla="*/ 2872 w 3148"/>
                          <a:gd name="T37" fmla="*/ 1256 h 1672"/>
                          <a:gd name="T38" fmla="*/ 2696 w 3148"/>
                          <a:gd name="T39" fmla="*/ 1176 h 1672"/>
                          <a:gd name="T40" fmla="*/ 2400 w 3148"/>
                          <a:gd name="T41" fmla="*/ 1152 h 1672"/>
                          <a:gd name="T42" fmla="*/ 2392 w 3148"/>
                          <a:gd name="T43" fmla="*/ 1056 h 1672"/>
                          <a:gd name="T44" fmla="*/ 2296 w 3148"/>
                          <a:gd name="T45" fmla="*/ 936 h 1672"/>
                          <a:gd name="T46" fmla="*/ 2056 w 3148"/>
                          <a:gd name="T47" fmla="*/ 928 h 1672"/>
                          <a:gd name="T48" fmla="*/ 1904 w 3148"/>
                          <a:gd name="T49" fmla="*/ 928 h 1672"/>
                          <a:gd name="T50" fmla="*/ 1792 w 3148"/>
                          <a:gd name="T51" fmla="*/ 848 h 1672"/>
                          <a:gd name="T52" fmla="*/ 1712 w 3148"/>
                          <a:gd name="T53" fmla="*/ 784 h 1672"/>
                          <a:gd name="T54" fmla="*/ 1592 w 3148"/>
                          <a:gd name="T55" fmla="*/ 704 h 1672"/>
                          <a:gd name="T56" fmla="*/ 1440 w 3148"/>
                          <a:gd name="T57" fmla="*/ 592 h 1672"/>
                          <a:gd name="T58" fmla="*/ 1352 w 3148"/>
                          <a:gd name="T59" fmla="*/ 536 h 1672"/>
                          <a:gd name="T60" fmla="*/ 1256 w 3148"/>
                          <a:gd name="T61" fmla="*/ 480 h 1672"/>
                          <a:gd name="T62" fmla="*/ 1216 w 3148"/>
                          <a:gd name="T63" fmla="*/ 496 h 1672"/>
                          <a:gd name="T64" fmla="*/ 1456 w 3148"/>
                          <a:gd name="T65" fmla="*/ 640 h 1672"/>
                          <a:gd name="T66" fmla="*/ 1504 w 3148"/>
                          <a:gd name="T67" fmla="*/ 704 h 1672"/>
                          <a:gd name="T68" fmla="*/ 1600 w 3148"/>
                          <a:gd name="T69" fmla="*/ 784 h 1672"/>
                          <a:gd name="T70" fmla="*/ 1512 w 3148"/>
                          <a:gd name="T71" fmla="*/ 720 h 1672"/>
                          <a:gd name="T72" fmla="*/ 1296 w 3148"/>
                          <a:gd name="T73" fmla="*/ 600 h 1672"/>
                          <a:gd name="T74" fmla="*/ 1120 w 3148"/>
                          <a:gd name="T75" fmla="*/ 488 h 1672"/>
                          <a:gd name="T76" fmla="*/ 1024 w 3148"/>
                          <a:gd name="T77" fmla="*/ 440 h 1672"/>
                          <a:gd name="T78" fmla="*/ 832 w 3148"/>
                          <a:gd name="T79" fmla="*/ 328 h 1672"/>
                          <a:gd name="T80" fmla="*/ 480 w 3148"/>
                          <a:gd name="T81" fmla="*/ 296 h 1672"/>
                          <a:gd name="T82" fmla="*/ 416 w 3148"/>
                          <a:gd name="T83" fmla="*/ 224 h 1672"/>
                          <a:gd name="T84" fmla="*/ 352 w 3148"/>
                          <a:gd name="T85" fmla="*/ 168 h 1672"/>
                          <a:gd name="T86" fmla="*/ 216 w 3148"/>
                          <a:gd name="T87" fmla="*/ 64 h 1672"/>
                          <a:gd name="T88" fmla="*/ 0 w 3148"/>
                          <a:gd name="T89" fmla="*/ 32 h 16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148" h="1672">
                            <a:moveTo>
                              <a:pt x="520" y="744"/>
                            </a:moveTo>
                            <a:cubicBezTo>
                              <a:pt x="536" y="749"/>
                              <a:pt x="552" y="755"/>
                              <a:pt x="568" y="760"/>
                            </a:cubicBezTo>
                            <a:cubicBezTo>
                              <a:pt x="576" y="763"/>
                              <a:pt x="592" y="768"/>
                              <a:pt x="592" y="768"/>
                            </a:cubicBezTo>
                            <a:cubicBezTo>
                              <a:pt x="632" y="755"/>
                              <a:pt x="672" y="741"/>
                              <a:pt x="712" y="728"/>
                            </a:cubicBezTo>
                            <a:cubicBezTo>
                              <a:pt x="728" y="723"/>
                              <a:pt x="744" y="717"/>
                              <a:pt x="760" y="712"/>
                            </a:cubicBezTo>
                            <a:cubicBezTo>
                              <a:pt x="768" y="709"/>
                              <a:pt x="784" y="704"/>
                              <a:pt x="784" y="704"/>
                            </a:cubicBezTo>
                            <a:cubicBezTo>
                              <a:pt x="805" y="707"/>
                              <a:pt x="833" y="697"/>
                              <a:pt x="848" y="712"/>
                            </a:cubicBezTo>
                            <a:cubicBezTo>
                              <a:pt x="863" y="727"/>
                              <a:pt x="850" y="755"/>
                              <a:pt x="856" y="776"/>
                            </a:cubicBezTo>
                            <a:cubicBezTo>
                              <a:pt x="859" y="785"/>
                              <a:pt x="867" y="792"/>
                              <a:pt x="872" y="800"/>
                            </a:cubicBezTo>
                            <a:cubicBezTo>
                              <a:pt x="875" y="811"/>
                              <a:pt x="875" y="822"/>
                              <a:pt x="880" y="832"/>
                            </a:cubicBezTo>
                            <a:cubicBezTo>
                              <a:pt x="889" y="849"/>
                              <a:pt x="912" y="880"/>
                              <a:pt x="912" y="880"/>
                            </a:cubicBezTo>
                            <a:cubicBezTo>
                              <a:pt x="920" y="927"/>
                              <a:pt x="935" y="970"/>
                              <a:pt x="944" y="1016"/>
                            </a:cubicBezTo>
                            <a:cubicBezTo>
                              <a:pt x="947" y="1029"/>
                              <a:pt x="944" y="1045"/>
                              <a:pt x="952" y="1056"/>
                            </a:cubicBezTo>
                            <a:cubicBezTo>
                              <a:pt x="957" y="1063"/>
                              <a:pt x="968" y="1061"/>
                              <a:pt x="976" y="1064"/>
                            </a:cubicBezTo>
                            <a:cubicBezTo>
                              <a:pt x="979" y="1072"/>
                              <a:pt x="977" y="1083"/>
                              <a:pt x="984" y="1088"/>
                            </a:cubicBezTo>
                            <a:cubicBezTo>
                              <a:pt x="991" y="1093"/>
                              <a:pt x="1084" y="1119"/>
                              <a:pt x="1088" y="1120"/>
                            </a:cubicBezTo>
                            <a:cubicBezTo>
                              <a:pt x="1115" y="1138"/>
                              <a:pt x="1122" y="1158"/>
                              <a:pt x="1152" y="1168"/>
                            </a:cubicBezTo>
                            <a:cubicBezTo>
                              <a:pt x="1163" y="1202"/>
                              <a:pt x="1175" y="1203"/>
                              <a:pt x="1208" y="1192"/>
                            </a:cubicBezTo>
                            <a:cubicBezTo>
                              <a:pt x="1316" y="1219"/>
                              <a:pt x="1290" y="1211"/>
                              <a:pt x="1408" y="1200"/>
                            </a:cubicBezTo>
                            <a:cubicBezTo>
                              <a:pt x="1454" y="1208"/>
                              <a:pt x="1468" y="1224"/>
                              <a:pt x="1504" y="1200"/>
                            </a:cubicBezTo>
                            <a:cubicBezTo>
                              <a:pt x="1548" y="1206"/>
                              <a:pt x="1578" y="1198"/>
                              <a:pt x="1592" y="1240"/>
                            </a:cubicBezTo>
                            <a:cubicBezTo>
                              <a:pt x="1576" y="1289"/>
                              <a:pt x="1596" y="1297"/>
                              <a:pt x="1640" y="1312"/>
                            </a:cubicBezTo>
                            <a:cubicBezTo>
                              <a:pt x="1664" y="1347"/>
                              <a:pt x="1659" y="1368"/>
                              <a:pt x="1624" y="1392"/>
                            </a:cubicBezTo>
                            <a:cubicBezTo>
                              <a:pt x="1610" y="1433"/>
                              <a:pt x="1606" y="1441"/>
                              <a:pt x="1568" y="1416"/>
                            </a:cubicBezTo>
                            <a:cubicBezTo>
                              <a:pt x="1504" y="1459"/>
                              <a:pt x="1581" y="1403"/>
                              <a:pt x="1528" y="1456"/>
                            </a:cubicBezTo>
                            <a:cubicBezTo>
                              <a:pt x="1465" y="1519"/>
                              <a:pt x="1546" y="1417"/>
                              <a:pt x="1480" y="1496"/>
                            </a:cubicBezTo>
                            <a:cubicBezTo>
                              <a:pt x="1474" y="1503"/>
                              <a:pt x="1472" y="1514"/>
                              <a:pt x="1464" y="1520"/>
                            </a:cubicBezTo>
                            <a:cubicBezTo>
                              <a:pt x="1450" y="1531"/>
                              <a:pt x="1431" y="1534"/>
                              <a:pt x="1416" y="1544"/>
                            </a:cubicBezTo>
                            <a:cubicBezTo>
                              <a:pt x="1411" y="1552"/>
                              <a:pt x="1408" y="1562"/>
                              <a:pt x="1400" y="1568"/>
                            </a:cubicBezTo>
                            <a:cubicBezTo>
                              <a:pt x="1393" y="1573"/>
                              <a:pt x="1382" y="1570"/>
                              <a:pt x="1376" y="1576"/>
                            </a:cubicBezTo>
                            <a:cubicBezTo>
                              <a:pt x="1370" y="1582"/>
                              <a:pt x="1373" y="1593"/>
                              <a:pt x="1368" y="1600"/>
                            </a:cubicBezTo>
                            <a:cubicBezTo>
                              <a:pt x="1362" y="1608"/>
                              <a:pt x="1352" y="1611"/>
                              <a:pt x="1344" y="1616"/>
                            </a:cubicBezTo>
                            <a:cubicBezTo>
                              <a:pt x="1333" y="1649"/>
                              <a:pt x="1334" y="1661"/>
                              <a:pt x="1368" y="1672"/>
                            </a:cubicBezTo>
                            <a:cubicBezTo>
                              <a:pt x="1384" y="1667"/>
                              <a:pt x="1400" y="1661"/>
                              <a:pt x="1416" y="1656"/>
                            </a:cubicBezTo>
                            <a:cubicBezTo>
                              <a:pt x="1424" y="1653"/>
                              <a:pt x="1440" y="1648"/>
                              <a:pt x="1440" y="1648"/>
                            </a:cubicBezTo>
                            <a:cubicBezTo>
                              <a:pt x="1521" y="1658"/>
                              <a:pt x="1484" y="1663"/>
                              <a:pt x="1552" y="1640"/>
                            </a:cubicBezTo>
                            <a:cubicBezTo>
                              <a:pt x="1568" y="1635"/>
                              <a:pt x="1584" y="1629"/>
                              <a:pt x="1600" y="1624"/>
                            </a:cubicBezTo>
                            <a:cubicBezTo>
                              <a:pt x="1608" y="1621"/>
                              <a:pt x="1624" y="1616"/>
                              <a:pt x="1624" y="1616"/>
                            </a:cubicBezTo>
                            <a:cubicBezTo>
                              <a:pt x="1675" y="1650"/>
                              <a:pt x="1744" y="1624"/>
                              <a:pt x="1792" y="1592"/>
                            </a:cubicBezTo>
                            <a:cubicBezTo>
                              <a:pt x="1843" y="1600"/>
                              <a:pt x="1855" y="1594"/>
                              <a:pt x="1904" y="1584"/>
                            </a:cubicBezTo>
                            <a:cubicBezTo>
                              <a:pt x="1971" y="1601"/>
                              <a:pt x="2038" y="1571"/>
                              <a:pt x="2104" y="1560"/>
                            </a:cubicBezTo>
                            <a:cubicBezTo>
                              <a:pt x="2143" y="1568"/>
                              <a:pt x="2178" y="1581"/>
                              <a:pt x="2216" y="1568"/>
                            </a:cubicBezTo>
                            <a:cubicBezTo>
                              <a:pt x="2389" y="1575"/>
                              <a:pt x="2381" y="1569"/>
                              <a:pt x="2504" y="1600"/>
                            </a:cubicBezTo>
                            <a:cubicBezTo>
                              <a:pt x="2539" y="1597"/>
                              <a:pt x="2576" y="1607"/>
                              <a:pt x="2608" y="1592"/>
                            </a:cubicBezTo>
                            <a:cubicBezTo>
                              <a:pt x="2623" y="1585"/>
                              <a:pt x="2608" y="1549"/>
                              <a:pt x="2624" y="1544"/>
                            </a:cubicBezTo>
                            <a:cubicBezTo>
                              <a:pt x="2632" y="1541"/>
                              <a:pt x="2640" y="1539"/>
                              <a:pt x="2648" y="1536"/>
                            </a:cubicBezTo>
                            <a:cubicBezTo>
                              <a:pt x="2636" y="1595"/>
                              <a:pt x="2641" y="1586"/>
                              <a:pt x="2696" y="1600"/>
                            </a:cubicBezTo>
                            <a:cubicBezTo>
                              <a:pt x="2717" y="1569"/>
                              <a:pt x="2730" y="1569"/>
                              <a:pt x="2760" y="1552"/>
                            </a:cubicBezTo>
                            <a:cubicBezTo>
                              <a:pt x="2777" y="1543"/>
                              <a:pt x="2790" y="1526"/>
                              <a:pt x="2808" y="1520"/>
                            </a:cubicBezTo>
                            <a:cubicBezTo>
                              <a:pt x="2888" y="1493"/>
                              <a:pt x="2981" y="1486"/>
                              <a:pt x="3064" y="1480"/>
                            </a:cubicBezTo>
                            <a:cubicBezTo>
                              <a:pt x="3120" y="1443"/>
                              <a:pt x="3101" y="1464"/>
                              <a:pt x="3128" y="1424"/>
                            </a:cubicBezTo>
                            <a:cubicBezTo>
                              <a:pt x="3123" y="1416"/>
                              <a:pt x="3114" y="1409"/>
                              <a:pt x="3112" y="1400"/>
                            </a:cubicBezTo>
                            <a:cubicBezTo>
                              <a:pt x="3104" y="1354"/>
                              <a:pt x="3148" y="1395"/>
                              <a:pt x="3096" y="1360"/>
                            </a:cubicBezTo>
                            <a:cubicBezTo>
                              <a:pt x="3084" y="1368"/>
                              <a:pt x="3065" y="1384"/>
                              <a:pt x="3048" y="1384"/>
                            </a:cubicBezTo>
                            <a:cubicBezTo>
                              <a:pt x="3024" y="1384"/>
                              <a:pt x="2999" y="1360"/>
                              <a:pt x="2976" y="1352"/>
                            </a:cubicBezTo>
                            <a:cubicBezTo>
                              <a:pt x="2953" y="1329"/>
                              <a:pt x="2916" y="1289"/>
                              <a:pt x="2888" y="1280"/>
                            </a:cubicBezTo>
                            <a:cubicBezTo>
                              <a:pt x="2883" y="1272"/>
                              <a:pt x="2880" y="1262"/>
                              <a:pt x="2872" y="1256"/>
                            </a:cubicBezTo>
                            <a:cubicBezTo>
                              <a:pt x="2865" y="1251"/>
                              <a:pt x="2854" y="1254"/>
                              <a:pt x="2848" y="1248"/>
                            </a:cubicBezTo>
                            <a:cubicBezTo>
                              <a:pt x="2805" y="1205"/>
                              <a:pt x="2880" y="1237"/>
                              <a:pt x="2816" y="1216"/>
                            </a:cubicBezTo>
                            <a:cubicBezTo>
                              <a:pt x="2799" y="1165"/>
                              <a:pt x="2742" y="1187"/>
                              <a:pt x="2696" y="1176"/>
                            </a:cubicBezTo>
                            <a:cubicBezTo>
                              <a:pt x="2650" y="1145"/>
                              <a:pt x="2597" y="1154"/>
                              <a:pt x="2552" y="1184"/>
                            </a:cubicBezTo>
                            <a:cubicBezTo>
                              <a:pt x="2495" y="1146"/>
                              <a:pt x="2523" y="1147"/>
                              <a:pt x="2472" y="1160"/>
                            </a:cubicBezTo>
                            <a:cubicBezTo>
                              <a:pt x="2435" y="1184"/>
                              <a:pt x="2435" y="1175"/>
                              <a:pt x="2400" y="1152"/>
                            </a:cubicBezTo>
                            <a:cubicBezTo>
                              <a:pt x="2339" y="1172"/>
                              <a:pt x="2369" y="1171"/>
                              <a:pt x="2312" y="1160"/>
                            </a:cubicBezTo>
                            <a:cubicBezTo>
                              <a:pt x="2299" y="1120"/>
                              <a:pt x="2288" y="1088"/>
                              <a:pt x="2336" y="1072"/>
                            </a:cubicBezTo>
                            <a:cubicBezTo>
                              <a:pt x="2367" y="1093"/>
                              <a:pt x="2380" y="1093"/>
                              <a:pt x="2392" y="1056"/>
                            </a:cubicBezTo>
                            <a:cubicBezTo>
                              <a:pt x="2388" y="1031"/>
                              <a:pt x="2391" y="995"/>
                              <a:pt x="2368" y="976"/>
                            </a:cubicBezTo>
                            <a:cubicBezTo>
                              <a:pt x="2361" y="971"/>
                              <a:pt x="2351" y="972"/>
                              <a:pt x="2344" y="968"/>
                            </a:cubicBezTo>
                            <a:cubicBezTo>
                              <a:pt x="2327" y="959"/>
                              <a:pt x="2296" y="936"/>
                              <a:pt x="2296" y="936"/>
                            </a:cubicBezTo>
                            <a:cubicBezTo>
                              <a:pt x="2238" y="955"/>
                              <a:pt x="2177" y="965"/>
                              <a:pt x="2120" y="984"/>
                            </a:cubicBezTo>
                            <a:cubicBezTo>
                              <a:pt x="2115" y="976"/>
                              <a:pt x="2111" y="966"/>
                              <a:pt x="2104" y="960"/>
                            </a:cubicBezTo>
                            <a:cubicBezTo>
                              <a:pt x="2090" y="947"/>
                              <a:pt x="2056" y="928"/>
                              <a:pt x="2056" y="928"/>
                            </a:cubicBezTo>
                            <a:cubicBezTo>
                              <a:pt x="2053" y="920"/>
                              <a:pt x="2054" y="910"/>
                              <a:pt x="2048" y="904"/>
                            </a:cubicBezTo>
                            <a:cubicBezTo>
                              <a:pt x="2042" y="898"/>
                              <a:pt x="1987" y="876"/>
                              <a:pt x="1976" y="872"/>
                            </a:cubicBezTo>
                            <a:cubicBezTo>
                              <a:pt x="1858" y="885"/>
                              <a:pt x="1927" y="859"/>
                              <a:pt x="1904" y="928"/>
                            </a:cubicBezTo>
                            <a:cubicBezTo>
                              <a:pt x="1853" y="915"/>
                              <a:pt x="1877" y="903"/>
                              <a:pt x="1832" y="888"/>
                            </a:cubicBezTo>
                            <a:cubicBezTo>
                              <a:pt x="1873" y="874"/>
                              <a:pt x="1877" y="865"/>
                              <a:pt x="1840" y="840"/>
                            </a:cubicBezTo>
                            <a:cubicBezTo>
                              <a:pt x="1824" y="843"/>
                              <a:pt x="1808" y="844"/>
                              <a:pt x="1792" y="848"/>
                            </a:cubicBezTo>
                            <a:cubicBezTo>
                              <a:pt x="1776" y="852"/>
                              <a:pt x="1744" y="864"/>
                              <a:pt x="1744" y="864"/>
                            </a:cubicBezTo>
                            <a:cubicBezTo>
                              <a:pt x="1749" y="848"/>
                              <a:pt x="1755" y="832"/>
                              <a:pt x="1760" y="816"/>
                            </a:cubicBezTo>
                            <a:cubicBezTo>
                              <a:pt x="1766" y="798"/>
                              <a:pt x="1728" y="795"/>
                              <a:pt x="1712" y="784"/>
                            </a:cubicBezTo>
                            <a:cubicBezTo>
                              <a:pt x="1696" y="773"/>
                              <a:pt x="1680" y="763"/>
                              <a:pt x="1664" y="752"/>
                            </a:cubicBezTo>
                            <a:cubicBezTo>
                              <a:pt x="1648" y="741"/>
                              <a:pt x="1632" y="731"/>
                              <a:pt x="1616" y="720"/>
                            </a:cubicBezTo>
                            <a:cubicBezTo>
                              <a:pt x="1608" y="715"/>
                              <a:pt x="1592" y="704"/>
                              <a:pt x="1592" y="704"/>
                            </a:cubicBezTo>
                            <a:cubicBezTo>
                              <a:pt x="1581" y="688"/>
                              <a:pt x="1578" y="662"/>
                              <a:pt x="1560" y="656"/>
                            </a:cubicBezTo>
                            <a:cubicBezTo>
                              <a:pt x="1494" y="634"/>
                              <a:pt x="1526" y="649"/>
                              <a:pt x="1464" y="608"/>
                            </a:cubicBezTo>
                            <a:cubicBezTo>
                              <a:pt x="1456" y="603"/>
                              <a:pt x="1449" y="595"/>
                              <a:pt x="1440" y="592"/>
                            </a:cubicBezTo>
                            <a:cubicBezTo>
                              <a:pt x="1424" y="587"/>
                              <a:pt x="1392" y="576"/>
                              <a:pt x="1392" y="576"/>
                            </a:cubicBezTo>
                            <a:cubicBezTo>
                              <a:pt x="1387" y="568"/>
                              <a:pt x="1383" y="559"/>
                              <a:pt x="1376" y="552"/>
                            </a:cubicBezTo>
                            <a:cubicBezTo>
                              <a:pt x="1369" y="545"/>
                              <a:pt x="1358" y="544"/>
                              <a:pt x="1352" y="536"/>
                            </a:cubicBezTo>
                            <a:cubicBezTo>
                              <a:pt x="1347" y="529"/>
                              <a:pt x="1349" y="519"/>
                              <a:pt x="1344" y="512"/>
                            </a:cubicBezTo>
                            <a:cubicBezTo>
                              <a:pt x="1338" y="503"/>
                              <a:pt x="1328" y="496"/>
                              <a:pt x="1320" y="488"/>
                            </a:cubicBezTo>
                            <a:cubicBezTo>
                              <a:pt x="1305" y="443"/>
                              <a:pt x="1292" y="468"/>
                              <a:pt x="1256" y="480"/>
                            </a:cubicBezTo>
                            <a:cubicBezTo>
                              <a:pt x="1240" y="477"/>
                              <a:pt x="1224" y="476"/>
                              <a:pt x="1208" y="472"/>
                            </a:cubicBezTo>
                            <a:cubicBezTo>
                              <a:pt x="1200" y="470"/>
                              <a:pt x="1190" y="458"/>
                              <a:pt x="1184" y="464"/>
                            </a:cubicBezTo>
                            <a:cubicBezTo>
                              <a:pt x="1163" y="485"/>
                              <a:pt x="1216" y="496"/>
                              <a:pt x="1216" y="496"/>
                            </a:cubicBezTo>
                            <a:cubicBezTo>
                              <a:pt x="1231" y="504"/>
                              <a:pt x="1318" y="574"/>
                              <a:pt x="1336" y="576"/>
                            </a:cubicBezTo>
                            <a:cubicBezTo>
                              <a:pt x="1357" y="579"/>
                              <a:pt x="1379" y="581"/>
                              <a:pt x="1400" y="584"/>
                            </a:cubicBezTo>
                            <a:cubicBezTo>
                              <a:pt x="1437" y="639"/>
                              <a:pt x="1414" y="626"/>
                              <a:pt x="1456" y="640"/>
                            </a:cubicBezTo>
                            <a:cubicBezTo>
                              <a:pt x="1461" y="648"/>
                              <a:pt x="1465" y="657"/>
                              <a:pt x="1472" y="664"/>
                            </a:cubicBezTo>
                            <a:cubicBezTo>
                              <a:pt x="1479" y="671"/>
                              <a:pt x="1490" y="672"/>
                              <a:pt x="1496" y="680"/>
                            </a:cubicBezTo>
                            <a:cubicBezTo>
                              <a:pt x="1501" y="687"/>
                              <a:pt x="1498" y="698"/>
                              <a:pt x="1504" y="704"/>
                            </a:cubicBezTo>
                            <a:cubicBezTo>
                              <a:pt x="1510" y="710"/>
                              <a:pt x="1520" y="708"/>
                              <a:pt x="1528" y="712"/>
                            </a:cubicBezTo>
                            <a:cubicBezTo>
                              <a:pt x="1537" y="716"/>
                              <a:pt x="1544" y="723"/>
                              <a:pt x="1552" y="728"/>
                            </a:cubicBezTo>
                            <a:cubicBezTo>
                              <a:pt x="1579" y="768"/>
                              <a:pt x="1586" y="741"/>
                              <a:pt x="1600" y="784"/>
                            </a:cubicBezTo>
                            <a:cubicBezTo>
                              <a:pt x="1584" y="789"/>
                              <a:pt x="1568" y="795"/>
                              <a:pt x="1552" y="800"/>
                            </a:cubicBezTo>
                            <a:cubicBezTo>
                              <a:pt x="1544" y="803"/>
                              <a:pt x="1528" y="808"/>
                              <a:pt x="1528" y="808"/>
                            </a:cubicBezTo>
                            <a:cubicBezTo>
                              <a:pt x="1535" y="772"/>
                              <a:pt x="1540" y="748"/>
                              <a:pt x="1512" y="720"/>
                            </a:cubicBezTo>
                            <a:cubicBezTo>
                              <a:pt x="1493" y="701"/>
                              <a:pt x="1440" y="688"/>
                              <a:pt x="1440" y="688"/>
                            </a:cubicBezTo>
                            <a:cubicBezTo>
                              <a:pt x="1418" y="656"/>
                              <a:pt x="1382" y="641"/>
                              <a:pt x="1344" y="632"/>
                            </a:cubicBezTo>
                            <a:cubicBezTo>
                              <a:pt x="1328" y="621"/>
                              <a:pt x="1314" y="606"/>
                              <a:pt x="1296" y="600"/>
                            </a:cubicBezTo>
                            <a:cubicBezTo>
                              <a:pt x="1239" y="581"/>
                              <a:pt x="1262" y="593"/>
                              <a:pt x="1224" y="568"/>
                            </a:cubicBezTo>
                            <a:cubicBezTo>
                              <a:pt x="1205" y="539"/>
                              <a:pt x="1188" y="539"/>
                              <a:pt x="1160" y="520"/>
                            </a:cubicBezTo>
                            <a:cubicBezTo>
                              <a:pt x="1124" y="466"/>
                              <a:pt x="1166" y="519"/>
                              <a:pt x="1120" y="488"/>
                            </a:cubicBezTo>
                            <a:cubicBezTo>
                              <a:pt x="1111" y="482"/>
                              <a:pt x="1106" y="469"/>
                              <a:pt x="1096" y="464"/>
                            </a:cubicBezTo>
                            <a:cubicBezTo>
                              <a:pt x="1081" y="456"/>
                              <a:pt x="1064" y="453"/>
                              <a:pt x="1048" y="448"/>
                            </a:cubicBezTo>
                            <a:cubicBezTo>
                              <a:pt x="1040" y="445"/>
                              <a:pt x="1024" y="440"/>
                              <a:pt x="1024" y="440"/>
                            </a:cubicBezTo>
                            <a:cubicBezTo>
                              <a:pt x="1009" y="425"/>
                              <a:pt x="996" y="409"/>
                              <a:pt x="976" y="400"/>
                            </a:cubicBezTo>
                            <a:cubicBezTo>
                              <a:pt x="961" y="393"/>
                              <a:pt x="942" y="393"/>
                              <a:pt x="928" y="384"/>
                            </a:cubicBezTo>
                            <a:cubicBezTo>
                              <a:pt x="897" y="363"/>
                              <a:pt x="866" y="343"/>
                              <a:pt x="832" y="328"/>
                            </a:cubicBezTo>
                            <a:cubicBezTo>
                              <a:pt x="832" y="328"/>
                              <a:pt x="772" y="308"/>
                              <a:pt x="760" y="304"/>
                            </a:cubicBezTo>
                            <a:cubicBezTo>
                              <a:pt x="752" y="301"/>
                              <a:pt x="736" y="296"/>
                              <a:pt x="736" y="296"/>
                            </a:cubicBezTo>
                            <a:cubicBezTo>
                              <a:pt x="583" y="311"/>
                              <a:pt x="601" y="311"/>
                              <a:pt x="480" y="296"/>
                            </a:cubicBezTo>
                            <a:cubicBezTo>
                              <a:pt x="460" y="236"/>
                              <a:pt x="489" y="308"/>
                              <a:pt x="448" y="256"/>
                            </a:cubicBezTo>
                            <a:cubicBezTo>
                              <a:pt x="443" y="249"/>
                              <a:pt x="446" y="238"/>
                              <a:pt x="440" y="232"/>
                            </a:cubicBezTo>
                            <a:cubicBezTo>
                              <a:pt x="434" y="226"/>
                              <a:pt x="424" y="228"/>
                              <a:pt x="416" y="224"/>
                            </a:cubicBezTo>
                            <a:cubicBezTo>
                              <a:pt x="407" y="220"/>
                              <a:pt x="400" y="213"/>
                              <a:pt x="392" y="208"/>
                            </a:cubicBezTo>
                            <a:cubicBezTo>
                              <a:pt x="387" y="200"/>
                              <a:pt x="383" y="191"/>
                              <a:pt x="376" y="184"/>
                            </a:cubicBezTo>
                            <a:cubicBezTo>
                              <a:pt x="369" y="177"/>
                              <a:pt x="357" y="176"/>
                              <a:pt x="352" y="168"/>
                            </a:cubicBezTo>
                            <a:cubicBezTo>
                              <a:pt x="343" y="154"/>
                              <a:pt x="341" y="136"/>
                              <a:pt x="336" y="120"/>
                            </a:cubicBezTo>
                            <a:cubicBezTo>
                              <a:pt x="333" y="112"/>
                              <a:pt x="320" y="116"/>
                              <a:pt x="312" y="112"/>
                            </a:cubicBezTo>
                            <a:cubicBezTo>
                              <a:pt x="280" y="96"/>
                              <a:pt x="251" y="76"/>
                              <a:pt x="216" y="64"/>
                            </a:cubicBezTo>
                            <a:cubicBezTo>
                              <a:pt x="211" y="56"/>
                              <a:pt x="208" y="45"/>
                              <a:pt x="200" y="40"/>
                            </a:cubicBezTo>
                            <a:cubicBezTo>
                              <a:pt x="195" y="37"/>
                              <a:pt x="114" y="3"/>
                              <a:pt x="104" y="0"/>
                            </a:cubicBezTo>
                            <a:cubicBezTo>
                              <a:pt x="68" y="12"/>
                              <a:pt x="37" y="32"/>
                              <a:pt x="0" y="3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nvGrpSpPr>
                      <p:cNvPr id="11" name="Group 28"/>
                      <p:cNvGrpSpPr>
                        <a:grpSpLocks/>
                      </p:cNvGrpSpPr>
                      <p:nvPr/>
                    </p:nvGrpSpPr>
                    <p:grpSpPr bwMode="auto">
                      <a:xfrm>
                        <a:off x="144" y="1248"/>
                        <a:ext cx="2834" cy="889"/>
                        <a:chOff x="134" y="1247"/>
                        <a:chExt cx="2834" cy="889"/>
                      </a:xfrm>
                      <a:grpFill/>
                    </p:grpSpPr>
                    <p:sp>
                      <p:nvSpPr>
                        <p:cNvPr id="17" name="Freeform 29"/>
                        <p:cNvSpPr>
                          <a:spLocks/>
                        </p:cNvSpPr>
                        <p:nvPr/>
                      </p:nvSpPr>
                      <p:spPr bwMode="auto">
                        <a:xfrm>
                          <a:off x="134" y="1247"/>
                          <a:ext cx="2834" cy="889"/>
                        </a:xfrm>
                        <a:custGeom>
                          <a:avLst/>
                          <a:gdLst>
                            <a:gd name="T0" fmla="*/ 2066 w 2834"/>
                            <a:gd name="T1" fmla="*/ 113 h 889"/>
                            <a:gd name="T2" fmla="*/ 1954 w 2834"/>
                            <a:gd name="T3" fmla="*/ 73 h 889"/>
                            <a:gd name="T4" fmla="*/ 1866 w 2834"/>
                            <a:gd name="T5" fmla="*/ 73 h 889"/>
                            <a:gd name="T6" fmla="*/ 1706 w 2834"/>
                            <a:gd name="T7" fmla="*/ 57 h 889"/>
                            <a:gd name="T8" fmla="*/ 1354 w 2834"/>
                            <a:gd name="T9" fmla="*/ 17 h 889"/>
                            <a:gd name="T10" fmla="*/ 1258 w 2834"/>
                            <a:gd name="T11" fmla="*/ 57 h 889"/>
                            <a:gd name="T12" fmla="*/ 1082 w 2834"/>
                            <a:gd name="T13" fmla="*/ 129 h 889"/>
                            <a:gd name="T14" fmla="*/ 946 w 2834"/>
                            <a:gd name="T15" fmla="*/ 113 h 889"/>
                            <a:gd name="T16" fmla="*/ 786 w 2834"/>
                            <a:gd name="T17" fmla="*/ 177 h 889"/>
                            <a:gd name="T18" fmla="*/ 746 w 2834"/>
                            <a:gd name="T19" fmla="*/ 193 h 889"/>
                            <a:gd name="T20" fmla="*/ 674 w 2834"/>
                            <a:gd name="T21" fmla="*/ 233 h 889"/>
                            <a:gd name="T22" fmla="*/ 402 w 2834"/>
                            <a:gd name="T23" fmla="*/ 329 h 889"/>
                            <a:gd name="T24" fmla="*/ 362 w 2834"/>
                            <a:gd name="T25" fmla="*/ 361 h 889"/>
                            <a:gd name="T26" fmla="*/ 322 w 2834"/>
                            <a:gd name="T27" fmla="*/ 417 h 889"/>
                            <a:gd name="T28" fmla="*/ 290 w 2834"/>
                            <a:gd name="T29" fmla="*/ 473 h 889"/>
                            <a:gd name="T30" fmla="*/ 266 w 2834"/>
                            <a:gd name="T31" fmla="*/ 521 h 889"/>
                            <a:gd name="T32" fmla="*/ 338 w 2834"/>
                            <a:gd name="T33" fmla="*/ 633 h 889"/>
                            <a:gd name="T34" fmla="*/ 266 w 2834"/>
                            <a:gd name="T35" fmla="*/ 641 h 889"/>
                            <a:gd name="T36" fmla="*/ 114 w 2834"/>
                            <a:gd name="T37" fmla="*/ 665 h 889"/>
                            <a:gd name="T38" fmla="*/ 42 w 2834"/>
                            <a:gd name="T39" fmla="*/ 697 h 889"/>
                            <a:gd name="T40" fmla="*/ 18 w 2834"/>
                            <a:gd name="T41" fmla="*/ 729 h 889"/>
                            <a:gd name="T42" fmla="*/ 186 w 2834"/>
                            <a:gd name="T43" fmla="*/ 705 h 889"/>
                            <a:gd name="T44" fmla="*/ 234 w 2834"/>
                            <a:gd name="T45" fmla="*/ 753 h 889"/>
                            <a:gd name="T46" fmla="*/ 290 w 2834"/>
                            <a:gd name="T47" fmla="*/ 777 h 889"/>
                            <a:gd name="T48" fmla="*/ 490 w 2834"/>
                            <a:gd name="T49" fmla="*/ 705 h 889"/>
                            <a:gd name="T50" fmla="*/ 514 w 2834"/>
                            <a:gd name="T51" fmla="*/ 625 h 889"/>
                            <a:gd name="T52" fmla="*/ 522 w 2834"/>
                            <a:gd name="T53" fmla="*/ 585 h 889"/>
                            <a:gd name="T54" fmla="*/ 794 w 2834"/>
                            <a:gd name="T55" fmla="*/ 561 h 889"/>
                            <a:gd name="T56" fmla="*/ 834 w 2834"/>
                            <a:gd name="T57" fmla="*/ 489 h 889"/>
                            <a:gd name="T58" fmla="*/ 930 w 2834"/>
                            <a:gd name="T59" fmla="*/ 441 h 889"/>
                            <a:gd name="T60" fmla="*/ 1082 w 2834"/>
                            <a:gd name="T61" fmla="*/ 345 h 889"/>
                            <a:gd name="T62" fmla="*/ 1570 w 2834"/>
                            <a:gd name="T63" fmla="*/ 305 h 889"/>
                            <a:gd name="T64" fmla="*/ 1602 w 2834"/>
                            <a:gd name="T65" fmla="*/ 441 h 889"/>
                            <a:gd name="T66" fmla="*/ 1506 w 2834"/>
                            <a:gd name="T67" fmla="*/ 441 h 889"/>
                            <a:gd name="T68" fmla="*/ 1402 w 2834"/>
                            <a:gd name="T69" fmla="*/ 441 h 889"/>
                            <a:gd name="T70" fmla="*/ 1426 w 2834"/>
                            <a:gd name="T71" fmla="*/ 489 h 889"/>
                            <a:gd name="T72" fmla="*/ 1626 w 2834"/>
                            <a:gd name="T73" fmla="*/ 585 h 889"/>
                            <a:gd name="T74" fmla="*/ 1802 w 2834"/>
                            <a:gd name="T75" fmla="*/ 593 h 889"/>
                            <a:gd name="T76" fmla="*/ 1898 w 2834"/>
                            <a:gd name="T77" fmla="*/ 617 h 889"/>
                            <a:gd name="T78" fmla="*/ 1890 w 2834"/>
                            <a:gd name="T79" fmla="*/ 521 h 889"/>
                            <a:gd name="T80" fmla="*/ 1914 w 2834"/>
                            <a:gd name="T81" fmla="*/ 569 h 889"/>
                            <a:gd name="T82" fmla="*/ 2090 w 2834"/>
                            <a:gd name="T83" fmla="*/ 649 h 889"/>
                            <a:gd name="T84" fmla="*/ 2234 w 2834"/>
                            <a:gd name="T85" fmla="*/ 633 h 889"/>
                            <a:gd name="T86" fmla="*/ 2322 w 2834"/>
                            <a:gd name="T87" fmla="*/ 665 h 889"/>
                            <a:gd name="T88" fmla="*/ 2362 w 2834"/>
                            <a:gd name="T89" fmla="*/ 697 h 889"/>
                            <a:gd name="T90" fmla="*/ 2466 w 2834"/>
                            <a:gd name="T91" fmla="*/ 777 h 889"/>
                            <a:gd name="T92" fmla="*/ 2650 w 2834"/>
                            <a:gd name="T93" fmla="*/ 833 h 889"/>
                            <a:gd name="T94" fmla="*/ 2778 w 2834"/>
                            <a:gd name="T95" fmla="*/ 889 h 88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34" h="889">
                              <a:moveTo>
                                <a:pt x="2162" y="81"/>
                              </a:moveTo>
                              <a:cubicBezTo>
                                <a:pt x="2121" y="95"/>
                                <a:pt x="2114" y="105"/>
                                <a:pt x="2066" y="113"/>
                              </a:cubicBezTo>
                              <a:cubicBezTo>
                                <a:pt x="2045" y="110"/>
                                <a:pt x="2022" y="112"/>
                                <a:pt x="2002" y="105"/>
                              </a:cubicBezTo>
                              <a:cubicBezTo>
                                <a:pt x="1984" y="99"/>
                                <a:pt x="1954" y="73"/>
                                <a:pt x="1954" y="73"/>
                              </a:cubicBezTo>
                              <a:cubicBezTo>
                                <a:pt x="1897" y="111"/>
                                <a:pt x="1925" y="110"/>
                                <a:pt x="1874" y="97"/>
                              </a:cubicBezTo>
                              <a:cubicBezTo>
                                <a:pt x="1871" y="89"/>
                                <a:pt x="1873" y="78"/>
                                <a:pt x="1866" y="73"/>
                              </a:cubicBezTo>
                              <a:cubicBezTo>
                                <a:pt x="1830" y="44"/>
                                <a:pt x="1755" y="83"/>
                                <a:pt x="1722" y="105"/>
                              </a:cubicBezTo>
                              <a:cubicBezTo>
                                <a:pt x="1717" y="89"/>
                                <a:pt x="1711" y="73"/>
                                <a:pt x="1706" y="57"/>
                              </a:cubicBezTo>
                              <a:cubicBezTo>
                                <a:pt x="1703" y="48"/>
                                <a:pt x="1628" y="35"/>
                                <a:pt x="1618" y="33"/>
                              </a:cubicBezTo>
                              <a:cubicBezTo>
                                <a:pt x="1536" y="60"/>
                                <a:pt x="1439" y="26"/>
                                <a:pt x="1354" y="17"/>
                              </a:cubicBezTo>
                              <a:cubicBezTo>
                                <a:pt x="1266" y="46"/>
                                <a:pt x="1399" y="0"/>
                                <a:pt x="1306" y="41"/>
                              </a:cubicBezTo>
                              <a:cubicBezTo>
                                <a:pt x="1291" y="48"/>
                                <a:pt x="1272" y="48"/>
                                <a:pt x="1258" y="57"/>
                              </a:cubicBezTo>
                              <a:cubicBezTo>
                                <a:pt x="1211" y="88"/>
                                <a:pt x="1215" y="92"/>
                                <a:pt x="1162" y="105"/>
                              </a:cubicBezTo>
                              <a:cubicBezTo>
                                <a:pt x="1114" y="117"/>
                                <a:pt x="1140" y="110"/>
                                <a:pt x="1082" y="129"/>
                              </a:cubicBezTo>
                              <a:cubicBezTo>
                                <a:pt x="1074" y="132"/>
                                <a:pt x="1058" y="137"/>
                                <a:pt x="1058" y="137"/>
                              </a:cubicBezTo>
                              <a:cubicBezTo>
                                <a:pt x="990" y="114"/>
                                <a:pt x="1027" y="123"/>
                                <a:pt x="946" y="113"/>
                              </a:cubicBezTo>
                              <a:cubicBezTo>
                                <a:pt x="904" y="127"/>
                                <a:pt x="914" y="147"/>
                                <a:pt x="874" y="121"/>
                              </a:cubicBezTo>
                              <a:cubicBezTo>
                                <a:pt x="827" y="137"/>
                                <a:pt x="826" y="164"/>
                                <a:pt x="786" y="177"/>
                              </a:cubicBezTo>
                              <a:cubicBezTo>
                                <a:pt x="778" y="174"/>
                                <a:pt x="770" y="166"/>
                                <a:pt x="762" y="169"/>
                              </a:cubicBezTo>
                              <a:cubicBezTo>
                                <a:pt x="753" y="173"/>
                                <a:pt x="754" y="187"/>
                                <a:pt x="746" y="193"/>
                              </a:cubicBezTo>
                              <a:cubicBezTo>
                                <a:pt x="739" y="198"/>
                                <a:pt x="729" y="197"/>
                                <a:pt x="722" y="201"/>
                              </a:cubicBezTo>
                              <a:cubicBezTo>
                                <a:pt x="705" y="210"/>
                                <a:pt x="692" y="227"/>
                                <a:pt x="674" y="233"/>
                              </a:cubicBezTo>
                              <a:cubicBezTo>
                                <a:pt x="622" y="250"/>
                                <a:pt x="543" y="259"/>
                                <a:pt x="498" y="281"/>
                              </a:cubicBezTo>
                              <a:cubicBezTo>
                                <a:pt x="466" y="297"/>
                                <a:pt x="437" y="317"/>
                                <a:pt x="402" y="329"/>
                              </a:cubicBezTo>
                              <a:cubicBezTo>
                                <a:pt x="397" y="337"/>
                                <a:pt x="394" y="347"/>
                                <a:pt x="386" y="353"/>
                              </a:cubicBezTo>
                              <a:cubicBezTo>
                                <a:pt x="379" y="358"/>
                                <a:pt x="368" y="355"/>
                                <a:pt x="362" y="361"/>
                              </a:cubicBezTo>
                              <a:cubicBezTo>
                                <a:pt x="319" y="404"/>
                                <a:pt x="394" y="372"/>
                                <a:pt x="330" y="393"/>
                              </a:cubicBezTo>
                              <a:cubicBezTo>
                                <a:pt x="327" y="401"/>
                                <a:pt x="327" y="410"/>
                                <a:pt x="322" y="417"/>
                              </a:cubicBezTo>
                              <a:cubicBezTo>
                                <a:pt x="316" y="425"/>
                                <a:pt x="303" y="425"/>
                                <a:pt x="298" y="433"/>
                              </a:cubicBezTo>
                              <a:cubicBezTo>
                                <a:pt x="291" y="445"/>
                                <a:pt x="295" y="460"/>
                                <a:pt x="290" y="473"/>
                              </a:cubicBezTo>
                              <a:cubicBezTo>
                                <a:pt x="287" y="482"/>
                                <a:pt x="278" y="488"/>
                                <a:pt x="274" y="497"/>
                              </a:cubicBezTo>
                              <a:cubicBezTo>
                                <a:pt x="270" y="505"/>
                                <a:pt x="269" y="513"/>
                                <a:pt x="266" y="521"/>
                              </a:cubicBezTo>
                              <a:cubicBezTo>
                                <a:pt x="277" y="555"/>
                                <a:pt x="292" y="589"/>
                                <a:pt x="322" y="609"/>
                              </a:cubicBezTo>
                              <a:cubicBezTo>
                                <a:pt x="327" y="617"/>
                                <a:pt x="340" y="624"/>
                                <a:pt x="338" y="633"/>
                              </a:cubicBezTo>
                              <a:cubicBezTo>
                                <a:pt x="330" y="671"/>
                                <a:pt x="298" y="638"/>
                                <a:pt x="290" y="633"/>
                              </a:cubicBezTo>
                              <a:cubicBezTo>
                                <a:pt x="282" y="636"/>
                                <a:pt x="274" y="642"/>
                                <a:pt x="266" y="641"/>
                              </a:cubicBezTo>
                              <a:cubicBezTo>
                                <a:pt x="249" y="639"/>
                                <a:pt x="218" y="625"/>
                                <a:pt x="218" y="625"/>
                              </a:cubicBezTo>
                              <a:cubicBezTo>
                                <a:pt x="184" y="647"/>
                                <a:pt x="149" y="648"/>
                                <a:pt x="114" y="665"/>
                              </a:cubicBezTo>
                              <a:cubicBezTo>
                                <a:pt x="105" y="669"/>
                                <a:pt x="99" y="677"/>
                                <a:pt x="90" y="681"/>
                              </a:cubicBezTo>
                              <a:cubicBezTo>
                                <a:pt x="75" y="688"/>
                                <a:pt x="42" y="697"/>
                                <a:pt x="42" y="697"/>
                              </a:cubicBezTo>
                              <a:cubicBezTo>
                                <a:pt x="34" y="692"/>
                                <a:pt x="27" y="679"/>
                                <a:pt x="18" y="681"/>
                              </a:cubicBezTo>
                              <a:cubicBezTo>
                                <a:pt x="0" y="685"/>
                                <a:pt x="14" y="725"/>
                                <a:pt x="18" y="729"/>
                              </a:cubicBezTo>
                              <a:cubicBezTo>
                                <a:pt x="35" y="751"/>
                                <a:pt x="67" y="749"/>
                                <a:pt x="90" y="753"/>
                              </a:cubicBezTo>
                              <a:cubicBezTo>
                                <a:pt x="152" y="712"/>
                                <a:pt x="120" y="727"/>
                                <a:pt x="186" y="705"/>
                              </a:cubicBezTo>
                              <a:cubicBezTo>
                                <a:pt x="194" y="702"/>
                                <a:pt x="210" y="697"/>
                                <a:pt x="210" y="697"/>
                              </a:cubicBezTo>
                              <a:cubicBezTo>
                                <a:pt x="244" y="708"/>
                                <a:pt x="245" y="720"/>
                                <a:pt x="234" y="753"/>
                              </a:cubicBezTo>
                              <a:cubicBezTo>
                                <a:pt x="237" y="766"/>
                                <a:pt x="230" y="788"/>
                                <a:pt x="242" y="793"/>
                              </a:cubicBezTo>
                              <a:cubicBezTo>
                                <a:pt x="258" y="800"/>
                                <a:pt x="274" y="782"/>
                                <a:pt x="290" y="777"/>
                              </a:cubicBezTo>
                              <a:cubicBezTo>
                                <a:pt x="339" y="761"/>
                                <a:pt x="367" y="718"/>
                                <a:pt x="418" y="705"/>
                              </a:cubicBezTo>
                              <a:cubicBezTo>
                                <a:pt x="431" y="707"/>
                                <a:pt x="473" y="722"/>
                                <a:pt x="490" y="705"/>
                              </a:cubicBezTo>
                              <a:cubicBezTo>
                                <a:pt x="504" y="691"/>
                                <a:pt x="522" y="657"/>
                                <a:pt x="522" y="657"/>
                              </a:cubicBezTo>
                              <a:cubicBezTo>
                                <a:pt x="519" y="646"/>
                                <a:pt x="518" y="635"/>
                                <a:pt x="514" y="625"/>
                              </a:cubicBezTo>
                              <a:cubicBezTo>
                                <a:pt x="510" y="616"/>
                                <a:pt x="496" y="610"/>
                                <a:pt x="498" y="601"/>
                              </a:cubicBezTo>
                              <a:cubicBezTo>
                                <a:pt x="500" y="592"/>
                                <a:pt x="513" y="589"/>
                                <a:pt x="522" y="585"/>
                              </a:cubicBezTo>
                              <a:cubicBezTo>
                                <a:pt x="579" y="559"/>
                                <a:pt x="618" y="559"/>
                                <a:pt x="682" y="553"/>
                              </a:cubicBezTo>
                              <a:cubicBezTo>
                                <a:pt x="721" y="540"/>
                                <a:pt x="756" y="548"/>
                                <a:pt x="794" y="561"/>
                              </a:cubicBezTo>
                              <a:cubicBezTo>
                                <a:pt x="805" y="545"/>
                                <a:pt x="820" y="531"/>
                                <a:pt x="826" y="513"/>
                              </a:cubicBezTo>
                              <a:cubicBezTo>
                                <a:pt x="829" y="505"/>
                                <a:pt x="827" y="494"/>
                                <a:pt x="834" y="489"/>
                              </a:cubicBezTo>
                              <a:cubicBezTo>
                                <a:pt x="848" y="479"/>
                                <a:pt x="868" y="482"/>
                                <a:pt x="882" y="473"/>
                              </a:cubicBezTo>
                              <a:cubicBezTo>
                                <a:pt x="898" y="462"/>
                                <a:pt x="930" y="441"/>
                                <a:pt x="930" y="441"/>
                              </a:cubicBezTo>
                              <a:cubicBezTo>
                                <a:pt x="947" y="389"/>
                                <a:pt x="922" y="444"/>
                                <a:pt x="986" y="401"/>
                              </a:cubicBezTo>
                              <a:cubicBezTo>
                                <a:pt x="1019" y="379"/>
                                <a:pt x="1050" y="366"/>
                                <a:pt x="1082" y="345"/>
                              </a:cubicBezTo>
                              <a:cubicBezTo>
                                <a:pt x="1101" y="317"/>
                                <a:pt x="1114" y="308"/>
                                <a:pt x="1146" y="297"/>
                              </a:cubicBezTo>
                              <a:cubicBezTo>
                                <a:pt x="1289" y="301"/>
                                <a:pt x="1429" y="294"/>
                                <a:pt x="1570" y="305"/>
                              </a:cubicBezTo>
                              <a:cubicBezTo>
                                <a:pt x="1617" y="321"/>
                                <a:pt x="1618" y="348"/>
                                <a:pt x="1658" y="361"/>
                              </a:cubicBezTo>
                              <a:cubicBezTo>
                                <a:pt x="1647" y="428"/>
                                <a:pt x="1663" y="400"/>
                                <a:pt x="1602" y="441"/>
                              </a:cubicBezTo>
                              <a:cubicBezTo>
                                <a:pt x="1588" y="450"/>
                                <a:pt x="1554" y="457"/>
                                <a:pt x="1554" y="457"/>
                              </a:cubicBezTo>
                              <a:cubicBezTo>
                                <a:pt x="1538" y="452"/>
                                <a:pt x="1522" y="446"/>
                                <a:pt x="1506" y="441"/>
                              </a:cubicBezTo>
                              <a:cubicBezTo>
                                <a:pt x="1498" y="438"/>
                                <a:pt x="1482" y="433"/>
                                <a:pt x="1482" y="433"/>
                              </a:cubicBezTo>
                              <a:cubicBezTo>
                                <a:pt x="1455" y="436"/>
                                <a:pt x="1426" y="430"/>
                                <a:pt x="1402" y="441"/>
                              </a:cubicBezTo>
                              <a:cubicBezTo>
                                <a:pt x="1394" y="444"/>
                                <a:pt x="1406" y="457"/>
                                <a:pt x="1410" y="465"/>
                              </a:cubicBezTo>
                              <a:cubicBezTo>
                                <a:pt x="1414" y="474"/>
                                <a:pt x="1419" y="483"/>
                                <a:pt x="1426" y="489"/>
                              </a:cubicBezTo>
                              <a:cubicBezTo>
                                <a:pt x="1465" y="523"/>
                                <a:pt x="1506" y="531"/>
                                <a:pt x="1554" y="545"/>
                              </a:cubicBezTo>
                              <a:cubicBezTo>
                                <a:pt x="1580" y="553"/>
                                <a:pt x="1626" y="585"/>
                                <a:pt x="1626" y="585"/>
                              </a:cubicBezTo>
                              <a:cubicBezTo>
                                <a:pt x="1643" y="579"/>
                                <a:pt x="1656" y="563"/>
                                <a:pt x="1674" y="561"/>
                              </a:cubicBezTo>
                              <a:cubicBezTo>
                                <a:pt x="1715" y="556"/>
                                <a:pt x="1762" y="583"/>
                                <a:pt x="1802" y="593"/>
                              </a:cubicBezTo>
                              <a:cubicBezTo>
                                <a:pt x="1786" y="640"/>
                                <a:pt x="1797" y="644"/>
                                <a:pt x="1842" y="633"/>
                              </a:cubicBezTo>
                              <a:cubicBezTo>
                                <a:pt x="1858" y="636"/>
                                <a:pt x="1898" y="657"/>
                                <a:pt x="1898" y="617"/>
                              </a:cubicBezTo>
                              <a:cubicBezTo>
                                <a:pt x="1898" y="600"/>
                                <a:pt x="1882" y="569"/>
                                <a:pt x="1882" y="569"/>
                              </a:cubicBezTo>
                              <a:cubicBezTo>
                                <a:pt x="1885" y="553"/>
                                <a:pt x="1879" y="532"/>
                                <a:pt x="1890" y="521"/>
                              </a:cubicBezTo>
                              <a:cubicBezTo>
                                <a:pt x="1897" y="514"/>
                                <a:pt x="1902" y="536"/>
                                <a:pt x="1906" y="545"/>
                              </a:cubicBezTo>
                              <a:cubicBezTo>
                                <a:pt x="1910" y="553"/>
                                <a:pt x="1910" y="562"/>
                                <a:pt x="1914" y="569"/>
                              </a:cubicBezTo>
                              <a:cubicBezTo>
                                <a:pt x="1943" y="622"/>
                                <a:pt x="1931" y="612"/>
                                <a:pt x="1970" y="625"/>
                              </a:cubicBezTo>
                              <a:cubicBezTo>
                                <a:pt x="1988" y="678"/>
                                <a:pt x="2047" y="660"/>
                                <a:pt x="2090" y="649"/>
                              </a:cubicBezTo>
                              <a:cubicBezTo>
                                <a:pt x="2106" y="645"/>
                                <a:pt x="2138" y="633"/>
                                <a:pt x="2138" y="633"/>
                              </a:cubicBezTo>
                              <a:cubicBezTo>
                                <a:pt x="2168" y="641"/>
                                <a:pt x="2203" y="653"/>
                                <a:pt x="2234" y="633"/>
                              </a:cubicBezTo>
                              <a:cubicBezTo>
                                <a:pt x="2245" y="625"/>
                                <a:pt x="2239" y="606"/>
                                <a:pt x="2242" y="593"/>
                              </a:cubicBezTo>
                              <a:cubicBezTo>
                                <a:pt x="2286" y="608"/>
                                <a:pt x="2287" y="642"/>
                                <a:pt x="2322" y="665"/>
                              </a:cubicBezTo>
                              <a:cubicBezTo>
                                <a:pt x="2327" y="673"/>
                                <a:pt x="2330" y="683"/>
                                <a:pt x="2338" y="689"/>
                              </a:cubicBezTo>
                              <a:cubicBezTo>
                                <a:pt x="2345" y="694"/>
                                <a:pt x="2356" y="691"/>
                                <a:pt x="2362" y="697"/>
                              </a:cubicBezTo>
                              <a:cubicBezTo>
                                <a:pt x="2368" y="703"/>
                                <a:pt x="2364" y="715"/>
                                <a:pt x="2370" y="721"/>
                              </a:cubicBezTo>
                              <a:cubicBezTo>
                                <a:pt x="2400" y="751"/>
                                <a:pt x="2433" y="758"/>
                                <a:pt x="2466" y="777"/>
                              </a:cubicBezTo>
                              <a:cubicBezTo>
                                <a:pt x="2483" y="786"/>
                                <a:pt x="2495" y="805"/>
                                <a:pt x="2514" y="809"/>
                              </a:cubicBezTo>
                              <a:cubicBezTo>
                                <a:pt x="2560" y="818"/>
                                <a:pt x="2603" y="827"/>
                                <a:pt x="2650" y="833"/>
                              </a:cubicBezTo>
                              <a:cubicBezTo>
                                <a:pt x="2692" y="847"/>
                                <a:pt x="2667" y="836"/>
                                <a:pt x="2722" y="873"/>
                              </a:cubicBezTo>
                              <a:cubicBezTo>
                                <a:pt x="2729" y="878"/>
                                <a:pt x="2774" y="888"/>
                                <a:pt x="2778" y="889"/>
                              </a:cubicBezTo>
                              <a:cubicBezTo>
                                <a:pt x="2830" y="872"/>
                                <a:pt x="2814" y="861"/>
                                <a:pt x="2834" y="881"/>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sp>
                      <p:nvSpPr>
                        <p:cNvPr id="18" name="Freeform 30"/>
                        <p:cNvSpPr>
                          <a:spLocks/>
                        </p:cNvSpPr>
                        <p:nvPr/>
                      </p:nvSpPr>
                      <p:spPr bwMode="auto">
                        <a:xfrm>
                          <a:off x="2100" y="1320"/>
                          <a:ext cx="216" cy="589"/>
                        </a:xfrm>
                        <a:custGeom>
                          <a:avLst/>
                          <a:gdLst>
                            <a:gd name="T0" fmla="*/ 204 w 216"/>
                            <a:gd name="T1" fmla="*/ 0 h 589"/>
                            <a:gd name="T2" fmla="*/ 198 w 216"/>
                            <a:gd name="T3" fmla="*/ 18 h 589"/>
                            <a:gd name="T4" fmla="*/ 210 w 216"/>
                            <a:gd name="T5" fmla="*/ 54 h 589"/>
                            <a:gd name="T6" fmla="*/ 204 w 216"/>
                            <a:gd name="T7" fmla="*/ 96 h 589"/>
                            <a:gd name="T8" fmla="*/ 186 w 216"/>
                            <a:gd name="T9" fmla="*/ 90 h 589"/>
                            <a:gd name="T10" fmla="*/ 150 w 216"/>
                            <a:gd name="T11" fmla="*/ 102 h 589"/>
                            <a:gd name="T12" fmla="*/ 156 w 216"/>
                            <a:gd name="T13" fmla="*/ 204 h 589"/>
                            <a:gd name="T14" fmla="*/ 192 w 216"/>
                            <a:gd name="T15" fmla="*/ 204 h 589"/>
                            <a:gd name="T16" fmla="*/ 216 w 216"/>
                            <a:gd name="T17" fmla="*/ 300 h 589"/>
                            <a:gd name="T18" fmla="*/ 156 w 216"/>
                            <a:gd name="T19" fmla="*/ 414 h 589"/>
                            <a:gd name="T20" fmla="*/ 138 w 216"/>
                            <a:gd name="T21" fmla="*/ 426 h 589"/>
                            <a:gd name="T22" fmla="*/ 54 w 216"/>
                            <a:gd name="T23" fmla="*/ 438 h 589"/>
                            <a:gd name="T24" fmla="*/ 0 w 216"/>
                            <a:gd name="T25" fmla="*/ 462 h 589"/>
                            <a:gd name="T26" fmla="*/ 60 w 216"/>
                            <a:gd name="T27" fmla="*/ 522 h 589"/>
                            <a:gd name="T28" fmla="*/ 96 w 216"/>
                            <a:gd name="T29" fmla="*/ 546 h 589"/>
                            <a:gd name="T30" fmla="*/ 102 w 216"/>
                            <a:gd name="T31" fmla="*/ 564 h 589"/>
                            <a:gd name="T32" fmla="*/ 120 w 216"/>
                            <a:gd name="T33" fmla="*/ 582 h 5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 h="589">
                              <a:moveTo>
                                <a:pt x="204" y="0"/>
                              </a:moveTo>
                              <a:cubicBezTo>
                                <a:pt x="202" y="6"/>
                                <a:pt x="197" y="12"/>
                                <a:pt x="198" y="18"/>
                              </a:cubicBezTo>
                              <a:cubicBezTo>
                                <a:pt x="199" y="31"/>
                                <a:pt x="210" y="54"/>
                                <a:pt x="210" y="54"/>
                              </a:cubicBezTo>
                              <a:cubicBezTo>
                                <a:pt x="208" y="68"/>
                                <a:pt x="212" y="84"/>
                                <a:pt x="204" y="96"/>
                              </a:cubicBezTo>
                              <a:cubicBezTo>
                                <a:pt x="200" y="101"/>
                                <a:pt x="192" y="89"/>
                                <a:pt x="186" y="90"/>
                              </a:cubicBezTo>
                              <a:cubicBezTo>
                                <a:pt x="173" y="91"/>
                                <a:pt x="150" y="102"/>
                                <a:pt x="150" y="102"/>
                              </a:cubicBezTo>
                              <a:cubicBezTo>
                                <a:pt x="140" y="131"/>
                                <a:pt x="154" y="177"/>
                                <a:pt x="156" y="204"/>
                              </a:cubicBezTo>
                              <a:cubicBezTo>
                                <a:pt x="164" y="202"/>
                                <a:pt x="184" y="190"/>
                                <a:pt x="192" y="204"/>
                              </a:cubicBezTo>
                              <a:cubicBezTo>
                                <a:pt x="201" y="221"/>
                                <a:pt x="212" y="279"/>
                                <a:pt x="216" y="300"/>
                              </a:cubicBezTo>
                              <a:cubicBezTo>
                                <a:pt x="209" y="366"/>
                                <a:pt x="212" y="386"/>
                                <a:pt x="156" y="414"/>
                              </a:cubicBezTo>
                              <a:cubicBezTo>
                                <a:pt x="150" y="417"/>
                                <a:pt x="145" y="424"/>
                                <a:pt x="138" y="426"/>
                              </a:cubicBezTo>
                              <a:cubicBezTo>
                                <a:pt x="110" y="432"/>
                                <a:pt x="54" y="438"/>
                                <a:pt x="54" y="438"/>
                              </a:cubicBezTo>
                              <a:cubicBezTo>
                                <a:pt x="34" y="445"/>
                                <a:pt x="20" y="455"/>
                                <a:pt x="0" y="462"/>
                              </a:cubicBezTo>
                              <a:cubicBezTo>
                                <a:pt x="9" y="506"/>
                                <a:pt x="19" y="495"/>
                                <a:pt x="60" y="522"/>
                              </a:cubicBezTo>
                              <a:cubicBezTo>
                                <a:pt x="72" y="530"/>
                                <a:pt x="96" y="546"/>
                                <a:pt x="96" y="546"/>
                              </a:cubicBezTo>
                              <a:cubicBezTo>
                                <a:pt x="98" y="552"/>
                                <a:pt x="98" y="559"/>
                                <a:pt x="102" y="564"/>
                              </a:cubicBezTo>
                              <a:cubicBezTo>
                                <a:pt x="122" y="589"/>
                                <a:pt x="120" y="566"/>
                                <a:pt x="120" y="58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grpSp>
                <p:sp>
                  <p:nvSpPr>
                    <p:cNvPr id="14" name="Freeform 31"/>
                    <p:cNvSpPr>
                      <a:spLocks/>
                    </p:cNvSpPr>
                    <p:nvPr/>
                  </p:nvSpPr>
                  <p:spPr bwMode="auto">
                    <a:xfrm>
                      <a:off x="2437" y="1484"/>
                      <a:ext cx="157" cy="165"/>
                    </a:xfrm>
                    <a:custGeom>
                      <a:avLst/>
                      <a:gdLst>
                        <a:gd name="T0" fmla="*/ 155 w 157"/>
                        <a:gd name="T1" fmla="*/ 160 h 165"/>
                        <a:gd name="T2" fmla="*/ 143 w 157"/>
                        <a:gd name="T3" fmla="*/ 124 h 165"/>
                        <a:gd name="T4" fmla="*/ 119 w 157"/>
                        <a:gd name="T5" fmla="*/ 88 h 165"/>
                        <a:gd name="T6" fmla="*/ 107 w 157"/>
                        <a:gd name="T7" fmla="*/ 40 h 165"/>
                        <a:gd name="T8" fmla="*/ 71 w 157"/>
                        <a:gd name="T9" fmla="*/ 16 h 165"/>
                        <a:gd name="T10" fmla="*/ 83 w 157"/>
                        <a:gd name="T11" fmla="*/ 52 h 165"/>
                        <a:gd name="T12" fmla="*/ 143 w 157"/>
                        <a:gd name="T13" fmla="*/ 124 h 165"/>
                        <a:gd name="T14" fmla="*/ 119 w 157"/>
                        <a:gd name="T15" fmla="*/ 88 h 165"/>
                        <a:gd name="T16" fmla="*/ 83 w 157"/>
                        <a:gd name="T17" fmla="*/ 64 h 165"/>
                        <a:gd name="T18" fmla="*/ 71 w 157"/>
                        <a:gd name="T19" fmla="*/ 28 h 165"/>
                        <a:gd name="T20" fmla="*/ 35 w 157"/>
                        <a:gd name="T21" fmla="*/ 100 h 165"/>
                        <a:gd name="T22" fmla="*/ 71 w 157"/>
                        <a:gd name="T23" fmla="*/ 124 h 165"/>
                        <a:gd name="T24" fmla="*/ 95 w 157"/>
                        <a:gd name="T25" fmla="*/ 160 h 165"/>
                        <a:gd name="T26" fmla="*/ 131 w 157"/>
                        <a:gd name="T27" fmla="*/ 148 h 165"/>
                        <a:gd name="T28" fmla="*/ 119 w 157"/>
                        <a:gd name="T29" fmla="*/ 76 h 165"/>
                        <a:gd name="T30" fmla="*/ 71 w 157"/>
                        <a:gd name="T31" fmla="*/ 40 h 165"/>
                        <a:gd name="T32" fmla="*/ 155 w 157"/>
                        <a:gd name="T33" fmla="*/ 160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7" h="165">
                          <a:moveTo>
                            <a:pt x="155" y="160"/>
                          </a:moveTo>
                          <a:cubicBezTo>
                            <a:pt x="151" y="148"/>
                            <a:pt x="149" y="135"/>
                            <a:pt x="143" y="124"/>
                          </a:cubicBezTo>
                          <a:cubicBezTo>
                            <a:pt x="137" y="111"/>
                            <a:pt x="125" y="101"/>
                            <a:pt x="119" y="88"/>
                          </a:cubicBezTo>
                          <a:cubicBezTo>
                            <a:pt x="113" y="73"/>
                            <a:pt x="116" y="54"/>
                            <a:pt x="107" y="40"/>
                          </a:cubicBezTo>
                          <a:cubicBezTo>
                            <a:pt x="99" y="28"/>
                            <a:pt x="83" y="24"/>
                            <a:pt x="71" y="16"/>
                          </a:cubicBezTo>
                          <a:cubicBezTo>
                            <a:pt x="71" y="16"/>
                            <a:pt x="76" y="41"/>
                            <a:pt x="83" y="52"/>
                          </a:cubicBezTo>
                          <a:cubicBezTo>
                            <a:pt x="90" y="63"/>
                            <a:pt x="128" y="124"/>
                            <a:pt x="143" y="124"/>
                          </a:cubicBezTo>
                          <a:cubicBezTo>
                            <a:pt x="157" y="124"/>
                            <a:pt x="129" y="98"/>
                            <a:pt x="119" y="88"/>
                          </a:cubicBezTo>
                          <a:cubicBezTo>
                            <a:pt x="109" y="78"/>
                            <a:pt x="95" y="72"/>
                            <a:pt x="83" y="64"/>
                          </a:cubicBezTo>
                          <a:cubicBezTo>
                            <a:pt x="79" y="52"/>
                            <a:pt x="83" y="33"/>
                            <a:pt x="71" y="28"/>
                          </a:cubicBezTo>
                          <a:cubicBezTo>
                            <a:pt x="0" y="0"/>
                            <a:pt x="23" y="80"/>
                            <a:pt x="35" y="100"/>
                          </a:cubicBezTo>
                          <a:cubicBezTo>
                            <a:pt x="42" y="113"/>
                            <a:pt x="59" y="116"/>
                            <a:pt x="71" y="124"/>
                          </a:cubicBezTo>
                          <a:cubicBezTo>
                            <a:pt x="79" y="136"/>
                            <a:pt x="82" y="155"/>
                            <a:pt x="95" y="160"/>
                          </a:cubicBezTo>
                          <a:cubicBezTo>
                            <a:pt x="107" y="165"/>
                            <a:pt x="128" y="160"/>
                            <a:pt x="131" y="148"/>
                          </a:cubicBezTo>
                          <a:cubicBezTo>
                            <a:pt x="138" y="125"/>
                            <a:pt x="130" y="98"/>
                            <a:pt x="119" y="76"/>
                          </a:cubicBezTo>
                          <a:cubicBezTo>
                            <a:pt x="110" y="58"/>
                            <a:pt x="85" y="54"/>
                            <a:pt x="71" y="40"/>
                          </a:cubicBezTo>
                          <a:lnTo>
                            <a:pt x="155" y="160"/>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2" name="Freeform 32"/>
                  <p:cNvSpPr>
                    <a:spLocks/>
                  </p:cNvSpPr>
                  <p:nvPr/>
                </p:nvSpPr>
                <p:spPr bwMode="auto">
                  <a:xfrm>
                    <a:off x="2254" y="1440"/>
                    <a:ext cx="470" cy="528"/>
                  </a:xfrm>
                  <a:custGeom>
                    <a:avLst/>
                    <a:gdLst>
                      <a:gd name="T0" fmla="*/ 446 w 470"/>
                      <a:gd name="T1" fmla="*/ 408 h 528"/>
                      <a:gd name="T2" fmla="*/ 410 w 470"/>
                      <a:gd name="T3" fmla="*/ 288 h 528"/>
                      <a:gd name="T4" fmla="*/ 398 w 470"/>
                      <a:gd name="T5" fmla="*/ 252 h 528"/>
                      <a:gd name="T6" fmla="*/ 362 w 470"/>
                      <a:gd name="T7" fmla="*/ 240 h 528"/>
                      <a:gd name="T8" fmla="*/ 350 w 470"/>
                      <a:gd name="T9" fmla="*/ 204 h 528"/>
                      <a:gd name="T10" fmla="*/ 338 w 470"/>
                      <a:gd name="T11" fmla="*/ 60 h 528"/>
                      <a:gd name="T12" fmla="*/ 230 w 470"/>
                      <a:gd name="T13" fmla="*/ 12 h 528"/>
                      <a:gd name="T14" fmla="*/ 194 w 470"/>
                      <a:gd name="T15" fmla="*/ 0 h 528"/>
                      <a:gd name="T16" fmla="*/ 26 w 470"/>
                      <a:gd name="T17" fmla="*/ 36 h 528"/>
                      <a:gd name="T18" fmla="*/ 62 w 470"/>
                      <a:gd name="T19" fmla="*/ 252 h 528"/>
                      <a:gd name="T20" fmla="*/ 74 w 470"/>
                      <a:gd name="T21" fmla="*/ 288 h 528"/>
                      <a:gd name="T22" fmla="*/ 110 w 470"/>
                      <a:gd name="T23" fmla="*/ 312 h 528"/>
                      <a:gd name="T24" fmla="*/ 254 w 470"/>
                      <a:gd name="T25" fmla="*/ 432 h 528"/>
                      <a:gd name="T26" fmla="*/ 362 w 470"/>
                      <a:gd name="T27" fmla="*/ 504 h 528"/>
                      <a:gd name="T28" fmla="*/ 398 w 470"/>
                      <a:gd name="T29" fmla="*/ 528 h 528"/>
                      <a:gd name="T30" fmla="*/ 446 w 470"/>
                      <a:gd name="T31" fmla="*/ 468 h 528"/>
                      <a:gd name="T32" fmla="*/ 470 w 470"/>
                      <a:gd name="T33" fmla="*/ 432 h 528"/>
                      <a:gd name="T34" fmla="*/ 446 w 470"/>
                      <a:gd name="T35" fmla="*/ 408 h 5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0" h="528">
                        <a:moveTo>
                          <a:pt x="446" y="408"/>
                        </a:moveTo>
                        <a:cubicBezTo>
                          <a:pt x="424" y="255"/>
                          <a:pt x="454" y="375"/>
                          <a:pt x="410" y="288"/>
                        </a:cubicBezTo>
                        <a:cubicBezTo>
                          <a:pt x="404" y="277"/>
                          <a:pt x="407" y="261"/>
                          <a:pt x="398" y="252"/>
                        </a:cubicBezTo>
                        <a:cubicBezTo>
                          <a:pt x="389" y="243"/>
                          <a:pt x="374" y="244"/>
                          <a:pt x="362" y="240"/>
                        </a:cubicBezTo>
                        <a:cubicBezTo>
                          <a:pt x="358" y="228"/>
                          <a:pt x="352" y="217"/>
                          <a:pt x="350" y="204"/>
                        </a:cubicBezTo>
                        <a:cubicBezTo>
                          <a:pt x="344" y="156"/>
                          <a:pt x="351" y="106"/>
                          <a:pt x="338" y="60"/>
                        </a:cubicBezTo>
                        <a:cubicBezTo>
                          <a:pt x="332" y="41"/>
                          <a:pt x="254" y="20"/>
                          <a:pt x="230" y="12"/>
                        </a:cubicBezTo>
                        <a:cubicBezTo>
                          <a:pt x="218" y="8"/>
                          <a:pt x="194" y="0"/>
                          <a:pt x="194" y="0"/>
                        </a:cubicBezTo>
                        <a:cubicBezTo>
                          <a:pt x="139" y="18"/>
                          <a:pt x="82" y="22"/>
                          <a:pt x="26" y="36"/>
                        </a:cubicBezTo>
                        <a:cubicBezTo>
                          <a:pt x="0" y="115"/>
                          <a:pt x="28" y="183"/>
                          <a:pt x="62" y="252"/>
                        </a:cubicBezTo>
                        <a:cubicBezTo>
                          <a:pt x="68" y="263"/>
                          <a:pt x="66" y="278"/>
                          <a:pt x="74" y="288"/>
                        </a:cubicBezTo>
                        <a:cubicBezTo>
                          <a:pt x="83" y="299"/>
                          <a:pt x="99" y="302"/>
                          <a:pt x="110" y="312"/>
                        </a:cubicBezTo>
                        <a:cubicBezTo>
                          <a:pt x="249" y="435"/>
                          <a:pt x="114" y="339"/>
                          <a:pt x="254" y="432"/>
                        </a:cubicBezTo>
                        <a:cubicBezTo>
                          <a:pt x="290" y="456"/>
                          <a:pt x="326" y="480"/>
                          <a:pt x="362" y="504"/>
                        </a:cubicBezTo>
                        <a:cubicBezTo>
                          <a:pt x="374" y="512"/>
                          <a:pt x="398" y="528"/>
                          <a:pt x="398" y="528"/>
                        </a:cubicBezTo>
                        <a:cubicBezTo>
                          <a:pt x="459" y="488"/>
                          <a:pt x="417" y="526"/>
                          <a:pt x="446" y="468"/>
                        </a:cubicBezTo>
                        <a:cubicBezTo>
                          <a:pt x="452" y="455"/>
                          <a:pt x="470" y="446"/>
                          <a:pt x="470" y="432"/>
                        </a:cubicBezTo>
                        <a:cubicBezTo>
                          <a:pt x="470" y="421"/>
                          <a:pt x="454" y="416"/>
                          <a:pt x="446" y="408"/>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0" name="Freeform 33"/>
                <p:cNvSpPr>
                  <a:spLocks/>
                </p:cNvSpPr>
                <p:nvPr/>
              </p:nvSpPr>
              <p:spPr bwMode="auto">
                <a:xfrm>
                  <a:off x="2280" y="1319"/>
                  <a:ext cx="624" cy="757"/>
                </a:xfrm>
                <a:custGeom>
                  <a:avLst/>
                  <a:gdLst>
                    <a:gd name="T0" fmla="*/ 588 w 624"/>
                    <a:gd name="T1" fmla="*/ 553 h 757"/>
                    <a:gd name="T2" fmla="*/ 564 w 624"/>
                    <a:gd name="T3" fmla="*/ 481 h 757"/>
                    <a:gd name="T4" fmla="*/ 540 w 624"/>
                    <a:gd name="T5" fmla="*/ 445 h 757"/>
                    <a:gd name="T6" fmla="*/ 528 w 624"/>
                    <a:gd name="T7" fmla="*/ 409 h 757"/>
                    <a:gd name="T8" fmla="*/ 492 w 624"/>
                    <a:gd name="T9" fmla="*/ 397 h 757"/>
                    <a:gd name="T10" fmla="*/ 444 w 624"/>
                    <a:gd name="T11" fmla="*/ 337 h 757"/>
                    <a:gd name="T12" fmla="*/ 396 w 624"/>
                    <a:gd name="T13" fmla="*/ 289 h 757"/>
                    <a:gd name="T14" fmla="*/ 372 w 624"/>
                    <a:gd name="T15" fmla="*/ 253 h 757"/>
                    <a:gd name="T16" fmla="*/ 300 w 624"/>
                    <a:gd name="T17" fmla="*/ 229 h 757"/>
                    <a:gd name="T18" fmla="*/ 264 w 624"/>
                    <a:gd name="T19" fmla="*/ 205 h 757"/>
                    <a:gd name="T20" fmla="*/ 240 w 624"/>
                    <a:gd name="T21" fmla="*/ 169 h 757"/>
                    <a:gd name="T22" fmla="*/ 192 w 624"/>
                    <a:gd name="T23" fmla="*/ 121 h 757"/>
                    <a:gd name="T24" fmla="*/ 144 w 624"/>
                    <a:gd name="T25" fmla="*/ 133 h 757"/>
                    <a:gd name="T26" fmla="*/ 96 w 624"/>
                    <a:gd name="T27" fmla="*/ 85 h 757"/>
                    <a:gd name="T28" fmla="*/ 60 w 624"/>
                    <a:gd name="T29" fmla="*/ 61 h 757"/>
                    <a:gd name="T30" fmla="*/ 36 w 624"/>
                    <a:gd name="T31" fmla="*/ 61 h 757"/>
                    <a:gd name="T32" fmla="*/ 0 w 624"/>
                    <a:gd name="T33" fmla="*/ 109 h 757"/>
                    <a:gd name="T34" fmla="*/ 12 w 624"/>
                    <a:gd name="T35" fmla="*/ 229 h 757"/>
                    <a:gd name="T36" fmla="*/ 36 w 624"/>
                    <a:gd name="T37" fmla="*/ 265 h 757"/>
                    <a:gd name="T38" fmla="*/ 96 w 624"/>
                    <a:gd name="T39" fmla="*/ 349 h 757"/>
                    <a:gd name="T40" fmla="*/ 144 w 624"/>
                    <a:gd name="T41" fmla="*/ 433 h 757"/>
                    <a:gd name="T42" fmla="*/ 192 w 624"/>
                    <a:gd name="T43" fmla="*/ 493 h 757"/>
                    <a:gd name="T44" fmla="*/ 240 w 624"/>
                    <a:gd name="T45" fmla="*/ 541 h 757"/>
                    <a:gd name="T46" fmla="*/ 288 w 624"/>
                    <a:gd name="T47" fmla="*/ 589 h 757"/>
                    <a:gd name="T48" fmla="*/ 372 w 624"/>
                    <a:gd name="T49" fmla="*/ 661 h 757"/>
                    <a:gd name="T50" fmla="*/ 552 w 624"/>
                    <a:gd name="T51" fmla="*/ 757 h 757"/>
                    <a:gd name="T52" fmla="*/ 624 w 624"/>
                    <a:gd name="T53" fmla="*/ 613 h 757"/>
                    <a:gd name="T54" fmla="*/ 588 w 624"/>
                    <a:gd name="T55" fmla="*/ 553 h 7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24" h="757">
                      <a:moveTo>
                        <a:pt x="588" y="553"/>
                      </a:moveTo>
                      <a:cubicBezTo>
                        <a:pt x="580" y="529"/>
                        <a:pt x="578" y="502"/>
                        <a:pt x="564" y="481"/>
                      </a:cubicBezTo>
                      <a:cubicBezTo>
                        <a:pt x="556" y="469"/>
                        <a:pt x="546" y="458"/>
                        <a:pt x="540" y="445"/>
                      </a:cubicBezTo>
                      <a:cubicBezTo>
                        <a:pt x="534" y="434"/>
                        <a:pt x="537" y="418"/>
                        <a:pt x="528" y="409"/>
                      </a:cubicBezTo>
                      <a:cubicBezTo>
                        <a:pt x="519" y="400"/>
                        <a:pt x="504" y="401"/>
                        <a:pt x="492" y="397"/>
                      </a:cubicBezTo>
                      <a:cubicBezTo>
                        <a:pt x="462" y="307"/>
                        <a:pt x="506" y="415"/>
                        <a:pt x="444" y="337"/>
                      </a:cubicBezTo>
                      <a:cubicBezTo>
                        <a:pt x="397" y="279"/>
                        <a:pt x="475" y="315"/>
                        <a:pt x="396" y="289"/>
                      </a:cubicBezTo>
                      <a:cubicBezTo>
                        <a:pt x="388" y="277"/>
                        <a:pt x="384" y="261"/>
                        <a:pt x="372" y="253"/>
                      </a:cubicBezTo>
                      <a:cubicBezTo>
                        <a:pt x="351" y="240"/>
                        <a:pt x="321" y="243"/>
                        <a:pt x="300" y="229"/>
                      </a:cubicBezTo>
                      <a:cubicBezTo>
                        <a:pt x="288" y="221"/>
                        <a:pt x="276" y="213"/>
                        <a:pt x="264" y="205"/>
                      </a:cubicBezTo>
                      <a:cubicBezTo>
                        <a:pt x="256" y="193"/>
                        <a:pt x="251" y="178"/>
                        <a:pt x="240" y="169"/>
                      </a:cubicBezTo>
                      <a:cubicBezTo>
                        <a:pt x="182" y="122"/>
                        <a:pt x="218" y="200"/>
                        <a:pt x="192" y="121"/>
                      </a:cubicBezTo>
                      <a:cubicBezTo>
                        <a:pt x="176" y="125"/>
                        <a:pt x="160" y="133"/>
                        <a:pt x="144" y="133"/>
                      </a:cubicBezTo>
                      <a:cubicBezTo>
                        <a:pt x="86" y="133"/>
                        <a:pt x="122" y="117"/>
                        <a:pt x="96" y="85"/>
                      </a:cubicBezTo>
                      <a:cubicBezTo>
                        <a:pt x="87" y="74"/>
                        <a:pt x="72" y="69"/>
                        <a:pt x="60" y="61"/>
                      </a:cubicBezTo>
                      <a:cubicBezTo>
                        <a:pt x="40" y="0"/>
                        <a:pt x="56" y="26"/>
                        <a:pt x="36" y="61"/>
                      </a:cubicBezTo>
                      <a:cubicBezTo>
                        <a:pt x="26" y="78"/>
                        <a:pt x="12" y="93"/>
                        <a:pt x="0" y="109"/>
                      </a:cubicBezTo>
                      <a:cubicBezTo>
                        <a:pt x="4" y="149"/>
                        <a:pt x="3" y="190"/>
                        <a:pt x="12" y="229"/>
                      </a:cubicBezTo>
                      <a:cubicBezTo>
                        <a:pt x="15" y="243"/>
                        <a:pt x="30" y="252"/>
                        <a:pt x="36" y="265"/>
                      </a:cubicBezTo>
                      <a:cubicBezTo>
                        <a:pt x="75" y="353"/>
                        <a:pt x="31" y="327"/>
                        <a:pt x="96" y="349"/>
                      </a:cubicBezTo>
                      <a:cubicBezTo>
                        <a:pt x="121" y="451"/>
                        <a:pt x="87" y="347"/>
                        <a:pt x="144" y="433"/>
                      </a:cubicBezTo>
                      <a:cubicBezTo>
                        <a:pt x="190" y="503"/>
                        <a:pt x="111" y="439"/>
                        <a:pt x="192" y="493"/>
                      </a:cubicBezTo>
                      <a:cubicBezTo>
                        <a:pt x="224" y="589"/>
                        <a:pt x="176" y="477"/>
                        <a:pt x="240" y="541"/>
                      </a:cubicBezTo>
                      <a:cubicBezTo>
                        <a:pt x="304" y="605"/>
                        <a:pt x="192" y="557"/>
                        <a:pt x="288" y="589"/>
                      </a:cubicBezTo>
                      <a:cubicBezTo>
                        <a:pt x="307" y="647"/>
                        <a:pt x="321" y="627"/>
                        <a:pt x="372" y="661"/>
                      </a:cubicBezTo>
                      <a:cubicBezTo>
                        <a:pt x="414" y="723"/>
                        <a:pt x="483" y="734"/>
                        <a:pt x="552" y="757"/>
                      </a:cubicBezTo>
                      <a:cubicBezTo>
                        <a:pt x="581" y="714"/>
                        <a:pt x="607" y="663"/>
                        <a:pt x="624" y="613"/>
                      </a:cubicBezTo>
                      <a:cubicBezTo>
                        <a:pt x="595" y="570"/>
                        <a:pt x="606" y="590"/>
                        <a:pt x="588" y="553"/>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8" name="Freeform 34"/>
              <p:cNvSpPr>
                <a:spLocks/>
              </p:cNvSpPr>
              <p:nvPr/>
            </p:nvSpPr>
            <p:spPr bwMode="auto">
              <a:xfrm>
                <a:off x="2256" y="1320"/>
                <a:ext cx="300" cy="312"/>
              </a:xfrm>
              <a:custGeom>
                <a:avLst/>
                <a:gdLst>
                  <a:gd name="T0" fmla="*/ 252 w 300"/>
                  <a:gd name="T1" fmla="*/ 156 h 312"/>
                  <a:gd name="T2" fmla="*/ 204 w 300"/>
                  <a:gd name="T3" fmla="*/ 96 h 312"/>
                  <a:gd name="T4" fmla="*/ 168 w 300"/>
                  <a:gd name="T5" fmla="*/ 72 h 312"/>
                  <a:gd name="T6" fmla="*/ 84 w 300"/>
                  <a:gd name="T7" fmla="*/ 0 h 312"/>
                  <a:gd name="T8" fmla="*/ 36 w 300"/>
                  <a:gd name="T9" fmla="*/ 132 h 312"/>
                  <a:gd name="T10" fmla="*/ 48 w 300"/>
                  <a:gd name="T11" fmla="*/ 216 h 312"/>
                  <a:gd name="T12" fmla="*/ 192 w 300"/>
                  <a:gd name="T13" fmla="*/ 276 h 312"/>
                  <a:gd name="T14" fmla="*/ 300 w 300"/>
                  <a:gd name="T15" fmla="*/ 228 h 312"/>
                  <a:gd name="T16" fmla="*/ 204 w 300"/>
                  <a:gd name="T17" fmla="*/ 96 h 312"/>
                  <a:gd name="T18" fmla="*/ 96 w 300"/>
                  <a:gd name="T19" fmla="*/ 120 h 312"/>
                  <a:gd name="T20" fmla="*/ 0 w 300"/>
                  <a:gd name="T21" fmla="*/ 312 h 312"/>
                  <a:gd name="T22" fmla="*/ 252 w 300"/>
                  <a:gd name="T23" fmla="*/ 156 h 3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0" h="312">
                    <a:moveTo>
                      <a:pt x="252" y="156"/>
                    </a:moveTo>
                    <a:cubicBezTo>
                      <a:pt x="176" y="131"/>
                      <a:pt x="251" y="167"/>
                      <a:pt x="204" y="96"/>
                    </a:cubicBezTo>
                    <a:cubicBezTo>
                      <a:pt x="196" y="84"/>
                      <a:pt x="180" y="80"/>
                      <a:pt x="168" y="72"/>
                    </a:cubicBezTo>
                    <a:cubicBezTo>
                      <a:pt x="149" y="14"/>
                      <a:pt x="135" y="34"/>
                      <a:pt x="84" y="0"/>
                    </a:cubicBezTo>
                    <a:cubicBezTo>
                      <a:pt x="56" y="42"/>
                      <a:pt x="52" y="84"/>
                      <a:pt x="36" y="132"/>
                    </a:cubicBezTo>
                    <a:cubicBezTo>
                      <a:pt x="40" y="160"/>
                      <a:pt x="40" y="189"/>
                      <a:pt x="48" y="216"/>
                    </a:cubicBezTo>
                    <a:cubicBezTo>
                      <a:pt x="66" y="276"/>
                      <a:pt x="146" y="269"/>
                      <a:pt x="192" y="276"/>
                    </a:cubicBezTo>
                    <a:cubicBezTo>
                      <a:pt x="278" y="247"/>
                      <a:pt x="243" y="266"/>
                      <a:pt x="300" y="228"/>
                    </a:cubicBezTo>
                    <a:cubicBezTo>
                      <a:pt x="290" y="167"/>
                      <a:pt x="281" y="96"/>
                      <a:pt x="204" y="96"/>
                    </a:cubicBezTo>
                    <a:lnTo>
                      <a:pt x="96" y="120"/>
                    </a:lnTo>
                    <a:lnTo>
                      <a:pt x="0" y="312"/>
                    </a:lnTo>
                    <a:lnTo>
                      <a:pt x="252" y="156"/>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6" name="Freeform 35"/>
            <p:cNvSpPr>
              <a:spLocks/>
            </p:cNvSpPr>
            <p:nvPr/>
          </p:nvSpPr>
          <p:spPr bwMode="auto">
            <a:xfrm>
              <a:off x="2280" y="1380"/>
              <a:ext cx="208" cy="198"/>
            </a:xfrm>
            <a:custGeom>
              <a:avLst/>
              <a:gdLst>
                <a:gd name="T0" fmla="*/ 192 w 208"/>
                <a:gd name="T1" fmla="*/ 144 h 198"/>
                <a:gd name="T2" fmla="*/ 204 w 208"/>
                <a:gd name="T3" fmla="*/ 108 h 198"/>
                <a:gd name="T4" fmla="*/ 192 w 208"/>
                <a:gd name="T5" fmla="*/ 72 h 198"/>
                <a:gd name="T6" fmla="*/ 180 w 208"/>
                <a:gd name="T7" fmla="*/ 24 h 198"/>
                <a:gd name="T8" fmla="*/ 108 w 208"/>
                <a:gd name="T9" fmla="*/ 0 h 198"/>
                <a:gd name="T10" fmla="*/ 72 w 208"/>
                <a:gd name="T11" fmla="*/ 12 h 198"/>
                <a:gd name="T12" fmla="*/ 0 w 208"/>
                <a:gd name="T13" fmla="*/ 84 h 198"/>
                <a:gd name="T14" fmla="*/ 12 w 208"/>
                <a:gd name="T15" fmla="*/ 156 h 198"/>
                <a:gd name="T16" fmla="*/ 48 w 208"/>
                <a:gd name="T17" fmla="*/ 168 h 198"/>
                <a:gd name="T18" fmla="*/ 132 w 208"/>
                <a:gd name="T19" fmla="*/ 192 h 198"/>
                <a:gd name="T20" fmla="*/ 168 w 208"/>
                <a:gd name="T21" fmla="*/ 168 h 198"/>
                <a:gd name="T22" fmla="*/ 204 w 208"/>
                <a:gd name="T23" fmla="*/ 156 h 198"/>
                <a:gd name="T24" fmla="*/ 192 w 208"/>
                <a:gd name="T25" fmla="*/ 144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8" h="198">
                  <a:moveTo>
                    <a:pt x="192" y="144"/>
                  </a:moveTo>
                  <a:cubicBezTo>
                    <a:pt x="196" y="132"/>
                    <a:pt x="204" y="121"/>
                    <a:pt x="204" y="108"/>
                  </a:cubicBezTo>
                  <a:cubicBezTo>
                    <a:pt x="204" y="95"/>
                    <a:pt x="195" y="84"/>
                    <a:pt x="192" y="72"/>
                  </a:cubicBezTo>
                  <a:cubicBezTo>
                    <a:pt x="187" y="56"/>
                    <a:pt x="193" y="35"/>
                    <a:pt x="180" y="24"/>
                  </a:cubicBezTo>
                  <a:cubicBezTo>
                    <a:pt x="161" y="8"/>
                    <a:pt x="108" y="0"/>
                    <a:pt x="108" y="0"/>
                  </a:cubicBezTo>
                  <a:cubicBezTo>
                    <a:pt x="96" y="4"/>
                    <a:pt x="82" y="4"/>
                    <a:pt x="72" y="12"/>
                  </a:cubicBezTo>
                  <a:cubicBezTo>
                    <a:pt x="45" y="33"/>
                    <a:pt x="0" y="84"/>
                    <a:pt x="0" y="84"/>
                  </a:cubicBezTo>
                  <a:cubicBezTo>
                    <a:pt x="4" y="108"/>
                    <a:pt x="0" y="135"/>
                    <a:pt x="12" y="156"/>
                  </a:cubicBezTo>
                  <a:cubicBezTo>
                    <a:pt x="18" y="167"/>
                    <a:pt x="36" y="165"/>
                    <a:pt x="48" y="168"/>
                  </a:cubicBezTo>
                  <a:cubicBezTo>
                    <a:pt x="153" y="198"/>
                    <a:pt x="46" y="163"/>
                    <a:pt x="132" y="192"/>
                  </a:cubicBezTo>
                  <a:cubicBezTo>
                    <a:pt x="144" y="184"/>
                    <a:pt x="155" y="174"/>
                    <a:pt x="168" y="168"/>
                  </a:cubicBezTo>
                  <a:cubicBezTo>
                    <a:pt x="179" y="162"/>
                    <a:pt x="195" y="165"/>
                    <a:pt x="204" y="156"/>
                  </a:cubicBezTo>
                  <a:cubicBezTo>
                    <a:pt x="208" y="152"/>
                    <a:pt x="196" y="148"/>
                    <a:pt x="192" y="144"/>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pic>
        <p:nvPicPr>
          <p:cNvPr id="19" name="Picture 36" descr="CUBAFLAG"/>
          <p:cNvPicPr>
            <a:picLocks noChangeAspect="1" noChangeArrowheads="1" noCrop="1"/>
          </p:cNvPicPr>
          <p:nvPr/>
        </p:nvPicPr>
        <p:blipFill>
          <a:blip r:embed="rId2"/>
          <a:srcRect/>
          <a:stretch>
            <a:fillRect/>
          </a:stretch>
        </p:blipFill>
        <p:spPr bwMode="auto">
          <a:xfrm>
            <a:off x="6986582" y="180962"/>
            <a:ext cx="1057275" cy="627062"/>
          </a:xfrm>
          <a:prstGeom prst="rect">
            <a:avLst/>
          </a:prstGeom>
          <a:noFill/>
          <a:ln w="9525">
            <a:noFill/>
            <a:miter lim="800000"/>
            <a:headEnd/>
            <a:tailEnd/>
          </a:ln>
        </p:spPr>
      </p:pic>
      <p:sp>
        <p:nvSpPr>
          <p:cNvPr id="20" name="19 Rectángulo"/>
          <p:cNvSpPr/>
          <p:nvPr/>
        </p:nvSpPr>
        <p:spPr>
          <a:xfrm>
            <a:off x="1066800" y="152400"/>
            <a:ext cx="2805576" cy="830997"/>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ES" sz="48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Años 59 </a:t>
            </a:r>
            <a:endParaRPr lang="es-ES" sz="4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22" name="21 Rectángulo"/>
          <p:cNvSpPr/>
          <p:nvPr/>
        </p:nvSpPr>
        <p:spPr>
          <a:xfrm>
            <a:off x="1981200" y="1752600"/>
            <a:ext cx="6781800" cy="4401205"/>
          </a:xfrm>
          <a:prstGeom prst="rect">
            <a:avLst/>
          </a:prstGeom>
        </p:spPr>
        <p:txBody>
          <a:bodyPr wrap="square">
            <a:spAutoFit/>
          </a:bodyPr>
          <a:lstStyle/>
          <a:p>
            <a:pPr lvl="0" algn="just"/>
            <a:r>
              <a:rPr lang="es-ES" sz="2800" i="1" dirty="0" smtClean="0">
                <a:latin typeface="Arial" pitchFamily="34" charset="0"/>
                <a:cs typeface="Arial" pitchFamily="34" charset="0"/>
              </a:rPr>
              <a:t>“Los católicos de Cuba han prestado su más decidida colaboración a la causa de la libertad” y, sobre la jerarquía eclesiástica, aseguró: </a:t>
            </a:r>
          </a:p>
          <a:p>
            <a:pPr lvl="0" algn="just"/>
            <a:r>
              <a:rPr lang="es-ES" sz="2800" i="1" dirty="0" smtClean="0">
                <a:latin typeface="Arial" pitchFamily="34" charset="0"/>
                <a:cs typeface="Arial" pitchFamily="34" charset="0"/>
              </a:rPr>
              <a:t>“Yo les digo que esta es una revolución socialista sui generis y no tienen más que fijarse en el siguiente detalle: Es la primera revolución de este tipo en todo el mundo que se inicia con el apoyo total de la Iglesia”.</a:t>
            </a:r>
            <a:endParaRPr lang="es-ES_tradnl" sz="2800" i="1" dirty="0" smtClean="0">
              <a:solidFill>
                <a:prstClr val="black"/>
              </a:solidFill>
              <a:latin typeface="Arial" pitchFamily="34" charset="0"/>
              <a:cs typeface="Arial" pitchFamily="34" charset="0"/>
            </a:endParaRPr>
          </a:p>
        </p:txBody>
      </p:sp>
      <p:grpSp>
        <p:nvGrpSpPr>
          <p:cNvPr id="21" name="1 Grupo"/>
          <p:cNvGrpSpPr>
            <a:grpSpLocks/>
          </p:cNvGrpSpPr>
          <p:nvPr/>
        </p:nvGrpSpPr>
        <p:grpSpPr bwMode="auto">
          <a:xfrm>
            <a:off x="228600" y="1295400"/>
            <a:ext cx="1600200" cy="2733675"/>
            <a:chOff x="5638793" y="1359441"/>
            <a:chExt cx="1662304" cy="2536463"/>
          </a:xfrm>
        </p:grpSpPr>
        <p:sp>
          <p:nvSpPr>
            <p:cNvPr id="24" name="23 Elipse"/>
            <p:cNvSpPr/>
            <p:nvPr/>
          </p:nvSpPr>
          <p:spPr>
            <a:xfrm>
              <a:off x="5638793" y="1359441"/>
              <a:ext cx="1662304" cy="2536463"/>
            </a:xfrm>
            <a:prstGeom prst="ellipse">
              <a:avLst/>
            </a:prstGeom>
            <a:blipFill rotWithShape="0">
              <a:blip r:embed="rId3" cstate="print"/>
              <a:stretch>
                <a:fillRect/>
              </a:stretch>
            </a:blipFill>
            <a:ln>
              <a:noFill/>
            </a:ln>
          </p:spPr>
          <p:style>
            <a:lnRef idx="2">
              <a:scrgbClr r="0" g="0" b="0"/>
            </a:lnRef>
            <a:fillRef idx="1">
              <a:scrgbClr r="0" g="0" b="0"/>
            </a:fillRef>
            <a:effectRef idx="0">
              <a:schemeClr val="accent1">
                <a:hueOff val="0"/>
                <a:satOff val="0"/>
                <a:lumOff val="0"/>
                <a:alphaOff val="0"/>
              </a:schemeClr>
            </a:effectRef>
            <a:fontRef idx="minor">
              <a:schemeClr val="lt1"/>
            </a:fontRef>
          </p:style>
        </p:sp>
        <p:sp>
          <p:nvSpPr>
            <p:cNvPr id="25" name="Elipse 4"/>
            <p:cNvSpPr/>
            <p:nvPr/>
          </p:nvSpPr>
          <p:spPr>
            <a:xfrm>
              <a:off x="5881700" y="1731486"/>
              <a:ext cx="1176490" cy="1792374"/>
            </a:xfrm>
            <a:prstGeom prst="rect">
              <a:avLst/>
            </a:prstGeom>
          </p:spPr>
          <p:style>
            <a:lnRef idx="0">
              <a:scrgbClr r="0" g="0" b="0"/>
            </a:lnRef>
            <a:fillRef idx="0">
              <a:scrgbClr r="0" g="0" b="0"/>
            </a:fillRef>
            <a:effectRef idx="0">
              <a:scrgbClr r="0" g="0" b="0"/>
            </a:effectRef>
            <a:fontRef idx="minor">
              <a:schemeClr val="lt1"/>
            </a:fontRef>
          </p:style>
          <p:txBody>
            <a:bodyPr lIns="137160" tIns="137160" rIns="137160" bIns="137160" spcCol="1270" anchor="ctr"/>
            <a:lstStyle/>
            <a:p>
              <a:pPr algn="ctr" defTabSz="1600200" fontAlgn="auto">
                <a:lnSpc>
                  <a:spcPct val="90000"/>
                </a:lnSpc>
                <a:spcBef>
                  <a:spcPts val="0"/>
                </a:spcBef>
                <a:spcAft>
                  <a:spcPct val="35000"/>
                </a:spcAft>
                <a:defRPr/>
              </a:pPr>
              <a:endParaRPr lang="es-ES" sz="3600" dirty="0"/>
            </a:p>
          </p:txBody>
        </p:sp>
      </p:grpSp>
      <p:pic>
        <p:nvPicPr>
          <p:cNvPr id="26" name="Picture 7" descr="C:\Users\Norma\Desktop\170px-Christian_cross.svg.png"/>
          <p:cNvPicPr>
            <a:picLocks noChangeAspect="1" noChangeArrowheads="1"/>
          </p:cNvPicPr>
          <p:nvPr/>
        </p:nvPicPr>
        <p:blipFill>
          <a:blip r:embed="rId4"/>
          <a:srcRect/>
          <a:stretch>
            <a:fillRect/>
          </a:stretch>
        </p:blipFill>
        <p:spPr bwMode="auto">
          <a:xfrm>
            <a:off x="8305800" y="228600"/>
            <a:ext cx="714348" cy="1142984"/>
          </a:xfrm>
          <a:prstGeom prst="rect">
            <a:avLst/>
          </a:prstGeom>
          <a:noFill/>
          <a:scene3d>
            <a:camera prst="orthographicFront"/>
            <a:lightRig rig="threePt" dir="t"/>
          </a:scene3d>
          <a:sp3d>
            <a:bevelT/>
          </a:sp3d>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1"/>
          <p:cNvGrpSpPr>
            <a:grpSpLocks/>
          </p:cNvGrpSpPr>
          <p:nvPr/>
        </p:nvGrpSpPr>
        <p:grpSpPr bwMode="auto">
          <a:xfrm>
            <a:off x="5486400" y="609600"/>
            <a:ext cx="3049702" cy="1000132"/>
            <a:chOff x="144" y="1248"/>
            <a:chExt cx="5452" cy="1816"/>
          </a:xfrm>
          <a:solidFill>
            <a:srgbClr val="00B050"/>
          </a:solidFill>
        </p:grpSpPr>
        <p:grpSp>
          <p:nvGrpSpPr>
            <p:cNvPr id="3" name="Group 22"/>
            <p:cNvGrpSpPr>
              <a:grpSpLocks/>
            </p:cNvGrpSpPr>
            <p:nvPr/>
          </p:nvGrpSpPr>
          <p:grpSpPr bwMode="auto">
            <a:xfrm>
              <a:off x="144" y="1248"/>
              <a:ext cx="5452" cy="1816"/>
              <a:chOff x="144" y="1248"/>
              <a:chExt cx="5452" cy="1816"/>
            </a:xfrm>
            <a:grpFill/>
          </p:grpSpPr>
          <p:grpSp>
            <p:nvGrpSpPr>
              <p:cNvPr id="4" name="Group 23"/>
              <p:cNvGrpSpPr>
                <a:grpSpLocks/>
              </p:cNvGrpSpPr>
              <p:nvPr/>
            </p:nvGrpSpPr>
            <p:grpSpPr bwMode="auto">
              <a:xfrm>
                <a:off x="144" y="1248"/>
                <a:ext cx="5452" cy="1816"/>
                <a:chOff x="144" y="1248"/>
                <a:chExt cx="5452" cy="1816"/>
              </a:xfrm>
              <a:grpFill/>
            </p:grpSpPr>
            <p:grpSp>
              <p:nvGrpSpPr>
                <p:cNvPr id="5" name="Group 24"/>
                <p:cNvGrpSpPr>
                  <a:grpSpLocks/>
                </p:cNvGrpSpPr>
                <p:nvPr/>
              </p:nvGrpSpPr>
              <p:grpSpPr bwMode="auto">
                <a:xfrm>
                  <a:off x="144" y="1248"/>
                  <a:ext cx="5452" cy="1816"/>
                  <a:chOff x="144" y="1248"/>
                  <a:chExt cx="5452" cy="1816"/>
                </a:xfrm>
                <a:grpFill/>
              </p:grpSpPr>
              <p:grpSp>
                <p:nvGrpSpPr>
                  <p:cNvPr id="7" name="Group 25"/>
                  <p:cNvGrpSpPr>
                    <a:grpSpLocks/>
                  </p:cNvGrpSpPr>
                  <p:nvPr/>
                </p:nvGrpSpPr>
                <p:grpSpPr bwMode="auto">
                  <a:xfrm>
                    <a:off x="144" y="1248"/>
                    <a:ext cx="5452" cy="1816"/>
                    <a:chOff x="144" y="1248"/>
                    <a:chExt cx="5452" cy="1816"/>
                  </a:xfrm>
                  <a:grpFill/>
                </p:grpSpPr>
                <p:grpSp>
                  <p:nvGrpSpPr>
                    <p:cNvPr id="9" name="Group 26"/>
                    <p:cNvGrpSpPr>
                      <a:grpSpLocks/>
                    </p:cNvGrpSpPr>
                    <p:nvPr/>
                  </p:nvGrpSpPr>
                  <p:grpSpPr bwMode="auto">
                    <a:xfrm>
                      <a:off x="144" y="1248"/>
                      <a:ext cx="5452" cy="1816"/>
                      <a:chOff x="144" y="1248"/>
                      <a:chExt cx="5452" cy="1816"/>
                    </a:xfrm>
                    <a:grpFill/>
                  </p:grpSpPr>
                  <p:sp>
                    <p:nvSpPr>
                      <p:cNvPr id="15" name="Freeform 27"/>
                      <p:cNvSpPr>
                        <a:spLocks/>
                      </p:cNvSpPr>
                      <p:nvPr/>
                    </p:nvSpPr>
                    <p:spPr bwMode="auto">
                      <a:xfrm>
                        <a:off x="2448" y="1392"/>
                        <a:ext cx="3148" cy="1672"/>
                      </a:xfrm>
                      <a:custGeom>
                        <a:avLst/>
                        <a:gdLst>
                          <a:gd name="T0" fmla="*/ 592 w 3148"/>
                          <a:gd name="T1" fmla="*/ 768 h 1672"/>
                          <a:gd name="T2" fmla="*/ 784 w 3148"/>
                          <a:gd name="T3" fmla="*/ 704 h 1672"/>
                          <a:gd name="T4" fmla="*/ 872 w 3148"/>
                          <a:gd name="T5" fmla="*/ 800 h 1672"/>
                          <a:gd name="T6" fmla="*/ 944 w 3148"/>
                          <a:gd name="T7" fmla="*/ 1016 h 1672"/>
                          <a:gd name="T8" fmla="*/ 984 w 3148"/>
                          <a:gd name="T9" fmla="*/ 1088 h 1672"/>
                          <a:gd name="T10" fmla="*/ 1208 w 3148"/>
                          <a:gd name="T11" fmla="*/ 1192 h 1672"/>
                          <a:gd name="T12" fmla="*/ 1592 w 3148"/>
                          <a:gd name="T13" fmla="*/ 1240 h 1672"/>
                          <a:gd name="T14" fmla="*/ 1568 w 3148"/>
                          <a:gd name="T15" fmla="*/ 1416 h 1672"/>
                          <a:gd name="T16" fmla="*/ 1464 w 3148"/>
                          <a:gd name="T17" fmla="*/ 1520 h 1672"/>
                          <a:gd name="T18" fmla="*/ 1376 w 3148"/>
                          <a:gd name="T19" fmla="*/ 1576 h 1672"/>
                          <a:gd name="T20" fmla="*/ 1368 w 3148"/>
                          <a:gd name="T21" fmla="*/ 1672 h 1672"/>
                          <a:gd name="T22" fmla="*/ 1552 w 3148"/>
                          <a:gd name="T23" fmla="*/ 1640 h 1672"/>
                          <a:gd name="T24" fmla="*/ 1792 w 3148"/>
                          <a:gd name="T25" fmla="*/ 1592 h 1672"/>
                          <a:gd name="T26" fmla="*/ 2216 w 3148"/>
                          <a:gd name="T27" fmla="*/ 1568 h 1672"/>
                          <a:gd name="T28" fmla="*/ 2624 w 3148"/>
                          <a:gd name="T29" fmla="*/ 1544 h 1672"/>
                          <a:gd name="T30" fmla="*/ 2760 w 3148"/>
                          <a:gd name="T31" fmla="*/ 1552 h 1672"/>
                          <a:gd name="T32" fmla="*/ 3128 w 3148"/>
                          <a:gd name="T33" fmla="*/ 1424 h 1672"/>
                          <a:gd name="T34" fmla="*/ 3048 w 3148"/>
                          <a:gd name="T35" fmla="*/ 1384 h 1672"/>
                          <a:gd name="T36" fmla="*/ 2872 w 3148"/>
                          <a:gd name="T37" fmla="*/ 1256 h 1672"/>
                          <a:gd name="T38" fmla="*/ 2696 w 3148"/>
                          <a:gd name="T39" fmla="*/ 1176 h 1672"/>
                          <a:gd name="T40" fmla="*/ 2400 w 3148"/>
                          <a:gd name="T41" fmla="*/ 1152 h 1672"/>
                          <a:gd name="T42" fmla="*/ 2392 w 3148"/>
                          <a:gd name="T43" fmla="*/ 1056 h 1672"/>
                          <a:gd name="T44" fmla="*/ 2296 w 3148"/>
                          <a:gd name="T45" fmla="*/ 936 h 1672"/>
                          <a:gd name="T46" fmla="*/ 2056 w 3148"/>
                          <a:gd name="T47" fmla="*/ 928 h 1672"/>
                          <a:gd name="T48" fmla="*/ 1904 w 3148"/>
                          <a:gd name="T49" fmla="*/ 928 h 1672"/>
                          <a:gd name="T50" fmla="*/ 1792 w 3148"/>
                          <a:gd name="T51" fmla="*/ 848 h 1672"/>
                          <a:gd name="T52" fmla="*/ 1712 w 3148"/>
                          <a:gd name="T53" fmla="*/ 784 h 1672"/>
                          <a:gd name="T54" fmla="*/ 1592 w 3148"/>
                          <a:gd name="T55" fmla="*/ 704 h 1672"/>
                          <a:gd name="T56" fmla="*/ 1440 w 3148"/>
                          <a:gd name="T57" fmla="*/ 592 h 1672"/>
                          <a:gd name="T58" fmla="*/ 1352 w 3148"/>
                          <a:gd name="T59" fmla="*/ 536 h 1672"/>
                          <a:gd name="T60" fmla="*/ 1256 w 3148"/>
                          <a:gd name="T61" fmla="*/ 480 h 1672"/>
                          <a:gd name="T62" fmla="*/ 1216 w 3148"/>
                          <a:gd name="T63" fmla="*/ 496 h 1672"/>
                          <a:gd name="T64" fmla="*/ 1456 w 3148"/>
                          <a:gd name="T65" fmla="*/ 640 h 1672"/>
                          <a:gd name="T66" fmla="*/ 1504 w 3148"/>
                          <a:gd name="T67" fmla="*/ 704 h 1672"/>
                          <a:gd name="T68" fmla="*/ 1600 w 3148"/>
                          <a:gd name="T69" fmla="*/ 784 h 1672"/>
                          <a:gd name="T70" fmla="*/ 1512 w 3148"/>
                          <a:gd name="T71" fmla="*/ 720 h 1672"/>
                          <a:gd name="T72" fmla="*/ 1296 w 3148"/>
                          <a:gd name="T73" fmla="*/ 600 h 1672"/>
                          <a:gd name="T74" fmla="*/ 1120 w 3148"/>
                          <a:gd name="T75" fmla="*/ 488 h 1672"/>
                          <a:gd name="T76" fmla="*/ 1024 w 3148"/>
                          <a:gd name="T77" fmla="*/ 440 h 1672"/>
                          <a:gd name="T78" fmla="*/ 832 w 3148"/>
                          <a:gd name="T79" fmla="*/ 328 h 1672"/>
                          <a:gd name="T80" fmla="*/ 480 w 3148"/>
                          <a:gd name="T81" fmla="*/ 296 h 1672"/>
                          <a:gd name="T82" fmla="*/ 416 w 3148"/>
                          <a:gd name="T83" fmla="*/ 224 h 1672"/>
                          <a:gd name="T84" fmla="*/ 352 w 3148"/>
                          <a:gd name="T85" fmla="*/ 168 h 1672"/>
                          <a:gd name="T86" fmla="*/ 216 w 3148"/>
                          <a:gd name="T87" fmla="*/ 64 h 1672"/>
                          <a:gd name="T88" fmla="*/ 0 w 3148"/>
                          <a:gd name="T89" fmla="*/ 32 h 16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148" h="1672">
                            <a:moveTo>
                              <a:pt x="520" y="744"/>
                            </a:moveTo>
                            <a:cubicBezTo>
                              <a:pt x="536" y="749"/>
                              <a:pt x="552" y="755"/>
                              <a:pt x="568" y="760"/>
                            </a:cubicBezTo>
                            <a:cubicBezTo>
                              <a:pt x="576" y="763"/>
                              <a:pt x="592" y="768"/>
                              <a:pt x="592" y="768"/>
                            </a:cubicBezTo>
                            <a:cubicBezTo>
                              <a:pt x="632" y="755"/>
                              <a:pt x="672" y="741"/>
                              <a:pt x="712" y="728"/>
                            </a:cubicBezTo>
                            <a:cubicBezTo>
                              <a:pt x="728" y="723"/>
                              <a:pt x="744" y="717"/>
                              <a:pt x="760" y="712"/>
                            </a:cubicBezTo>
                            <a:cubicBezTo>
                              <a:pt x="768" y="709"/>
                              <a:pt x="784" y="704"/>
                              <a:pt x="784" y="704"/>
                            </a:cubicBezTo>
                            <a:cubicBezTo>
                              <a:pt x="805" y="707"/>
                              <a:pt x="833" y="697"/>
                              <a:pt x="848" y="712"/>
                            </a:cubicBezTo>
                            <a:cubicBezTo>
                              <a:pt x="863" y="727"/>
                              <a:pt x="850" y="755"/>
                              <a:pt x="856" y="776"/>
                            </a:cubicBezTo>
                            <a:cubicBezTo>
                              <a:pt x="859" y="785"/>
                              <a:pt x="867" y="792"/>
                              <a:pt x="872" y="800"/>
                            </a:cubicBezTo>
                            <a:cubicBezTo>
                              <a:pt x="875" y="811"/>
                              <a:pt x="875" y="822"/>
                              <a:pt x="880" y="832"/>
                            </a:cubicBezTo>
                            <a:cubicBezTo>
                              <a:pt x="889" y="849"/>
                              <a:pt x="912" y="880"/>
                              <a:pt x="912" y="880"/>
                            </a:cubicBezTo>
                            <a:cubicBezTo>
                              <a:pt x="920" y="927"/>
                              <a:pt x="935" y="970"/>
                              <a:pt x="944" y="1016"/>
                            </a:cubicBezTo>
                            <a:cubicBezTo>
                              <a:pt x="947" y="1029"/>
                              <a:pt x="944" y="1045"/>
                              <a:pt x="952" y="1056"/>
                            </a:cubicBezTo>
                            <a:cubicBezTo>
                              <a:pt x="957" y="1063"/>
                              <a:pt x="968" y="1061"/>
                              <a:pt x="976" y="1064"/>
                            </a:cubicBezTo>
                            <a:cubicBezTo>
                              <a:pt x="979" y="1072"/>
                              <a:pt x="977" y="1083"/>
                              <a:pt x="984" y="1088"/>
                            </a:cubicBezTo>
                            <a:cubicBezTo>
                              <a:pt x="991" y="1093"/>
                              <a:pt x="1084" y="1119"/>
                              <a:pt x="1088" y="1120"/>
                            </a:cubicBezTo>
                            <a:cubicBezTo>
                              <a:pt x="1115" y="1138"/>
                              <a:pt x="1122" y="1158"/>
                              <a:pt x="1152" y="1168"/>
                            </a:cubicBezTo>
                            <a:cubicBezTo>
                              <a:pt x="1163" y="1202"/>
                              <a:pt x="1175" y="1203"/>
                              <a:pt x="1208" y="1192"/>
                            </a:cubicBezTo>
                            <a:cubicBezTo>
                              <a:pt x="1316" y="1219"/>
                              <a:pt x="1290" y="1211"/>
                              <a:pt x="1408" y="1200"/>
                            </a:cubicBezTo>
                            <a:cubicBezTo>
                              <a:pt x="1454" y="1208"/>
                              <a:pt x="1468" y="1224"/>
                              <a:pt x="1504" y="1200"/>
                            </a:cubicBezTo>
                            <a:cubicBezTo>
                              <a:pt x="1548" y="1206"/>
                              <a:pt x="1578" y="1198"/>
                              <a:pt x="1592" y="1240"/>
                            </a:cubicBezTo>
                            <a:cubicBezTo>
                              <a:pt x="1576" y="1289"/>
                              <a:pt x="1596" y="1297"/>
                              <a:pt x="1640" y="1312"/>
                            </a:cubicBezTo>
                            <a:cubicBezTo>
                              <a:pt x="1664" y="1347"/>
                              <a:pt x="1659" y="1368"/>
                              <a:pt x="1624" y="1392"/>
                            </a:cubicBezTo>
                            <a:cubicBezTo>
                              <a:pt x="1610" y="1433"/>
                              <a:pt x="1606" y="1441"/>
                              <a:pt x="1568" y="1416"/>
                            </a:cubicBezTo>
                            <a:cubicBezTo>
                              <a:pt x="1504" y="1459"/>
                              <a:pt x="1581" y="1403"/>
                              <a:pt x="1528" y="1456"/>
                            </a:cubicBezTo>
                            <a:cubicBezTo>
                              <a:pt x="1465" y="1519"/>
                              <a:pt x="1546" y="1417"/>
                              <a:pt x="1480" y="1496"/>
                            </a:cubicBezTo>
                            <a:cubicBezTo>
                              <a:pt x="1474" y="1503"/>
                              <a:pt x="1472" y="1514"/>
                              <a:pt x="1464" y="1520"/>
                            </a:cubicBezTo>
                            <a:cubicBezTo>
                              <a:pt x="1450" y="1531"/>
                              <a:pt x="1431" y="1534"/>
                              <a:pt x="1416" y="1544"/>
                            </a:cubicBezTo>
                            <a:cubicBezTo>
                              <a:pt x="1411" y="1552"/>
                              <a:pt x="1408" y="1562"/>
                              <a:pt x="1400" y="1568"/>
                            </a:cubicBezTo>
                            <a:cubicBezTo>
                              <a:pt x="1393" y="1573"/>
                              <a:pt x="1382" y="1570"/>
                              <a:pt x="1376" y="1576"/>
                            </a:cubicBezTo>
                            <a:cubicBezTo>
                              <a:pt x="1370" y="1582"/>
                              <a:pt x="1373" y="1593"/>
                              <a:pt x="1368" y="1600"/>
                            </a:cubicBezTo>
                            <a:cubicBezTo>
                              <a:pt x="1362" y="1608"/>
                              <a:pt x="1352" y="1611"/>
                              <a:pt x="1344" y="1616"/>
                            </a:cubicBezTo>
                            <a:cubicBezTo>
                              <a:pt x="1333" y="1649"/>
                              <a:pt x="1334" y="1661"/>
                              <a:pt x="1368" y="1672"/>
                            </a:cubicBezTo>
                            <a:cubicBezTo>
                              <a:pt x="1384" y="1667"/>
                              <a:pt x="1400" y="1661"/>
                              <a:pt x="1416" y="1656"/>
                            </a:cubicBezTo>
                            <a:cubicBezTo>
                              <a:pt x="1424" y="1653"/>
                              <a:pt x="1440" y="1648"/>
                              <a:pt x="1440" y="1648"/>
                            </a:cubicBezTo>
                            <a:cubicBezTo>
                              <a:pt x="1521" y="1658"/>
                              <a:pt x="1484" y="1663"/>
                              <a:pt x="1552" y="1640"/>
                            </a:cubicBezTo>
                            <a:cubicBezTo>
                              <a:pt x="1568" y="1635"/>
                              <a:pt x="1584" y="1629"/>
                              <a:pt x="1600" y="1624"/>
                            </a:cubicBezTo>
                            <a:cubicBezTo>
                              <a:pt x="1608" y="1621"/>
                              <a:pt x="1624" y="1616"/>
                              <a:pt x="1624" y="1616"/>
                            </a:cubicBezTo>
                            <a:cubicBezTo>
                              <a:pt x="1675" y="1650"/>
                              <a:pt x="1744" y="1624"/>
                              <a:pt x="1792" y="1592"/>
                            </a:cubicBezTo>
                            <a:cubicBezTo>
                              <a:pt x="1843" y="1600"/>
                              <a:pt x="1855" y="1594"/>
                              <a:pt x="1904" y="1584"/>
                            </a:cubicBezTo>
                            <a:cubicBezTo>
                              <a:pt x="1971" y="1601"/>
                              <a:pt x="2038" y="1571"/>
                              <a:pt x="2104" y="1560"/>
                            </a:cubicBezTo>
                            <a:cubicBezTo>
                              <a:pt x="2143" y="1568"/>
                              <a:pt x="2178" y="1581"/>
                              <a:pt x="2216" y="1568"/>
                            </a:cubicBezTo>
                            <a:cubicBezTo>
                              <a:pt x="2389" y="1575"/>
                              <a:pt x="2381" y="1569"/>
                              <a:pt x="2504" y="1600"/>
                            </a:cubicBezTo>
                            <a:cubicBezTo>
                              <a:pt x="2539" y="1597"/>
                              <a:pt x="2576" y="1607"/>
                              <a:pt x="2608" y="1592"/>
                            </a:cubicBezTo>
                            <a:cubicBezTo>
                              <a:pt x="2623" y="1585"/>
                              <a:pt x="2608" y="1549"/>
                              <a:pt x="2624" y="1544"/>
                            </a:cubicBezTo>
                            <a:cubicBezTo>
                              <a:pt x="2632" y="1541"/>
                              <a:pt x="2640" y="1539"/>
                              <a:pt x="2648" y="1536"/>
                            </a:cubicBezTo>
                            <a:cubicBezTo>
                              <a:pt x="2636" y="1595"/>
                              <a:pt x="2641" y="1586"/>
                              <a:pt x="2696" y="1600"/>
                            </a:cubicBezTo>
                            <a:cubicBezTo>
                              <a:pt x="2717" y="1569"/>
                              <a:pt x="2730" y="1569"/>
                              <a:pt x="2760" y="1552"/>
                            </a:cubicBezTo>
                            <a:cubicBezTo>
                              <a:pt x="2777" y="1543"/>
                              <a:pt x="2790" y="1526"/>
                              <a:pt x="2808" y="1520"/>
                            </a:cubicBezTo>
                            <a:cubicBezTo>
                              <a:pt x="2888" y="1493"/>
                              <a:pt x="2981" y="1486"/>
                              <a:pt x="3064" y="1480"/>
                            </a:cubicBezTo>
                            <a:cubicBezTo>
                              <a:pt x="3120" y="1443"/>
                              <a:pt x="3101" y="1464"/>
                              <a:pt x="3128" y="1424"/>
                            </a:cubicBezTo>
                            <a:cubicBezTo>
                              <a:pt x="3123" y="1416"/>
                              <a:pt x="3114" y="1409"/>
                              <a:pt x="3112" y="1400"/>
                            </a:cubicBezTo>
                            <a:cubicBezTo>
                              <a:pt x="3104" y="1354"/>
                              <a:pt x="3148" y="1395"/>
                              <a:pt x="3096" y="1360"/>
                            </a:cubicBezTo>
                            <a:cubicBezTo>
                              <a:pt x="3084" y="1368"/>
                              <a:pt x="3065" y="1384"/>
                              <a:pt x="3048" y="1384"/>
                            </a:cubicBezTo>
                            <a:cubicBezTo>
                              <a:pt x="3024" y="1384"/>
                              <a:pt x="2999" y="1360"/>
                              <a:pt x="2976" y="1352"/>
                            </a:cubicBezTo>
                            <a:cubicBezTo>
                              <a:pt x="2953" y="1329"/>
                              <a:pt x="2916" y="1289"/>
                              <a:pt x="2888" y="1280"/>
                            </a:cubicBezTo>
                            <a:cubicBezTo>
                              <a:pt x="2883" y="1272"/>
                              <a:pt x="2880" y="1262"/>
                              <a:pt x="2872" y="1256"/>
                            </a:cubicBezTo>
                            <a:cubicBezTo>
                              <a:pt x="2865" y="1251"/>
                              <a:pt x="2854" y="1254"/>
                              <a:pt x="2848" y="1248"/>
                            </a:cubicBezTo>
                            <a:cubicBezTo>
                              <a:pt x="2805" y="1205"/>
                              <a:pt x="2880" y="1237"/>
                              <a:pt x="2816" y="1216"/>
                            </a:cubicBezTo>
                            <a:cubicBezTo>
                              <a:pt x="2799" y="1165"/>
                              <a:pt x="2742" y="1187"/>
                              <a:pt x="2696" y="1176"/>
                            </a:cubicBezTo>
                            <a:cubicBezTo>
                              <a:pt x="2650" y="1145"/>
                              <a:pt x="2597" y="1154"/>
                              <a:pt x="2552" y="1184"/>
                            </a:cubicBezTo>
                            <a:cubicBezTo>
                              <a:pt x="2495" y="1146"/>
                              <a:pt x="2523" y="1147"/>
                              <a:pt x="2472" y="1160"/>
                            </a:cubicBezTo>
                            <a:cubicBezTo>
                              <a:pt x="2435" y="1184"/>
                              <a:pt x="2435" y="1175"/>
                              <a:pt x="2400" y="1152"/>
                            </a:cubicBezTo>
                            <a:cubicBezTo>
                              <a:pt x="2339" y="1172"/>
                              <a:pt x="2369" y="1171"/>
                              <a:pt x="2312" y="1160"/>
                            </a:cubicBezTo>
                            <a:cubicBezTo>
                              <a:pt x="2299" y="1120"/>
                              <a:pt x="2288" y="1088"/>
                              <a:pt x="2336" y="1072"/>
                            </a:cubicBezTo>
                            <a:cubicBezTo>
                              <a:pt x="2367" y="1093"/>
                              <a:pt x="2380" y="1093"/>
                              <a:pt x="2392" y="1056"/>
                            </a:cubicBezTo>
                            <a:cubicBezTo>
                              <a:pt x="2388" y="1031"/>
                              <a:pt x="2391" y="995"/>
                              <a:pt x="2368" y="976"/>
                            </a:cubicBezTo>
                            <a:cubicBezTo>
                              <a:pt x="2361" y="971"/>
                              <a:pt x="2351" y="972"/>
                              <a:pt x="2344" y="968"/>
                            </a:cubicBezTo>
                            <a:cubicBezTo>
                              <a:pt x="2327" y="959"/>
                              <a:pt x="2296" y="936"/>
                              <a:pt x="2296" y="936"/>
                            </a:cubicBezTo>
                            <a:cubicBezTo>
                              <a:pt x="2238" y="955"/>
                              <a:pt x="2177" y="965"/>
                              <a:pt x="2120" y="984"/>
                            </a:cubicBezTo>
                            <a:cubicBezTo>
                              <a:pt x="2115" y="976"/>
                              <a:pt x="2111" y="966"/>
                              <a:pt x="2104" y="960"/>
                            </a:cubicBezTo>
                            <a:cubicBezTo>
                              <a:pt x="2090" y="947"/>
                              <a:pt x="2056" y="928"/>
                              <a:pt x="2056" y="928"/>
                            </a:cubicBezTo>
                            <a:cubicBezTo>
                              <a:pt x="2053" y="920"/>
                              <a:pt x="2054" y="910"/>
                              <a:pt x="2048" y="904"/>
                            </a:cubicBezTo>
                            <a:cubicBezTo>
                              <a:pt x="2042" y="898"/>
                              <a:pt x="1987" y="876"/>
                              <a:pt x="1976" y="872"/>
                            </a:cubicBezTo>
                            <a:cubicBezTo>
                              <a:pt x="1858" y="885"/>
                              <a:pt x="1927" y="859"/>
                              <a:pt x="1904" y="928"/>
                            </a:cubicBezTo>
                            <a:cubicBezTo>
                              <a:pt x="1853" y="915"/>
                              <a:pt x="1877" y="903"/>
                              <a:pt x="1832" y="888"/>
                            </a:cubicBezTo>
                            <a:cubicBezTo>
                              <a:pt x="1873" y="874"/>
                              <a:pt x="1877" y="865"/>
                              <a:pt x="1840" y="840"/>
                            </a:cubicBezTo>
                            <a:cubicBezTo>
                              <a:pt x="1824" y="843"/>
                              <a:pt x="1808" y="844"/>
                              <a:pt x="1792" y="848"/>
                            </a:cubicBezTo>
                            <a:cubicBezTo>
                              <a:pt x="1776" y="852"/>
                              <a:pt x="1744" y="864"/>
                              <a:pt x="1744" y="864"/>
                            </a:cubicBezTo>
                            <a:cubicBezTo>
                              <a:pt x="1749" y="848"/>
                              <a:pt x="1755" y="832"/>
                              <a:pt x="1760" y="816"/>
                            </a:cubicBezTo>
                            <a:cubicBezTo>
                              <a:pt x="1766" y="798"/>
                              <a:pt x="1728" y="795"/>
                              <a:pt x="1712" y="784"/>
                            </a:cubicBezTo>
                            <a:cubicBezTo>
                              <a:pt x="1696" y="773"/>
                              <a:pt x="1680" y="763"/>
                              <a:pt x="1664" y="752"/>
                            </a:cubicBezTo>
                            <a:cubicBezTo>
                              <a:pt x="1648" y="741"/>
                              <a:pt x="1632" y="731"/>
                              <a:pt x="1616" y="720"/>
                            </a:cubicBezTo>
                            <a:cubicBezTo>
                              <a:pt x="1608" y="715"/>
                              <a:pt x="1592" y="704"/>
                              <a:pt x="1592" y="704"/>
                            </a:cubicBezTo>
                            <a:cubicBezTo>
                              <a:pt x="1581" y="688"/>
                              <a:pt x="1578" y="662"/>
                              <a:pt x="1560" y="656"/>
                            </a:cubicBezTo>
                            <a:cubicBezTo>
                              <a:pt x="1494" y="634"/>
                              <a:pt x="1526" y="649"/>
                              <a:pt x="1464" y="608"/>
                            </a:cubicBezTo>
                            <a:cubicBezTo>
                              <a:pt x="1456" y="603"/>
                              <a:pt x="1449" y="595"/>
                              <a:pt x="1440" y="592"/>
                            </a:cubicBezTo>
                            <a:cubicBezTo>
                              <a:pt x="1424" y="587"/>
                              <a:pt x="1392" y="576"/>
                              <a:pt x="1392" y="576"/>
                            </a:cubicBezTo>
                            <a:cubicBezTo>
                              <a:pt x="1387" y="568"/>
                              <a:pt x="1383" y="559"/>
                              <a:pt x="1376" y="552"/>
                            </a:cubicBezTo>
                            <a:cubicBezTo>
                              <a:pt x="1369" y="545"/>
                              <a:pt x="1358" y="544"/>
                              <a:pt x="1352" y="536"/>
                            </a:cubicBezTo>
                            <a:cubicBezTo>
                              <a:pt x="1347" y="529"/>
                              <a:pt x="1349" y="519"/>
                              <a:pt x="1344" y="512"/>
                            </a:cubicBezTo>
                            <a:cubicBezTo>
                              <a:pt x="1338" y="503"/>
                              <a:pt x="1328" y="496"/>
                              <a:pt x="1320" y="488"/>
                            </a:cubicBezTo>
                            <a:cubicBezTo>
                              <a:pt x="1305" y="443"/>
                              <a:pt x="1292" y="468"/>
                              <a:pt x="1256" y="480"/>
                            </a:cubicBezTo>
                            <a:cubicBezTo>
                              <a:pt x="1240" y="477"/>
                              <a:pt x="1224" y="476"/>
                              <a:pt x="1208" y="472"/>
                            </a:cubicBezTo>
                            <a:cubicBezTo>
                              <a:pt x="1200" y="470"/>
                              <a:pt x="1190" y="458"/>
                              <a:pt x="1184" y="464"/>
                            </a:cubicBezTo>
                            <a:cubicBezTo>
                              <a:pt x="1163" y="485"/>
                              <a:pt x="1216" y="496"/>
                              <a:pt x="1216" y="496"/>
                            </a:cubicBezTo>
                            <a:cubicBezTo>
                              <a:pt x="1231" y="504"/>
                              <a:pt x="1318" y="574"/>
                              <a:pt x="1336" y="576"/>
                            </a:cubicBezTo>
                            <a:cubicBezTo>
                              <a:pt x="1357" y="579"/>
                              <a:pt x="1379" y="581"/>
                              <a:pt x="1400" y="584"/>
                            </a:cubicBezTo>
                            <a:cubicBezTo>
                              <a:pt x="1437" y="639"/>
                              <a:pt x="1414" y="626"/>
                              <a:pt x="1456" y="640"/>
                            </a:cubicBezTo>
                            <a:cubicBezTo>
                              <a:pt x="1461" y="648"/>
                              <a:pt x="1465" y="657"/>
                              <a:pt x="1472" y="664"/>
                            </a:cubicBezTo>
                            <a:cubicBezTo>
                              <a:pt x="1479" y="671"/>
                              <a:pt x="1490" y="672"/>
                              <a:pt x="1496" y="680"/>
                            </a:cubicBezTo>
                            <a:cubicBezTo>
                              <a:pt x="1501" y="687"/>
                              <a:pt x="1498" y="698"/>
                              <a:pt x="1504" y="704"/>
                            </a:cubicBezTo>
                            <a:cubicBezTo>
                              <a:pt x="1510" y="710"/>
                              <a:pt x="1520" y="708"/>
                              <a:pt x="1528" y="712"/>
                            </a:cubicBezTo>
                            <a:cubicBezTo>
                              <a:pt x="1537" y="716"/>
                              <a:pt x="1544" y="723"/>
                              <a:pt x="1552" y="728"/>
                            </a:cubicBezTo>
                            <a:cubicBezTo>
                              <a:pt x="1579" y="768"/>
                              <a:pt x="1586" y="741"/>
                              <a:pt x="1600" y="784"/>
                            </a:cubicBezTo>
                            <a:cubicBezTo>
                              <a:pt x="1584" y="789"/>
                              <a:pt x="1568" y="795"/>
                              <a:pt x="1552" y="800"/>
                            </a:cubicBezTo>
                            <a:cubicBezTo>
                              <a:pt x="1544" y="803"/>
                              <a:pt x="1528" y="808"/>
                              <a:pt x="1528" y="808"/>
                            </a:cubicBezTo>
                            <a:cubicBezTo>
                              <a:pt x="1535" y="772"/>
                              <a:pt x="1540" y="748"/>
                              <a:pt x="1512" y="720"/>
                            </a:cubicBezTo>
                            <a:cubicBezTo>
                              <a:pt x="1493" y="701"/>
                              <a:pt x="1440" y="688"/>
                              <a:pt x="1440" y="688"/>
                            </a:cubicBezTo>
                            <a:cubicBezTo>
                              <a:pt x="1418" y="656"/>
                              <a:pt x="1382" y="641"/>
                              <a:pt x="1344" y="632"/>
                            </a:cubicBezTo>
                            <a:cubicBezTo>
                              <a:pt x="1328" y="621"/>
                              <a:pt x="1314" y="606"/>
                              <a:pt x="1296" y="600"/>
                            </a:cubicBezTo>
                            <a:cubicBezTo>
                              <a:pt x="1239" y="581"/>
                              <a:pt x="1262" y="593"/>
                              <a:pt x="1224" y="568"/>
                            </a:cubicBezTo>
                            <a:cubicBezTo>
                              <a:pt x="1205" y="539"/>
                              <a:pt x="1188" y="539"/>
                              <a:pt x="1160" y="520"/>
                            </a:cubicBezTo>
                            <a:cubicBezTo>
                              <a:pt x="1124" y="466"/>
                              <a:pt x="1166" y="519"/>
                              <a:pt x="1120" y="488"/>
                            </a:cubicBezTo>
                            <a:cubicBezTo>
                              <a:pt x="1111" y="482"/>
                              <a:pt x="1106" y="469"/>
                              <a:pt x="1096" y="464"/>
                            </a:cubicBezTo>
                            <a:cubicBezTo>
                              <a:pt x="1081" y="456"/>
                              <a:pt x="1064" y="453"/>
                              <a:pt x="1048" y="448"/>
                            </a:cubicBezTo>
                            <a:cubicBezTo>
                              <a:pt x="1040" y="445"/>
                              <a:pt x="1024" y="440"/>
                              <a:pt x="1024" y="440"/>
                            </a:cubicBezTo>
                            <a:cubicBezTo>
                              <a:pt x="1009" y="425"/>
                              <a:pt x="996" y="409"/>
                              <a:pt x="976" y="400"/>
                            </a:cubicBezTo>
                            <a:cubicBezTo>
                              <a:pt x="961" y="393"/>
                              <a:pt x="942" y="393"/>
                              <a:pt x="928" y="384"/>
                            </a:cubicBezTo>
                            <a:cubicBezTo>
                              <a:pt x="897" y="363"/>
                              <a:pt x="866" y="343"/>
                              <a:pt x="832" y="328"/>
                            </a:cubicBezTo>
                            <a:cubicBezTo>
                              <a:pt x="832" y="328"/>
                              <a:pt x="772" y="308"/>
                              <a:pt x="760" y="304"/>
                            </a:cubicBezTo>
                            <a:cubicBezTo>
                              <a:pt x="752" y="301"/>
                              <a:pt x="736" y="296"/>
                              <a:pt x="736" y="296"/>
                            </a:cubicBezTo>
                            <a:cubicBezTo>
                              <a:pt x="583" y="311"/>
                              <a:pt x="601" y="311"/>
                              <a:pt x="480" y="296"/>
                            </a:cubicBezTo>
                            <a:cubicBezTo>
                              <a:pt x="460" y="236"/>
                              <a:pt x="489" y="308"/>
                              <a:pt x="448" y="256"/>
                            </a:cubicBezTo>
                            <a:cubicBezTo>
                              <a:pt x="443" y="249"/>
                              <a:pt x="446" y="238"/>
                              <a:pt x="440" y="232"/>
                            </a:cubicBezTo>
                            <a:cubicBezTo>
                              <a:pt x="434" y="226"/>
                              <a:pt x="424" y="228"/>
                              <a:pt x="416" y="224"/>
                            </a:cubicBezTo>
                            <a:cubicBezTo>
                              <a:pt x="407" y="220"/>
                              <a:pt x="400" y="213"/>
                              <a:pt x="392" y="208"/>
                            </a:cubicBezTo>
                            <a:cubicBezTo>
                              <a:pt x="387" y="200"/>
                              <a:pt x="383" y="191"/>
                              <a:pt x="376" y="184"/>
                            </a:cubicBezTo>
                            <a:cubicBezTo>
                              <a:pt x="369" y="177"/>
                              <a:pt x="357" y="176"/>
                              <a:pt x="352" y="168"/>
                            </a:cubicBezTo>
                            <a:cubicBezTo>
                              <a:pt x="343" y="154"/>
                              <a:pt x="341" y="136"/>
                              <a:pt x="336" y="120"/>
                            </a:cubicBezTo>
                            <a:cubicBezTo>
                              <a:pt x="333" y="112"/>
                              <a:pt x="320" y="116"/>
                              <a:pt x="312" y="112"/>
                            </a:cubicBezTo>
                            <a:cubicBezTo>
                              <a:pt x="280" y="96"/>
                              <a:pt x="251" y="76"/>
                              <a:pt x="216" y="64"/>
                            </a:cubicBezTo>
                            <a:cubicBezTo>
                              <a:pt x="211" y="56"/>
                              <a:pt x="208" y="45"/>
                              <a:pt x="200" y="40"/>
                            </a:cubicBezTo>
                            <a:cubicBezTo>
                              <a:pt x="195" y="37"/>
                              <a:pt x="114" y="3"/>
                              <a:pt x="104" y="0"/>
                            </a:cubicBezTo>
                            <a:cubicBezTo>
                              <a:pt x="68" y="12"/>
                              <a:pt x="37" y="32"/>
                              <a:pt x="0" y="3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nvGrpSpPr>
                      <p:cNvPr id="11" name="Group 28"/>
                      <p:cNvGrpSpPr>
                        <a:grpSpLocks/>
                      </p:cNvGrpSpPr>
                      <p:nvPr/>
                    </p:nvGrpSpPr>
                    <p:grpSpPr bwMode="auto">
                      <a:xfrm>
                        <a:off x="144" y="1248"/>
                        <a:ext cx="2834" cy="889"/>
                        <a:chOff x="134" y="1247"/>
                        <a:chExt cx="2834" cy="889"/>
                      </a:xfrm>
                      <a:grpFill/>
                    </p:grpSpPr>
                    <p:sp>
                      <p:nvSpPr>
                        <p:cNvPr id="17" name="Freeform 29"/>
                        <p:cNvSpPr>
                          <a:spLocks/>
                        </p:cNvSpPr>
                        <p:nvPr/>
                      </p:nvSpPr>
                      <p:spPr bwMode="auto">
                        <a:xfrm>
                          <a:off x="134" y="1247"/>
                          <a:ext cx="2834" cy="889"/>
                        </a:xfrm>
                        <a:custGeom>
                          <a:avLst/>
                          <a:gdLst>
                            <a:gd name="T0" fmla="*/ 2066 w 2834"/>
                            <a:gd name="T1" fmla="*/ 113 h 889"/>
                            <a:gd name="T2" fmla="*/ 1954 w 2834"/>
                            <a:gd name="T3" fmla="*/ 73 h 889"/>
                            <a:gd name="T4" fmla="*/ 1866 w 2834"/>
                            <a:gd name="T5" fmla="*/ 73 h 889"/>
                            <a:gd name="T6" fmla="*/ 1706 w 2834"/>
                            <a:gd name="T7" fmla="*/ 57 h 889"/>
                            <a:gd name="T8" fmla="*/ 1354 w 2834"/>
                            <a:gd name="T9" fmla="*/ 17 h 889"/>
                            <a:gd name="T10" fmla="*/ 1258 w 2834"/>
                            <a:gd name="T11" fmla="*/ 57 h 889"/>
                            <a:gd name="T12" fmla="*/ 1082 w 2834"/>
                            <a:gd name="T13" fmla="*/ 129 h 889"/>
                            <a:gd name="T14" fmla="*/ 946 w 2834"/>
                            <a:gd name="T15" fmla="*/ 113 h 889"/>
                            <a:gd name="T16" fmla="*/ 786 w 2834"/>
                            <a:gd name="T17" fmla="*/ 177 h 889"/>
                            <a:gd name="T18" fmla="*/ 746 w 2834"/>
                            <a:gd name="T19" fmla="*/ 193 h 889"/>
                            <a:gd name="T20" fmla="*/ 674 w 2834"/>
                            <a:gd name="T21" fmla="*/ 233 h 889"/>
                            <a:gd name="T22" fmla="*/ 402 w 2834"/>
                            <a:gd name="T23" fmla="*/ 329 h 889"/>
                            <a:gd name="T24" fmla="*/ 362 w 2834"/>
                            <a:gd name="T25" fmla="*/ 361 h 889"/>
                            <a:gd name="T26" fmla="*/ 322 w 2834"/>
                            <a:gd name="T27" fmla="*/ 417 h 889"/>
                            <a:gd name="T28" fmla="*/ 290 w 2834"/>
                            <a:gd name="T29" fmla="*/ 473 h 889"/>
                            <a:gd name="T30" fmla="*/ 266 w 2834"/>
                            <a:gd name="T31" fmla="*/ 521 h 889"/>
                            <a:gd name="T32" fmla="*/ 338 w 2834"/>
                            <a:gd name="T33" fmla="*/ 633 h 889"/>
                            <a:gd name="T34" fmla="*/ 266 w 2834"/>
                            <a:gd name="T35" fmla="*/ 641 h 889"/>
                            <a:gd name="T36" fmla="*/ 114 w 2834"/>
                            <a:gd name="T37" fmla="*/ 665 h 889"/>
                            <a:gd name="T38" fmla="*/ 42 w 2834"/>
                            <a:gd name="T39" fmla="*/ 697 h 889"/>
                            <a:gd name="T40" fmla="*/ 18 w 2834"/>
                            <a:gd name="T41" fmla="*/ 729 h 889"/>
                            <a:gd name="T42" fmla="*/ 186 w 2834"/>
                            <a:gd name="T43" fmla="*/ 705 h 889"/>
                            <a:gd name="T44" fmla="*/ 234 w 2834"/>
                            <a:gd name="T45" fmla="*/ 753 h 889"/>
                            <a:gd name="T46" fmla="*/ 290 w 2834"/>
                            <a:gd name="T47" fmla="*/ 777 h 889"/>
                            <a:gd name="T48" fmla="*/ 490 w 2834"/>
                            <a:gd name="T49" fmla="*/ 705 h 889"/>
                            <a:gd name="T50" fmla="*/ 514 w 2834"/>
                            <a:gd name="T51" fmla="*/ 625 h 889"/>
                            <a:gd name="T52" fmla="*/ 522 w 2834"/>
                            <a:gd name="T53" fmla="*/ 585 h 889"/>
                            <a:gd name="T54" fmla="*/ 794 w 2834"/>
                            <a:gd name="T55" fmla="*/ 561 h 889"/>
                            <a:gd name="T56" fmla="*/ 834 w 2834"/>
                            <a:gd name="T57" fmla="*/ 489 h 889"/>
                            <a:gd name="T58" fmla="*/ 930 w 2834"/>
                            <a:gd name="T59" fmla="*/ 441 h 889"/>
                            <a:gd name="T60" fmla="*/ 1082 w 2834"/>
                            <a:gd name="T61" fmla="*/ 345 h 889"/>
                            <a:gd name="T62" fmla="*/ 1570 w 2834"/>
                            <a:gd name="T63" fmla="*/ 305 h 889"/>
                            <a:gd name="T64" fmla="*/ 1602 w 2834"/>
                            <a:gd name="T65" fmla="*/ 441 h 889"/>
                            <a:gd name="T66" fmla="*/ 1506 w 2834"/>
                            <a:gd name="T67" fmla="*/ 441 h 889"/>
                            <a:gd name="T68" fmla="*/ 1402 w 2834"/>
                            <a:gd name="T69" fmla="*/ 441 h 889"/>
                            <a:gd name="T70" fmla="*/ 1426 w 2834"/>
                            <a:gd name="T71" fmla="*/ 489 h 889"/>
                            <a:gd name="T72" fmla="*/ 1626 w 2834"/>
                            <a:gd name="T73" fmla="*/ 585 h 889"/>
                            <a:gd name="T74" fmla="*/ 1802 w 2834"/>
                            <a:gd name="T75" fmla="*/ 593 h 889"/>
                            <a:gd name="T76" fmla="*/ 1898 w 2834"/>
                            <a:gd name="T77" fmla="*/ 617 h 889"/>
                            <a:gd name="T78" fmla="*/ 1890 w 2834"/>
                            <a:gd name="T79" fmla="*/ 521 h 889"/>
                            <a:gd name="T80" fmla="*/ 1914 w 2834"/>
                            <a:gd name="T81" fmla="*/ 569 h 889"/>
                            <a:gd name="T82" fmla="*/ 2090 w 2834"/>
                            <a:gd name="T83" fmla="*/ 649 h 889"/>
                            <a:gd name="T84" fmla="*/ 2234 w 2834"/>
                            <a:gd name="T85" fmla="*/ 633 h 889"/>
                            <a:gd name="T86" fmla="*/ 2322 w 2834"/>
                            <a:gd name="T87" fmla="*/ 665 h 889"/>
                            <a:gd name="T88" fmla="*/ 2362 w 2834"/>
                            <a:gd name="T89" fmla="*/ 697 h 889"/>
                            <a:gd name="T90" fmla="*/ 2466 w 2834"/>
                            <a:gd name="T91" fmla="*/ 777 h 889"/>
                            <a:gd name="T92" fmla="*/ 2650 w 2834"/>
                            <a:gd name="T93" fmla="*/ 833 h 889"/>
                            <a:gd name="T94" fmla="*/ 2778 w 2834"/>
                            <a:gd name="T95" fmla="*/ 889 h 88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34" h="889">
                              <a:moveTo>
                                <a:pt x="2162" y="81"/>
                              </a:moveTo>
                              <a:cubicBezTo>
                                <a:pt x="2121" y="95"/>
                                <a:pt x="2114" y="105"/>
                                <a:pt x="2066" y="113"/>
                              </a:cubicBezTo>
                              <a:cubicBezTo>
                                <a:pt x="2045" y="110"/>
                                <a:pt x="2022" y="112"/>
                                <a:pt x="2002" y="105"/>
                              </a:cubicBezTo>
                              <a:cubicBezTo>
                                <a:pt x="1984" y="99"/>
                                <a:pt x="1954" y="73"/>
                                <a:pt x="1954" y="73"/>
                              </a:cubicBezTo>
                              <a:cubicBezTo>
                                <a:pt x="1897" y="111"/>
                                <a:pt x="1925" y="110"/>
                                <a:pt x="1874" y="97"/>
                              </a:cubicBezTo>
                              <a:cubicBezTo>
                                <a:pt x="1871" y="89"/>
                                <a:pt x="1873" y="78"/>
                                <a:pt x="1866" y="73"/>
                              </a:cubicBezTo>
                              <a:cubicBezTo>
                                <a:pt x="1830" y="44"/>
                                <a:pt x="1755" y="83"/>
                                <a:pt x="1722" y="105"/>
                              </a:cubicBezTo>
                              <a:cubicBezTo>
                                <a:pt x="1717" y="89"/>
                                <a:pt x="1711" y="73"/>
                                <a:pt x="1706" y="57"/>
                              </a:cubicBezTo>
                              <a:cubicBezTo>
                                <a:pt x="1703" y="48"/>
                                <a:pt x="1628" y="35"/>
                                <a:pt x="1618" y="33"/>
                              </a:cubicBezTo>
                              <a:cubicBezTo>
                                <a:pt x="1536" y="60"/>
                                <a:pt x="1439" y="26"/>
                                <a:pt x="1354" y="17"/>
                              </a:cubicBezTo>
                              <a:cubicBezTo>
                                <a:pt x="1266" y="46"/>
                                <a:pt x="1399" y="0"/>
                                <a:pt x="1306" y="41"/>
                              </a:cubicBezTo>
                              <a:cubicBezTo>
                                <a:pt x="1291" y="48"/>
                                <a:pt x="1272" y="48"/>
                                <a:pt x="1258" y="57"/>
                              </a:cubicBezTo>
                              <a:cubicBezTo>
                                <a:pt x="1211" y="88"/>
                                <a:pt x="1215" y="92"/>
                                <a:pt x="1162" y="105"/>
                              </a:cubicBezTo>
                              <a:cubicBezTo>
                                <a:pt x="1114" y="117"/>
                                <a:pt x="1140" y="110"/>
                                <a:pt x="1082" y="129"/>
                              </a:cubicBezTo>
                              <a:cubicBezTo>
                                <a:pt x="1074" y="132"/>
                                <a:pt x="1058" y="137"/>
                                <a:pt x="1058" y="137"/>
                              </a:cubicBezTo>
                              <a:cubicBezTo>
                                <a:pt x="990" y="114"/>
                                <a:pt x="1027" y="123"/>
                                <a:pt x="946" y="113"/>
                              </a:cubicBezTo>
                              <a:cubicBezTo>
                                <a:pt x="904" y="127"/>
                                <a:pt x="914" y="147"/>
                                <a:pt x="874" y="121"/>
                              </a:cubicBezTo>
                              <a:cubicBezTo>
                                <a:pt x="827" y="137"/>
                                <a:pt x="826" y="164"/>
                                <a:pt x="786" y="177"/>
                              </a:cubicBezTo>
                              <a:cubicBezTo>
                                <a:pt x="778" y="174"/>
                                <a:pt x="770" y="166"/>
                                <a:pt x="762" y="169"/>
                              </a:cubicBezTo>
                              <a:cubicBezTo>
                                <a:pt x="753" y="173"/>
                                <a:pt x="754" y="187"/>
                                <a:pt x="746" y="193"/>
                              </a:cubicBezTo>
                              <a:cubicBezTo>
                                <a:pt x="739" y="198"/>
                                <a:pt x="729" y="197"/>
                                <a:pt x="722" y="201"/>
                              </a:cubicBezTo>
                              <a:cubicBezTo>
                                <a:pt x="705" y="210"/>
                                <a:pt x="692" y="227"/>
                                <a:pt x="674" y="233"/>
                              </a:cubicBezTo>
                              <a:cubicBezTo>
                                <a:pt x="622" y="250"/>
                                <a:pt x="543" y="259"/>
                                <a:pt x="498" y="281"/>
                              </a:cubicBezTo>
                              <a:cubicBezTo>
                                <a:pt x="466" y="297"/>
                                <a:pt x="437" y="317"/>
                                <a:pt x="402" y="329"/>
                              </a:cubicBezTo>
                              <a:cubicBezTo>
                                <a:pt x="397" y="337"/>
                                <a:pt x="394" y="347"/>
                                <a:pt x="386" y="353"/>
                              </a:cubicBezTo>
                              <a:cubicBezTo>
                                <a:pt x="379" y="358"/>
                                <a:pt x="368" y="355"/>
                                <a:pt x="362" y="361"/>
                              </a:cubicBezTo>
                              <a:cubicBezTo>
                                <a:pt x="319" y="404"/>
                                <a:pt x="394" y="372"/>
                                <a:pt x="330" y="393"/>
                              </a:cubicBezTo>
                              <a:cubicBezTo>
                                <a:pt x="327" y="401"/>
                                <a:pt x="327" y="410"/>
                                <a:pt x="322" y="417"/>
                              </a:cubicBezTo>
                              <a:cubicBezTo>
                                <a:pt x="316" y="425"/>
                                <a:pt x="303" y="425"/>
                                <a:pt x="298" y="433"/>
                              </a:cubicBezTo>
                              <a:cubicBezTo>
                                <a:pt x="291" y="445"/>
                                <a:pt x="295" y="460"/>
                                <a:pt x="290" y="473"/>
                              </a:cubicBezTo>
                              <a:cubicBezTo>
                                <a:pt x="287" y="482"/>
                                <a:pt x="278" y="488"/>
                                <a:pt x="274" y="497"/>
                              </a:cubicBezTo>
                              <a:cubicBezTo>
                                <a:pt x="270" y="505"/>
                                <a:pt x="269" y="513"/>
                                <a:pt x="266" y="521"/>
                              </a:cubicBezTo>
                              <a:cubicBezTo>
                                <a:pt x="277" y="555"/>
                                <a:pt x="292" y="589"/>
                                <a:pt x="322" y="609"/>
                              </a:cubicBezTo>
                              <a:cubicBezTo>
                                <a:pt x="327" y="617"/>
                                <a:pt x="340" y="624"/>
                                <a:pt x="338" y="633"/>
                              </a:cubicBezTo>
                              <a:cubicBezTo>
                                <a:pt x="330" y="671"/>
                                <a:pt x="298" y="638"/>
                                <a:pt x="290" y="633"/>
                              </a:cubicBezTo>
                              <a:cubicBezTo>
                                <a:pt x="282" y="636"/>
                                <a:pt x="274" y="642"/>
                                <a:pt x="266" y="641"/>
                              </a:cubicBezTo>
                              <a:cubicBezTo>
                                <a:pt x="249" y="639"/>
                                <a:pt x="218" y="625"/>
                                <a:pt x="218" y="625"/>
                              </a:cubicBezTo>
                              <a:cubicBezTo>
                                <a:pt x="184" y="647"/>
                                <a:pt x="149" y="648"/>
                                <a:pt x="114" y="665"/>
                              </a:cubicBezTo>
                              <a:cubicBezTo>
                                <a:pt x="105" y="669"/>
                                <a:pt x="99" y="677"/>
                                <a:pt x="90" y="681"/>
                              </a:cubicBezTo>
                              <a:cubicBezTo>
                                <a:pt x="75" y="688"/>
                                <a:pt x="42" y="697"/>
                                <a:pt x="42" y="697"/>
                              </a:cubicBezTo>
                              <a:cubicBezTo>
                                <a:pt x="34" y="692"/>
                                <a:pt x="27" y="679"/>
                                <a:pt x="18" y="681"/>
                              </a:cubicBezTo>
                              <a:cubicBezTo>
                                <a:pt x="0" y="685"/>
                                <a:pt x="14" y="725"/>
                                <a:pt x="18" y="729"/>
                              </a:cubicBezTo>
                              <a:cubicBezTo>
                                <a:pt x="35" y="751"/>
                                <a:pt x="67" y="749"/>
                                <a:pt x="90" y="753"/>
                              </a:cubicBezTo>
                              <a:cubicBezTo>
                                <a:pt x="152" y="712"/>
                                <a:pt x="120" y="727"/>
                                <a:pt x="186" y="705"/>
                              </a:cubicBezTo>
                              <a:cubicBezTo>
                                <a:pt x="194" y="702"/>
                                <a:pt x="210" y="697"/>
                                <a:pt x="210" y="697"/>
                              </a:cubicBezTo>
                              <a:cubicBezTo>
                                <a:pt x="244" y="708"/>
                                <a:pt x="245" y="720"/>
                                <a:pt x="234" y="753"/>
                              </a:cubicBezTo>
                              <a:cubicBezTo>
                                <a:pt x="237" y="766"/>
                                <a:pt x="230" y="788"/>
                                <a:pt x="242" y="793"/>
                              </a:cubicBezTo>
                              <a:cubicBezTo>
                                <a:pt x="258" y="800"/>
                                <a:pt x="274" y="782"/>
                                <a:pt x="290" y="777"/>
                              </a:cubicBezTo>
                              <a:cubicBezTo>
                                <a:pt x="339" y="761"/>
                                <a:pt x="367" y="718"/>
                                <a:pt x="418" y="705"/>
                              </a:cubicBezTo>
                              <a:cubicBezTo>
                                <a:pt x="431" y="707"/>
                                <a:pt x="473" y="722"/>
                                <a:pt x="490" y="705"/>
                              </a:cubicBezTo>
                              <a:cubicBezTo>
                                <a:pt x="504" y="691"/>
                                <a:pt x="522" y="657"/>
                                <a:pt x="522" y="657"/>
                              </a:cubicBezTo>
                              <a:cubicBezTo>
                                <a:pt x="519" y="646"/>
                                <a:pt x="518" y="635"/>
                                <a:pt x="514" y="625"/>
                              </a:cubicBezTo>
                              <a:cubicBezTo>
                                <a:pt x="510" y="616"/>
                                <a:pt x="496" y="610"/>
                                <a:pt x="498" y="601"/>
                              </a:cubicBezTo>
                              <a:cubicBezTo>
                                <a:pt x="500" y="592"/>
                                <a:pt x="513" y="589"/>
                                <a:pt x="522" y="585"/>
                              </a:cubicBezTo>
                              <a:cubicBezTo>
                                <a:pt x="579" y="559"/>
                                <a:pt x="618" y="559"/>
                                <a:pt x="682" y="553"/>
                              </a:cubicBezTo>
                              <a:cubicBezTo>
                                <a:pt x="721" y="540"/>
                                <a:pt x="756" y="548"/>
                                <a:pt x="794" y="561"/>
                              </a:cubicBezTo>
                              <a:cubicBezTo>
                                <a:pt x="805" y="545"/>
                                <a:pt x="820" y="531"/>
                                <a:pt x="826" y="513"/>
                              </a:cubicBezTo>
                              <a:cubicBezTo>
                                <a:pt x="829" y="505"/>
                                <a:pt x="827" y="494"/>
                                <a:pt x="834" y="489"/>
                              </a:cubicBezTo>
                              <a:cubicBezTo>
                                <a:pt x="848" y="479"/>
                                <a:pt x="868" y="482"/>
                                <a:pt x="882" y="473"/>
                              </a:cubicBezTo>
                              <a:cubicBezTo>
                                <a:pt x="898" y="462"/>
                                <a:pt x="930" y="441"/>
                                <a:pt x="930" y="441"/>
                              </a:cubicBezTo>
                              <a:cubicBezTo>
                                <a:pt x="947" y="389"/>
                                <a:pt x="922" y="444"/>
                                <a:pt x="986" y="401"/>
                              </a:cubicBezTo>
                              <a:cubicBezTo>
                                <a:pt x="1019" y="379"/>
                                <a:pt x="1050" y="366"/>
                                <a:pt x="1082" y="345"/>
                              </a:cubicBezTo>
                              <a:cubicBezTo>
                                <a:pt x="1101" y="317"/>
                                <a:pt x="1114" y="308"/>
                                <a:pt x="1146" y="297"/>
                              </a:cubicBezTo>
                              <a:cubicBezTo>
                                <a:pt x="1289" y="301"/>
                                <a:pt x="1429" y="294"/>
                                <a:pt x="1570" y="305"/>
                              </a:cubicBezTo>
                              <a:cubicBezTo>
                                <a:pt x="1617" y="321"/>
                                <a:pt x="1618" y="348"/>
                                <a:pt x="1658" y="361"/>
                              </a:cubicBezTo>
                              <a:cubicBezTo>
                                <a:pt x="1647" y="428"/>
                                <a:pt x="1663" y="400"/>
                                <a:pt x="1602" y="441"/>
                              </a:cubicBezTo>
                              <a:cubicBezTo>
                                <a:pt x="1588" y="450"/>
                                <a:pt x="1554" y="457"/>
                                <a:pt x="1554" y="457"/>
                              </a:cubicBezTo>
                              <a:cubicBezTo>
                                <a:pt x="1538" y="452"/>
                                <a:pt x="1522" y="446"/>
                                <a:pt x="1506" y="441"/>
                              </a:cubicBezTo>
                              <a:cubicBezTo>
                                <a:pt x="1498" y="438"/>
                                <a:pt x="1482" y="433"/>
                                <a:pt x="1482" y="433"/>
                              </a:cubicBezTo>
                              <a:cubicBezTo>
                                <a:pt x="1455" y="436"/>
                                <a:pt x="1426" y="430"/>
                                <a:pt x="1402" y="441"/>
                              </a:cubicBezTo>
                              <a:cubicBezTo>
                                <a:pt x="1394" y="444"/>
                                <a:pt x="1406" y="457"/>
                                <a:pt x="1410" y="465"/>
                              </a:cubicBezTo>
                              <a:cubicBezTo>
                                <a:pt x="1414" y="474"/>
                                <a:pt x="1419" y="483"/>
                                <a:pt x="1426" y="489"/>
                              </a:cubicBezTo>
                              <a:cubicBezTo>
                                <a:pt x="1465" y="523"/>
                                <a:pt x="1506" y="531"/>
                                <a:pt x="1554" y="545"/>
                              </a:cubicBezTo>
                              <a:cubicBezTo>
                                <a:pt x="1580" y="553"/>
                                <a:pt x="1626" y="585"/>
                                <a:pt x="1626" y="585"/>
                              </a:cubicBezTo>
                              <a:cubicBezTo>
                                <a:pt x="1643" y="579"/>
                                <a:pt x="1656" y="563"/>
                                <a:pt x="1674" y="561"/>
                              </a:cubicBezTo>
                              <a:cubicBezTo>
                                <a:pt x="1715" y="556"/>
                                <a:pt x="1762" y="583"/>
                                <a:pt x="1802" y="593"/>
                              </a:cubicBezTo>
                              <a:cubicBezTo>
                                <a:pt x="1786" y="640"/>
                                <a:pt x="1797" y="644"/>
                                <a:pt x="1842" y="633"/>
                              </a:cubicBezTo>
                              <a:cubicBezTo>
                                <a:pt x="1858" y="636"/>
                                <a:pt x="1898" y="657"/>
                                <a:pt x="1898" y="617"/>
                              </a:cubicBezTo>
                              <a:cubicBezTo>
                                <a:pt x="1898" y="600"/>
                                <a:pt x="1882" y="569"/>
                                <a:pt x="1882" y="569"/>
                              </a:cubicBezTo>
                              <a:cubicBezTo>
                                <a:pt x="1885" y="553"/>
                                <a:pt x="1879" y="532"/>
                                <a:pt x="1890" y="521"/>
                              </a:cubicBezTo>
                              <a:cubicBezTo>
                                <a:pt x="1897" y="514"/>
                                <a:pt x="1902" y="536"/>
                                <a:pt x="1906" y="545"/>
                              </a:cubicBezTo>
                              <a:cubicBezTo>
                                <a:pt x="1910" y="553"/>
                                <a:pt x="1910" y="562"/>
                                <a:pt x="1914" y="569"/>
                              </a:cubicBezTo>
                              <a:cubicBezTo>
                                <a:pt x="1943" y="622"/>
                                <a:pt x="1931" y="612"/>
                                <a:pt x="1970" y="625"/>
                              </a:cubicBezTo>
                              <a:cubicBezTo>
                                <a:pt x="1988" y="678"/>
                                <a:pt x="2047" y="660"/>
                                <a:pt x="2090" y="649"/>
                              </a:cubicBezTo>
                              <a:cubicBezTo>
                                <a:pt x="2106" y="645"/>
                                <a:pt x="2138" y="633"/>
                                <a:pt x="2138" y="633"/>
                              </a:cubicBezTo>
                              <a:cubicBezTo>
                                <a:pt x="2168" y="641"/>
                                <a:pt x="2203" y="653"/>
                                <a:pt x="2234" y="633"/>
                              </a:cubicBezTo>
                              <a:cubicBezTo>
                                <a:pt x="2245" y="625"/>
                                <a:pt x="2239" y="606"/>
                                <a:pt x="2242" y="593"/>
                              </a:cubicBezTo>
                              <a:cubicBezTo>
                                <a:pt x="2286" y="608"/>
                                <a:pt x="2287" y="642"/>
                                <a:pt x="2322" y="665"/>
                              </a:cubicBezTo>
                              <a:cubicBezTo>
                                <a:pt x="2327" y="673"/>
                                <a:pt x="2330" y="683"/>
                                <a:pt x="2338" y="689"/>
                              </a:cubicBezTo>
                              <a:cubicBezTo>
                                <a:pt x="2345" y="694"/>
                                <a:pt x="2356" y="691"/>
                                <a:pt x="2362" y="697"/>
                              </a:cubicBezTo>
                              <a:cubicBezTo>
                                <a:pt x="2368" y="703"/>
                                <a:pt x="2364" y="715"/>
                                <a:pt x="2370" y="721"/>
                              </a:cubicBezTo>
                              <a:cubicBezTo>
                                <a:pt x="2400" y="751"/>
                                <a:pt x="2433" y="758"/>
                                <a:pt x="2466" y="777"/>
                              </a:cubicBezTo>
                              <a:cubicBezTo>
                                <a:pt x="2483" y="786"/>
                                <a:pt x="2495" y="805"/>
                                <a:pt x="2514" y="809"/>
                              </a:cubicBezTo>
                              <a:cubicBezTo>
                                <a:pt x="2560" y="818"/>
                                <a:pt x="2603" y="827"/>
                                <a:pt x="2650" y="833"/>
                              </a:cubicBezTo>
                              <a:cubicBezTo>
                                <a:pt x="2692" y="847"/>
                                <a:pt x="2667" y="836"/>
                                <a:pt x="2722" y="873"/>
                              </a:cubicBezTo>
                              <a:cubicBezTo>
                                <a:pt x="2729" y="878"/>
                                <a:pt x="2774" y="888"/>
                                <a:pt x="2778" y="889"/>
                              </a:cubicBezTo>
                              <a:cubicBezTo>
                                <a:pt x="2830" y="872"/>
                                <a:pt x="2814" y="861"/>
                                <a:pt x="2834" y="881"/>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sp>
                      <p:nvSpPr>
                        <p:cNvPr id="18" name="Freeform 30"/>
                        <p:cNvSpPr>
                          <a:spLocks/>
                        </p:cNvSpPr>
                        <p:nvPr/>
                      </p:nvSpPr>
                      <p:spPr bwMode="auto">
                        <a:xfrm>
                          <a:off x="2100" y="1320"/>
                          <a:ext cx="216" cy="589"/>
                        </a:xfrm>
                        <a:custGeom>
                          <a:avLst/>
                          <a:gdLst>
                            <a:gd name="T0" fmla="*/ 204 w 216"/>
                            <a:gd name="T1" fmla="*/ 0 h 589"/>
                            <a:gd name="T2" fmla="*/ 198 w 216"/>
                            <a:gd name="T3" fmla="*/ 18 h 589"/>
                            <a:gd name="T4" fmla="*/ 210 w 216"/>
                            <a:gd name="T5" fmla="*/ 54 h 589"/>
                            <a:gd name="T6" fmla="*/ 204 w 216"/>
                            <a:gd name="T7" fmla="*/ 96 h 589"/>
                            <a:gd name="T8" fmla="*/ 186 w 216"/>
                            <a:gd name="T9" fmla="*/ 90 h 589"/>
                            <a:gd name="T10" fmla="*/ 150 w 216"/>
                            <a:gd name="T11" fmla="*/ 102 h 589"/>
                            <a:gd name="T12" fmla="*/ 156 w 216"/>
                            <a:gd name="T13" fmla="*/ 204 h 589"/>
                            <a:gd name="T14" fmla="*/ 192 w 216"/>
                            <a:gd name="T15" fmla="*/ 204 h 589"/>
                            <a:gd name="T16" fmla="*/ 216 w 216"/>
                            <a:gd name="T17" fmla="*/ 300 h 589"/>
                            <a:gd name="T18" fmla="*/ 156 w 216"/>
                            <a:gd name="T19" fmla="*/ 414 h 589"/>
                            <a:gd name="T20" fmla="*/ 138 w 216"/>
                            <a:gd name="T21" fmla="*/ 426 h 589"/>
                            <a:gd name="T22" fmla="*/ 54 w 216"/>
                            <a:gd name="T23" fmla="*/ 438 h 589"/>
                            <a:gd name="T24" fmla="*/ 0 w 216"/>
                            <a:gd name="T25" fmla="*/ 462 h 589"/>
                            <a:gd name="T26" fmla="*/ 60 w 216"/>
                            <a:gd name="T27" fmla="*/ 522 h 589"/>
                            <a:gd name="T28" fmla="*/ 96 w 216"/>
                            <a:gd name="T29" fmla="*/ 546 h 589"/>
                            <a:gd name="T30" fmla="*/ 102 w 216"/>
                            <a:gd name="T31" fmla="*/ 564 h 589"/>
                            <a:gd name="T32" fmla="*/ 120 w 216"/>
                            <a:gd name="T33" fmla="*/ 582 h 5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 h="589">
                              <a:moveTo>
                                <a:pt x="204" y="0"/>
                              </a:moveTo>
                              <a:cubicBezTo>
                                <a:pt x="202" y="6"/>
                                <a:pt x="197" y="12"/>
                                <a:pt x="198" y="18"/>
                              </a:cubicBezTo>
                              <a:cubicBezTo>
                                <a:pt x="199" y="31"/>
                                <a:pt x="210" y="54"/>
                                <a:pt x="210" y="54"/>
                              </a:cubicBezTo>
                              <a:cubicBezTo>
                                <a:pt x="208" y="68"/>
                                <a:pt x="212" y="84"/>
                                <a:pt x="204" y="96"/>
                              </a:cubicBezTo>
                              <a:cubicBezTo>
                                <a:pt x="200" y="101"/>
                                <a:pt x="192" y="89"/>
                                <a:pt x="186" y="90"/>
                              </a:cubicBezTo>
                              <a:cubicBezTo>
                                <a:pt x="173" y="91"/>
                                <a:pt x="150" y="102"/>
                                <a:pt x="150" y="102"/>
                              </a:cubicBezTo>
                              <a:cubicBezTo>
                                <a:pt x="140" y="131"/>
                                <a:pt x="154" y="177"/>
                                <a:pt x="156" y="204"/>
                              </a:cubicBezTo>
                              <a:cubicBezTo>
                                <a:pt x="164" y="202"/>
                                <a:pt x="184" y="190"/>
                                <a:pt x="192" y="204"/>
                              </a:cubicBezTo>
                              <a:cubicBezTo>
                                <a:pt x="201" y="221"/>
                                <a:pt x="212" y="279"/>
                                <a:pt x="216" y="300"/>
                              </a:cubicBezTo>
                              <a:cubicBezTo>
                                <a:pt x="209" y="366"/>
                                <a:pt x="212" y="386"/>
                                <a:pt x="156" y="414"/>
                              </a:cubicBezTo>
                              <a:cubicBezTo>
                                <a:pt x="150" y="417"/>
                                <a:pt x="145" y="424"/>
                                <a:pt x="138" y="426"/>
                              </a:cubicBezTo>
                              <a:cubicBezTo>
                                <a:pt x="110" y="432"/>
                                <a:pt x="54" y="438"/>
                                <a:pt x="54" y="438"/>
                              </a:cubicBezTo>
                              <a:cubicBezTo>
                                <a:pt x="34" y="445"/>
                                <a:pt x="20" y="455"/>
                                <a:pt x="0" y="462"/>
                              </a:cubicBezTo>
                              <a:cubicBezTo>
                                <a:pt x="9" y="506"/>
                                <a:pt x="19" y="495"/>
                                <a:pt x="60" y="522"/>
                              </a:cubicBezTo>
                              <a:cubicBezTo>
                                <a:pt x="72" y="530"/>
                                <a:pt x="96" y="546"/>
                                <a:pt x="96" y="546"/>
                              </a:cubicBezTo>
                              <a:cubicBezTo>
                                <a:pt x="98" y="552"/>
                                <a:pt x="98" y="559"/>
                                <a:pt x="102" y="564"/>
                              </a:cubicBezTo>
                              <a:cubicBezTo>
                                <a:pt x="122" y="589"/>
                                <a:pt x="120" y="566"/>
                                <a:pt x="120" y="58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grpSp>
                <p:sp>
                  <p:nvSpPr>
                    <p:cNvPr id="14" name="Freeform 31"/>
                    <p:cNvSpPr>
                      <a:spLocks/>
                    </p:cNvSpPr>
                    <p:nvPr/>
                  </p:nvSpPr>
                  <p:spPr bwMode="auto">
                    <a:xfrm>
                      <a:off x="2437" y="1484"/>
                      <a:ext cx="157" cy="165"/>
                    </a:xfrm>
                    <a:custGeom>
                      <a:avLst/>
                      <a:gdLst>
                        <a:gd name="T0" fmla="*/ 155 w 157"/>
                        <a:gd name="T1" fmla="*/ 160 h 165"/>
                        <a:gd name="T2" fmla="*/ 143 w 157"/>
                        <a:gd name="T3" fmla="*/ 124 h 165"/>
                        <a:gd name="T4" fmla="*/ 119 w 157"/>
                        <a:gd name="T5" fmla="*/ 88 h 165"/>
                        <a:gd name="T6" fmla="*/ 107 w 157"/>
                        <a:gd name="T7" fmla="*/ 40 h 165"/>
                        <a:gd name="T8" fmla="*/ 71 w 157"/>
                        <a:gd name="T9" fmla="*/ 16 h 165"/>
                        <a:gd name="T10" fmla="*/ 83 w 157"/>
                        <a:gd name="T11" fmla="*/ 52 h 165"/>
                        <a:gd name="T12" fmla="*/ 143 w 157"/>
                        <a:gd name="T13" fmla="*/ 124 h 165"/>
                        <a:gd name="T14" fmla="*/ 119 w 157"/>
                        <a:gd name="T15" fmla="*/ 88 h 165"/>
                        <a:gd name="T16" fmla="*/ 83 w 157"/>
                        <a:gd name="T17" fmla="*/ 64 h 165"/>
                        <a:gd name="T18" fmla="*/ 71 w 157"/>
                        <a:gd name="T19" fmla="*/ 28 h 165"/>
                        <a:gd name="T20" fmla="*/ 35 w 157"/>
                        <a:gd name="T21" fmla="*/ 100 h 165"/>
                        <a:gd name="T22" fmla="*/ 71 w 157"/>
                        <a:gd name="T23" fmla="*/ 124 h 165"/>
                        <a:gd name="T24" fmla="*/ 95 w 157"/>
                        <a:gd name="T25" fmla="*/ 160 h 165"/>
                        <a:gd name="T26" fmla="*/ 131 w 157"/>
                        <a:gd name="T27" fmla="*/ 148 h 165"/>
                        <a:gd name="T28" fmla="*/ 119 w 157"/>
                        <a:gd name="T29" fmla="*/ 76 h 165"/>
                        <a:gd name="T30" fmla="*/ 71 w 157"/>
                        <a:gd name="T31" fmla="*/ 40 h 165"/>
                        <a:gd name="T32" fmla="*/ 155 w 157"/>
                        <a:gd name="T33" fmla="*/ 160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7" h="165">
                          <a:moveTo>
                            <a:pt x="155" y="160"/>
                          </a:moveTo>
                          <a:cubicBezTo>
                            <a:pt x="151" y="148"/>
                            <a:pt x="149" y="135"/>
                            <a:pt x="143" y="124"/>
                          </a:cubicBezTo>
                          <a:cubicBezTo>
                            <a:pt x="137" y="111"/>
                            <a:pt x="125" y="101"/>
                            <a:pt x="119" y="88"/>
                          </a:cubicBezTo>
                          <a:cubicBezTo>
                            <a:pt x="113" y="73"/>
                            <a:pt x="116" y="54"/>
                            <a:pt x="107" y="40"/>
                          </a:cubicBezTo>
                          <a:cubicBezTo>
                            <a:pt x="99" y="28"/>
                            <a:pt x="83" y="24"/>
                            <a:pt x="71" y="16"/>
                          </a:cubicBezTo>
                          <a:cubicBezTo>
                            <a:pt x="71" y="16"/>
                            <a:pt x="76" y="41"/>
                            <a:pt x="83" y="52"/>
                          </a:cubicBezTo>
                          <a:cubicBezTo>
                            <a:pt x="90" y="63"/>
                            <a:pt x="128" y="124"/>
                            <a:pt x="143" y="124"/>
                          </a:cubicBezTo>
                          <a:cubicBezTo>
                            <a:pt x="157" y="124"/>
                            <a:pt x="129" y="98"/>
                            <a:pt x="119" y="88"/>
                          </a:cubicBezTo>
                          <a:cubicBezTo>
                            <a:pt x="109" y="78"/>
                            <a:pt x="95" y="72"/>
                            <a:pt x="83" y="64"/>
                          </a:cubicBezTo>
                          <a:cubicBezTo>
                            <a:pt x="79" y="52"/>
                            <a:pt x="83" y="33"/>
                            <a:pt x="71" y="28"/>
                          </a:cubicBezTo>
                          <a:cubicBezTo>
                            <a:pt x="0" y="0"/>
                            <a:pt x="23" y="80"/>
                            <a:pt x="35" y="100"/>
                          </a:cubicBezTo>
                          <a:cubicBezTo>
                            <a:pt x="42" y="113"/>
                            <a:pt x="59" y="116"/>
                            <a:pt x="71" y="124"/>
                          </a:cubicBezTo>
                          <a:cubicBezTo>
                            <a:pt x="79" y="136"/>
                            <a:pt x="82" y="155"/>
                            <a:pt x="95" y="160"/>
                          </a:cubicBezTo>
                          <a:cubicBezTo>
                            <a:pt x="107" y="165"/>
                            <a:pt x="128" y="160"/>
                            <a:pt x="131" y="148"/>
                          </a:cubicBezTo>
                          <a:cubicBezTo>
                            <a:pt x="138" y="125"/>
                            <a:pt x="130" y="98"/>
                            <a:pt x="119" y="76"/>
                          </a:cubicBezTo>
                          <a:cubicBezTo>
                            <a:pt x="110" y="58"/>
                            <a:pt x="85" y="54"/>
                            <a:pt x="71" y="40"/>
                          </a:cubicBezTo>
                          <a:lnTo>
                            <a:pt x="155" y="160"/>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2" name="Freeform 32"/>
                  <p:cNvSpPr>
                    <a:spLocks/>
                  </p:cNvSpPr>
                  <p:nvPr/>
                </p:nvSpPr>
                <p:spPr bwMode="auto">
                  <a:xfrm>
                    <a:off x="2254" y="1440"/>
                    <a:ext cx="470" cy="528"/>
                  </a:xfrm>
                  <a:custGeom>
                    <a:avLst/>
                    <a:gdLst>
                      <a:gd name="T0" fmla="*/ 446 w 470"/>
                      <a:gd name="T1" fmla="*/ 408 h 528"/>
                      <a:gd name="T2" fmla="*/ 410 w 470"/>
                      <a:gd name="T3" fmla="*/ 288 h 528"/>
                      <a:gd name="T4" fmla="*/ 398 w 470"/>
                      <a:gd name="T5" fmla="*/ 252 h 528"/>
                      <a:gd name="T6" fmla="*/ 362 w 470"/>
                      <a:gd name="T7" fmla="*/ 240 h 528"/>
                      <a:gd name="T8" fmla="*/ 350 w 470"/>
                      <a:gd name="T9" fmla="*/ 204 h 528"/>
                      <a:gd name="T10" fmla="*/ 338 w 470"/>
                      <a:gd name="T11" fmla="*/ 60 h 528"/>
                      <a:gd name="T12" fmla="*/ 230 w 470"/>
                      <a:gd name="T13" fmla="*/ 12 h 528"/>
                      <a:gd name="T14" fmla="*/ 194 w 470"/>
                      <a:gd name="T15" fmla="*/ 0 h 528"/>
                      <a:gd name="T16" fmla="*/ 26 w 470"/>
                      <a:gd name="T17" fmla="*/ 36 h 528"/>
                      <a:gd name="T18" fmla="*/ 62 w 470"/>
                      <a:gd name="T19" fmla="*/ 252 h 528"/>
                      <a:gd name="T20" fmla="*/ 74 w 470"/>
                      <a:gd name="T21" fmla="*/ 288 h 528"/>
                      <a:gd name="T22" fmla="*/ 110 w 470"/>
                      <a:gd name="T23" fmla="*/ 312 h 528"/>
                      <a:gd name="T24" fmla="*/ 254 w 470"/>
                      <a:gd name="T25" fmla="*/ 432 h 528"/>
                      <a:gd name="T26" fmla="*/ 362 w 470"/>
                      <a:gd name="T27" fmla="*/ 504 h 528"/>
                      <a:gd name="T28" fmla="*/ 398 w 470"/>
                      <a:gd name="T29" fmla="*/ 528 h 528"/>
                      <a:gd name="T30" fmla="*/ 446 w 470"/>
                      <a:gd name="T31" fmla="*/ 468 h 528"/>
                      <a:gd name="T32" fmla="*/ 470 w 470"/>
                      <a:gd name="T33" fmla="*/ 432 h 528"/>
                      <a:gd name="T34" fmla="*/ 446 w 470"/>
                      <a:gd name="T35" fmla="*/ 408 h 5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0" h="528">
                        <a:moveTo>
                          <a:pt x="446" y="408"/>
                        </a:moveTo>
                        <a:cubicBezTo>
                          <a:pt x="424" y="255"/>
                          <a:pt x="454" y="375"/>
                          <a:pt x="410" y="288"/>
                        </a:cubicBezTo>
                        <a:cubicBezTo>
                          <a:pt x="404" y="277"/>
                          <a:pt x="407" y="261"/>
                          <a:pt x="398" y="252"/>
                        </a:cubicBezTo>
                        <a:cubicBezTo>
                          <a:pt x="389" y="243"/>
                          <a:pt x="374" y="244"/>
                          <a:pt x="362" y="240"/>
                        </a:cubicBezTo>
                        <a:cubicBezTo>
                          <a:pt x="358" y="228"/>
                          <a:pt x="352" y="217"/>
                          <a:pt x="350" y="204"/>
                        </a:cubicBezTo>
                        <a:cubicBezTo>
                          <a:pt x="344" y="156"/>
                          <a:pt x="351" y="106"/>
                          <a:pt x="338" y="60"/>
                        </a:cubicBezTo>
                        <a:cubicBezTo>
                          <a:pt x="332" y="41"/>
                          <a:pt x="254" y="20"/>
                          <a:pt x="230" y="12"/>
                        </a:cubicBezTo>
                        <a:cubicBezTo>
                          <a:pt x="218" y="8"/>
                          <a:pt x="194" y="0"/>
                          <a:pt x="194" y="0"/>
                        </a:cubicBezTo>
                        <a:cubicBezTo>
                          <a:pt x="139" y="18"/>
                          <a:pt x="82" y="22"/>
                          <a:pt x="26" y="36"/>
                        </a:cubicBezTo>
                        <a:cubicBezTo>
                          <a:pt x="0" y="115"/>
                          <a:pt x="28" y="183"/>
                          <a:pt x="62" y="252"/>
                        </a:cubicBezTo>
                        <a:cubicBezTo>
                          <a:pt x="68" y="263"/>
                          <a:pt x="66" y="278"/>
                          <a:pt x="74" y="288"/>
                        </a:cubicBezTo>
                        <a:cubicBezTo>
                          <a:pt x="83" y="299"/>
                          <a:pt x="99" y="302"/>
                          <a:pt x="110" y="312"/>
                        </a:cubicBezTo>
                        <a:cubicBezTo>
                          <a:pt x="249" y="435"/>
                          <a:pt x="114" y="339"/>
                          <a:pt x="254" y="432"/>
                        </a:cubicBezTo>
                        <a:cubicBezTo>
                          <a:pt x="290" y="456"/>
                          <a:pt x="326" y="480"/>
                          <a:pt x="362" y="504"/>
                        </a:cubicBezTo>
                        <a:cubicBezTo>
                          <a:pt x="374" y="512"/>
                          <a:pt x="398" y="528"/>
                          <a:pt x="398" y="528"/>
                        </a:cubicBezTo>
                        <a:cubicBezTo>
                          <a:pt x="459" y="488"/>
                          <a:pt x="417" y="526"/>
                          <a:pt x="446" y="468"/>
                        </a:cubicBezTo>
                        <a:cubicBezTo>
                          <a:pt x="452" y="455"/>
                          <a:pt x="470" y="446"/>
                          <a:pt x="470" y="432"/>
                        </a:cubicBezTo>
                        <a:cubicBezTo>
                          <a:pt x="470" y="421"/>
                          <a:pt x="454" y="416"/>
                          <a:pt x="446" y="408"/>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0" name="Freeform 33"/>
                <p:cNvSpPr>
                  <a:spLocks/>
                </p:cNvSpPr>
                <p:nvPr/>
              </p:nvSpPr>
              <p:spPr bwMode="auto">
                <a:xfrm>
                  <a:off x="2280" y="1319"/>
                  <a:ext cx="624" cy="757"/>
                </a:xfrm>
                <a:custGeom>
                  <a:avLst/>
                  <a:gdLst>
                    <a:gd name="T0" fmla="*/ 588 w 624"/>
                    <a:gd name="T1" fmla="*/ 553 h 757"/>
                    <a:gd name="T2" fmla="*/ 564 w 624"/>
                    <a:gd name="T3" fmla="*/ 481 h 757"/>
                    <a:gd name="T4" fmla="*/ 540 w 624"/>
                    <a:gd name="T5" fmla="*/ 445 h 757"/>
                    <a:gd name="T6" fmla="*/ 528 w 624"/>
                    <a:gd name="T7" fmla="*/ 409 h 757"/>
                    <a:gd name="T8" fmla="*/ 492 w 624"/>
                    <a:gd name="T9" fmla="*/ 397 h 757"/>
                    <a:gd name="T10" fmla="*/ 444 w 624"/>
                    <a:gd name="T11" fmla="*/ 337 h 757"/>
                    <a:gd name="T12" fmla="*/ 396 w 624"/>
                    <a:gd name="T13" fmla="*/ 289 h 757"/>
                    <a:gd name="T14" fmla="*/ 372 w 624"/>
                    <a:gd name="T15" fmla="*/ 253 h 757"/>
                    <a:gd name="T16" fmla="*/ 300 w 624"/>
                    <a:gd name="T17" fmla="*/ 229 h 757"/>
                    <a:gd name="T18" fmla="*/ 264 w 624"/>
                    <a:gd name="T19" fmla="*/ 205 h 757"/>
                    <a:gd name="T20" fmla="*/ 240 w 624"/>
                    <a:gd name="T21" fmla="*/ 169 h 757"/>
                    <a:gd name="T22" fmla="*/ 192 w 624"/>
                    <a:gd name="T23" fmla="*/ 121 h 757"/>
                    <a:gd name="T24" fmla="*/ 144 w 624"/>
                    <a:gd name="T25" fmla="*/ 133 h 757"/>
                    <a:gd name="T26" fmla="*/ 96 w 624"/>
                    <a:gd name="T27" fmla="*/ 85 h 757"/>
                    <a:gd name="T28" fmla="*/ 60 w 624"/>
                    <a:gd name="T29" fmla="*/ 61 h 757"/>
                    <a:gd name="T30" fmla="*/ 36 w 624"/>
                    <a:gd name="T31" fmla="*/ 61 h 757"/>
                    <a:gd name="T32" fmla="*/ 0 w 624"/>
                    <a:gd name="T33" fmla="*/ 109 h 757"/>
                    <a:gd name="T34" fmla="*/ 12 w 624"/>
                    <a:gd name="T35" fmla="*/ 229 h 757"/>
                    <a:gd name="T36" fmla="*/ 36 w 624"/>
                    <a:gd name="T37" fmla="*/ 265 h 757"/>
                    <a:gd name="T38" fmla="*/ 96 w 624"/>
                    <a:gd name="T39" fmla="*/ 349 h 757"/>
                    <a:gd name="T40" fmla="*/ 144 w 624"/>
                    <a:gd name="T41" fmla="*/ 433 h 757"/>
                    <a:gd name="T42" fmla="*/ 192 w 624"/>
                    <a:gd name="T43" fmla="*/ 493 h 757"/>
                    <a:gd name="T44" fmla="*/ 240 w 624"/>
                    <a:gd name="T45" fmla="*/ 541 h 757"/>
                    <a:gd name="T46" fmla="*/ 288 w 624"/>
                    <a:gd name="T47" fmla="*/ 589 h 757"/>
                    <a:gd name="T48" fmla="*/ 372 w 624"/>
                    <a:gd name="T49" fmla="*/ 661 h 757"/>
                    <a:gd name="T50" fmla="*/ 552 w 624"/>
                    <a:gd name="T51" fmla="*/ 757 h 757"/>
                    <a:gd name="T52" fmla="*/ 624 w 624"/>
                    <a:gd name="T53" fmla="*/ 613 h 757"/>
                    <a:gd name="T54" fmla="*/ 588 w 624"/>
                    <a:gd name="T55" fmla="*/ 553 h 7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24" h="757">
                      <a:moveTo>
                        <a:pt x="588" y="553"/>
                      </a:moveTo>
                      <a:cubicBezTo>
                        <a:pt x="580" y="529"/>
                        <a:pt x="578" y="502"/>
                        <a:pt x="564" y="481"/>
                      </a:cubicBezTo>
                      <a:cubicBezTo>
                        <a:pt x="556" y="469"/>
                        <a:pt x="546" y="458"/>
                        <a:pt x="540" y="445"/>
                      </a:cubicBezTo>
                      <a:cubicBezTo>
                        <a:pt x="534" y="434"/>
                        <a:pt x="537" y="418"/>
                        <a:pt x="528" y="409"/>
                      </a:cubicBezTo>
                      <a:cubicBezTo>
                        <a:pt x="519" y="400"/>
                        <a:pt x="504" y="401"/>
                        <a:pt x="492" y="397"/>
                      </a:cubicBezTo>
                      <a:cubicBezTo>
                        <a:pt x="462" y="307"/>
                        <a:pt x="506" y="415"/>
                        <a:pt x="444" y="337"/>
                      </a:cubicBezTo>
                      <a:cubicBezTo>
                        <a:pt x="397" y="279"/>
                        <a:pt x="475" y="315"/>
                        <a:pt x="396" y="289"/>
                      </a:cubicBezTo>
                      <a:cubicBezTo>
                        <a:pt x="388" y="277"/>
                        <a:pt x="384" y="261"/>
                        <a:pt x="372" y="253"/>
                      </a:cubicBezTo>
                      <a:cubicBezTo>
                        <a:pt x="351" y="240"/>
                        <a:pt x="321" y="243"/>
                        <a:pt x="300" y="229"/>
                      </a:cubicBezTo>
                      <a:cubicBezTo>
                        <a:pt x="288" y="221"/>
                        <a:pt x="276" y="213"/>
                        <a:pt x="264" y="205"/>
                      </a:cubicBezTo>
                      <a:cubicBezTo>
                        <a:pt x="256" y="193"/>
                        <a:pt x="251" y="178"/>
                        <a:pt x="240" y="169"/>
                      </a:cubicBezTo>
                      <a:cubicBezTo>
                        <a:pt x="182" y="122"/>
                        <a:pt x="218" y="200"/>
                        <a:pt x="192" y="121"/>
                      </a:cubicBezTo>
                      <a:cubicBezTo>
                        <a:pt x="176" y="125"/>
                        <a:pt x="160" y="133"/>
                        <a:pt x="144" y="133"/>
                      </a:cubicBezTo>
                      <a:cubicBezTo>
                        <a:pt x="86" y="133"/>
                        <a:pt x="122" y="117"/>
                        <a:pt x="96" y="85"/>
                      </a:cubicBezTo>
                      <a:cubicBezTo>
                        <a:pt x="87" y="74"/>
                        <a:pt x="72" y="69"/>
                        <a:pt x="60" y="61"/>
                      </a:cubicBezTo>
                      <a:cubicBezTo>
                        <a:pt x="40" y="0"/>
                        <a:pt x="56" y="26"/>
                        <a:pt x="36" y="61"/>
                      </a:cubicBezTo>
                      <a:cubicBezTo>
                        <a:pt x="26" y="78"/>
                        <a:pt x="12" y="93"/>
                        <a:pt x="0" y="109"/>
                      </a:cubicBezTo>
                      <a:cubicBezTo>
                        <a:pt x="4" y="149"/>
                        <a:pt x="3" y="190"/>
                        <a:pt x="12" y="229"/>
                      </a:cubicBezTo>
                      <a:cubicBezTo>
                        <a:pt x="15" y="243"/>
                        <a:pt x="30" y="252"/>
                        <a:pt x="36" y="265"/>
                      </a:cubicBezTo>
                      <a:cubicBezTo>
                        <a:pt x="75" y="353"/>
                        <a:pt x="31" y="327"/>
                        <a:pt x="96" y="349"/>
                      </a:cubicBezTo>
                      <a:cubicBezTo>
                        <a:pt x="121" y="451"/>
                        <a:pt x="87" y="347"/>
                        <a:pt x="144" y="433"/>
                      </a:cubicBezTo>
                      <a:cubicBezTo>
                        <a:pt x="190" y="503"/>
                        <a:pt x="111" y="439"/>
                        <a:pt x="192" y="493"/>
                      </a:cubicBezTo>
                      <a:cubicBezTo>
                        <a:pt x="224" y="589"/>
                        <a:pt x="176" y="477"/>
                        <a:pt x="240" y="541"/>
                      </a:cubicBezTo>
                      <a:cubicBezTo>
                        <a:pt x="304" y="605"/>
                        <a:pt x="192" y="557"/>
                        <a:pt x="288" y="589"/>
                      </a:cubicBezTo>
                      <a:cubicBezTo>
                        <a:pt x="307" y="647"/>
                        <a:pt x="321" y="627"/>
                        <a:pt x="372" y="661"/>
                      </a:cubicBezTo>
                      <a:cubicBezTo>
                        <a:pt x="414" y="723"/>
                        <a:pt x="483" y="734"/>
                        <a:pt x="552" y="757"/>
                      </a:cubicBezTo>
                      <a:cubicBezTo>
                        <a:pt x="581" y="714"/>
                        <a:pt x="607" y="663"/>
                        <a:pt x="624" y="613"/>
                      </a:cubicBezTo>
                      <a:cubicBezTo>
                        <a:pt x="595" y="570"/>
                        <a:pt x="606" y="590"/>
                        <a:pt x="588" y="553"/>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8" name="Freeform 34"/>
              <p:cNvSpPr>
                <a:spLocks/>
              </p:cNvSpPr>
              <p:nvPr/>
            </p:nvSpPr>
            <p:spPr bwMode="auto">
              <a:xfrm>
                <a:off x="2256" y="1320"/>
                <a:ext cx="300" cy="312"/>
              </a:xfrm>
              <a:custGeom>
                <a:avLst/>
                <a:gdLst>
                  <a:gd name="T0" fmla="*/ 252 w 300"/>
                  <a:gd name="T1" fmla="*/ 156 h 312"/>
                  <a:gd name="T2" fmla="*/ 204 w 300"/>
                  <a:gd name="T3" fmla="*/ 96 h 312"/>
                  <a:gd name="T4" fmla="*/ 168 w 300"/>
                  <a:gd name="T5" fmla="*/ 72 h 312"/>
                  <a:gd name="T6" fmla="*/ 84 w 300"/>
                  <a:gd name="T7" fmla="*/ 0 h 312"/>
                  <a:gd name="T8" fmla="*/ 36 w 300"/>
                  <a:gd name="T9" fmla="*/ 132 h 312"/>
                  <a:gd name="T10" fmla="*/ 48 w 300"/>
                  <a:gd name="T11" fmla="*/ 216 h 312"/>
                  <a:gd name="T12" fmla="*/ 192 w 300"/>
                  <a:gd name="T13" fmla="*/ 276 h 312"/>
                  <a:gd name="T14" fmla="*/ 300 w 300"/>
                  <a:gd name="T15" fmla="*/ 228 h 312"/>
                  <a:gd name="T16" fmla="*/ 204 w 300"/>
                  <a:gd name="T17" fmla="*/ 96 h 312"/>
                  <a:gd name="T18" fmla="*/ 96 w 300"/>
                  <a:gd name="T19" fmla="*/ 120 h 312"/>
                  <a:gd name="T20" fmla="*/ 0 w 300"/>
                  <a:gd name="T21" fmla="*/ 312 h 312"/>
                  <a:gd name="T22" fmla="*/ 252 w 300"/>
                  <a:gd name="T23" fmla="*/ 156 h 3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0" h="312">
                    <a:moveTo>
                      <a:pt x="252" y="156"/>
                    </a:moveTo>
                    <a:cubicBezTo>
                      <a:pt x="176" y="131"/>
                      <a:pt x="251" y="167"/>
                      <a:pt x="204" y="96"/>
                    </a:cubicBezTo>
                    <a:cubicBezTo>
                      <a:pt x="196" y="84"/>
                      <a:pt x="180" y="80"/>
                      <a:pt x="168" y="72"/>
                    </a:cubicBezTo>
                    <a:cubicBezTo>
                      <a:pt x="149" y="14"/>
                      <a:pt x="135" y="34"/>
                      <a:pt x="84" y="0"/>
                    </a:cubicBezTo>
                    <a:cubicBezTo>
                      <a:pt x="56" y="42"/>
                      <a:pt x="52" y="84"/>
                      <a:pt x="36" y="132"/>
                    </a:cubicBezTo>
                    <a:cubicBezTo>
                      <a:pt x="40" y="160"/>
                      <a:pt x="40" y="189"/>
                      <a:pt x="48" y="216"/>
                    </a:cubicBezTo>
                    <a:cubicBezTo>
                      <a:pt x="66" y="276"/>
                      <a:pt x="146" y="269"/>
                      <a:pt x="192" y="276"/>
                    </a:cubicBezTo>
                    <a:cubicBezTo>
                      <a:pt x="278" y="247"/>
                      <a:pt x="243" y="266"/>
                      <a:pt x="300" y="228"/>
                    </a:cubicBezTo>
                    <a:cubicBezTo>
                      <a:pt x="290" y="167"/>
                      <a:pt x="281" y="96"/>
                      <a:pt x="204" y="96"/>
                    </a:cubicBezTo>
                    <a:lnTo>
                      <a:pt x="96" y="120"/>
                    </a:lnTo>
                    <a:lnTo>
                      <a:pt x="0" y="312"/>
                    </a:lnTo>
                    <a:lnTo>
                      <a:pt x="252" y="156"/>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6" name="Freeform 35"/>
            <p:cNvSpPr>
              <a:spLocks/>
            </p:cNvSpPr>
            <p:nvPr/>
          </p:nvSpPr>
          <p:spPr bwMode="auto">
            <a:xfrm>
              <a:off x="2280" y="1380"/>
              <a:ext cx="208" cy="198"/>
            </a:xfrm>
            <a:custGeom>
              <a:avLst/>
              <a:gdLst>
                <a:gd name="T0" fmla="*/ 192 w 208"/>
                <a:gd name="T1" fmla="*/ 144 h 198"/>
                <a:gd name="T2" fmla="*/ 204 w 208"/>
                <a:gd name="T3" fmla="*/ 108 h 198"/>
                <a:gd name="T4" fmla="*/ 192 w 208"/>
                <a:gd name="T5" fmla="*/ 72 h 198"/>
                <a:gd name="T6" fmla="*/ 180 w 208"/>
                <a:gd name="T7" fmla="*/ 24 h 198"/>
                <a:gd name="T8" fmla="*/ 108 w 208"/>
                <a:gd name="T9" fmla="*/ 0 h 198"/>
                <a:gd name="T10" fmla="*/ 72 w 208"/>
                <a:gd name="T11" fmla="*/ 12 h 198"/>
                <a:gd name="T12" fmla="*/ 0 w 208"/>
                <a:gd name="T13" fmla="*/ 84 h 198"/>
                <a:gd name="T14" fmla="*/ 12 w 208"/>
                <a:gd name="T15" fmla="*/ 156 h 198"/>
                <a:gd name="T16" fmla="*/ 48 w 208"/>
                <a:gd name="T17" fmla="*/ 168 h 198"/>
                <a:gd name="T18" fmla="*/ 132 w 208"/>
                <a:gd name="T19" fmla="*/ 192 h 198"/>
                <a:gd name="T20" fmla="*/ 168 w 208"/>
                <a:gd name="T21" fmla="*/ 168 h 198"/>
                <a:gd name="T22" fmla="*/ 204 w 208"/>
                <a:gd name="T23" fmla="*/ 156 h 198"/>
                <a:gd name="T24" fmla="*/ 192 w 208"/>
                <a:gd name="T25" fmla="*/ 144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8" h="198">
                  <a:moveTo>
                    <a:pt x="192" y="144"/>
                  </a:moveTo>
                  <a:cubicBezTo>
                    <a:pt x="196" y="132"/>
                    <a:pt x="204" y="121"/>
                    <a:pt x="204" y="108"/>
                  </a:cubicBezTo>
                  <a:cubicBezTo>
                    <a:pt x="204" y="95"/>
                    <a:pt x="195" y="84"/>
                    <a:pt x="192" y="72"/>
                  </a:cubicBezTo>
                  <a:cubicBezTo>
                    <a:pt x="187" y="56"/>
                    <a:pt x="193" y="35"/>
                    <a:pt x="180" y="24"/>
                  </a:cubicBezTo>
                  <a:cubicBezTo>
                    <a:pt x="161" y="8"/>
                    <a:pt x="108" y="0"/>
                    <a:pt x="108" y="0"/>
                  </a:cubicBezTo>
                  <a:cubicBezTo>
                    <a:pt x="96" y="4"/>
                    <a:pt x="82" y="4"/>
                    <a:pt x="72" y="12"/>
                  </a:cubicBezTo>
                  <a:cubicBezTo>
                    <a:pt x="45" y="33"/>
                    <a:pt x="0" y="84"/>
                    <a:pt x="0" y="84"/>
                  </a:cubicBezTo>
                  <a:cubicBezTo>
                    <a:pt x="4" y="108"/>
                    <a:pt x="0" y="135"/>
                    <a:pt x="12" y="156"/>
                  </a:cubicBezTo>
                  <a:cubicBezTo>
                    <a:pt x="18" y="167"/>
                    <a:pt x="36" y="165"/>
                    <a:pt x="48" y="168"/>
                  </a:cubicBezTo>
                  <a:cubicBezTo>
                    <a:pt x="153" y="198"/>
                    <a:pt x="46" y="163"/>
                    <a:pt x="132" y="192"/>
                  </a:cubicBezTo>
                  <a:cubicBezTo>
                    <a:pt x="144" y="184"/>
                    <a:pt x="155" y="174"/>
                    <a:pt x="168" y="168"/>
                  </a:cubicBezTo>
                  <a:cubicBezTo>
                    <a:pt x="179" y="162"/>
                    <a:pt x="195" y="165"/>
                    <a:pt x="204" y="156"/>
                  </a:cubicBezTo>
                  <a:cubicBezTo>
                    <a:pt x="208" y="152"/>
                    <a:pt x="196" y="148"/>
                    <a:pt x="192" y="144"/>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pic>
        <p:nvPicPr>
          <p:cNvPr id="19" name="Picture 36" descr="CUBAFLAG"/>
          <p:cNvPicPr>
            <a:picLocks noChangeAspect="1" noChangeArrowheads="1" noCrop="1"/>
          </p:cNvPicPr>
          <p:nvPr/>
        </p:nvPicPr>
        <p:blipFill>
          <a:blip r:embed="rId2"/>
          <a:srcRect/>
          <a:stretch>
            <a:fillRect/>
          </a:stretch>
        </p:blipFill>
        <p:spPr bwMode="auto">
          <a:xfrm>
            <a:off x="6986582" y="180962"/>
            <a:ext cx="1057275" cy="627062"/>
          </a:xfrm>
          <a:prstGeom prst="rect">
            <a:avLst/>
          </a:prstGeom>
          <a:noFill/>
          <a:ln w="9525">
            <a:noFill/>
            <a:miter lim="800000"/>
            <a:headEnd/>
            <a:tailEnd/>
          </a:ln>
        </p:spPr>
      </p:pic>
      <p:sp>
        <p:nvSpPr>
          <p:cNvPr id="20" name="19 Rectángulo"/>
          <p:cNvSpPr/>
          <p:nvPr/>
        </p:nvSpPr>
        <p:spPr>
          <a:xfrm>
            <a:off x="609600" y="152400"/>
            <a:ext cx="4038600" cy="1323439"/>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E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Triunfo de la Revolución</a:t>
            </a:r>
            <a:endParaRPr lang="es-E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29" name="28 Rectángulo"/>
          <p:cNvSpPr/>
          <p:nvPr/>
        </p:nvSpPr>
        <p:spPr>
          <a:xfrm>
            <a:off x="3200400" y="1828800"/>
            <a:ext cx="2667000" cy="83099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ctr"/>
            <a:r>
              <a:rPr lang="es-ES" sz="2400" dirty="0" smtClean="0">
                <a:solidFill>
                  <a:prstClr val="black"/>
                </a:solidFill>
                <a:latin typeface="Arial" pitchFamily="34" charset="0"/>
                <a:cs typeface="Arial" pitchFamily="34" charset="0"/>
              </a:rPr>
              <a:t>Clero de la  Iglesia Católica </a:t>
            </a:r>
            <a:endParaRPr lang="es-ES" sz="2400" dirty="0">
              <a:latin typeface="Arial" pitchFamily="34" charset="0"/>
              <a:cs typeface="Arial" pitchFamily="34" charset="0"/>
            </a:endParaRPr>
          </a:p>
        </p:txBody>
      </p:sp>
      <p:cxnSp>
        <p:nvCxnSpPr>
          <p:cNvPr id="32" name="31 Conector recto de flecha"/>
          <p:cNvCxnSpPr/>
          <p:nvPr/>
        </p:nvCxnSpPr>
        <p:spPr>
          <a:xfrm rot="5400000">
            <a:off x="3543300" y="4152900"/>
            <a:ext cx="762000" cy="5334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42" name="41 Rectángulo"/>
          <p:cNvSpPr/>
          <p:nvPr/>
        </p:nvSpPr>
        <p:spPr>
          <a:xfrm>
            <a:off x="3733800" y="3352800"/>
            <a:ext cx="2286000" cy="523220"/>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r>
              <a:rPr lang="es-ES" sz="2800" dirty="0" smtClean="0">
                <a:solidFill>
                  <a:prstClr val="black"/>
                </a:solidFill>
                <a:latin typeface="Arial" pitchFamily="34" charset="0"/>
                <a:cs typeface="Arial" pitchFamily="34" charset="0"/>
              </a:rPr>
              <a:t>integrado por </a:t>
            </a:r>
            <a:endParaRPr lang="es-ES" sz="2800" dirty="0"/>
          </a:p>
        </p:txBody>
      </p:sp>
      <p:cxnSp>
        <p:nvCxnSpPr>
          <p:cNvPr id="43" name="42 Conector recto de flecha"/>
          <p:cNvCxnSpPr/>
          <p:nvPr/>
        </p:nvCxnSpPr>
        <p:spPr>
          <a:xfrm rot="16200000" flipH="1">
            <a:off x="5486400" y="4191000"/>
            <a:ext cx="762000" cy="609600"/>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46" name="45 Conector recto de flecha"/>
          <p:cNvCxnSpPr/>
          <p:nvPr/>
        </p:nvCxnSpPr>
        <p:spPr>
          <a:xfrm rot="5400000">
            <a:off x="4610100" y="3009900"/>
            <a:ext cx="762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50" name="49 Rectángulo"/>
          <p:cNvSpPr/>
          <p:nvPr/>
        </p:nvSpPr>
        <p:spPr>
          <a:xfrm>
            <a:off x="2438400" y="5105400"/>
            <a:ext cx="5638800" cy="46166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s-ES" sz="2400" dirty="0" smtClean="0">
                <a:solidFill>
                  <a:prstClr val="black"/>
                </a:solidFill>
                <a:latin typeface="Arial" pitchFamily="34" charset="0"/>
                <a:cs typeface="Arial" pitchFamily="34" charset="0"/>
              </a:rPr>
              <a:t>Total general          723 sacerdotes </a:t>
            </a:r>
            <a:endParaRPr lang="es-ES" sz="2400" dirty="0"/>
          </a:p>
        </p:txBody>
      </p:sp>
      <p:pic>
        <p:nvPicPr>
          <p:cNvPr id="55" name="Picture 7" descr="C:\Users\Norma\Desktop\170px-Christian_cross.svg.png"/>
          <p:cNvPicPr>
            <a:picLocks noChangeAspect="1" noChangeArrowheads="1"/>
          </p:cNvPicPr>
          <p:nvPr/>
        </p:nvPicPr>
        <p:blipFill>
          <a:blip r:embed="rId3"/>
          <a:srcRect/>
          <a:stretch>
            <a:fillRect/>
          </a:stretch>
        </p:blipFill>
        <p:spPr bwMode="auto">
          <a:xfrm>
            <a:off x="8229600" y="228600"/>
            <a:ext cx="714348" cy="1142984"/>
          </a:xfrm>
          <a:prstGeom prst="rect">
            <a:avLst/>
          </a:prstGeom>
          <a:noFill/>
          <a:scene3d>
            <a:camera prst="orthographicFront"/>
            <a:lightRig rig="threePt" dir="t"/>
          </a:scene3d>
          <a:sp3d>
            <a:bevelT/>
          </a:sp3d>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74638"/>
            <a:ext cx="9144000" cy="1143000"/>
          </a:xfrm>
          <a:solidFill>
            <a:schemeClr val="accent6">
              <a:lumMod val="20000"/>
              <a:lumOff val="80000"/>
            </a:schemeClr>
          </a:solidFill>
        </p:spPr>
        <p:txBody>
          <a:bodyPr>
            <a:noAutofit/>
          </a:bodyPr>
          <a:lstStyle/>
          <a:p>
            <a:r>
              <a:rPr lang="es-ES" sz="2800" b="1" dirty="0" smtClean="0">
                <a:latin typeface="Arial" pitchFamily="34" charset="0"/>
                <a:cs typeface="Arial" pitchFamily="34" charset="0"/>
              </a:rPr>
              <a:t/>
            </a:r>
            <a:br>
              <a:rPr lang="es-ES" sz="2800" b="1" dirty="0" smtClean="0">
                <a:latin typeface="Arial" pitchFamily="34" charset="0"/>
                <a:cs typeface="Arial" pitchFamily="34" charset="0"/>
              </a:rPr>
            </a:br>
            <a:r>
              <a:rPr lang="es-ES" sz="2800" b="1" dirty="0" smtClean="0">
                <a:latin typeface="Arial" pitchFamily="34" charset="0"/>
                <a:cs typeface="Arial" pitchFamily="34" charset="0"/>
              </a:rPr>
              <a:t/>
            </a:r>
            <a:br>
              <a:rPr lang="es-ES" sz="2800" b="1" dirty="0" smtClean="0">
                <a:latin typeface="Arial" pitchFamily="34" charset="0"/>
                <a:cs typeface="Arial" pitchFamily="34" charset="0"/>
              </a:rPr>
            </a:br>
            <a:r>
              <a:rPr lang="es-ES" sz="3600" b="1" dirty="0" smtClean="0">
                <a:latin typeface="Arial" pitchFamily="34" charset="0"/>
                <a:cs typeface="Arial" pitchFamily="34" charset="0"/>
              </a:rPr>
              <a:t>Tema # 2:</a:t>
            </a:r>
            <a:r>
              <a:rPr lang="es-ES" sz="3600" dirty="0" smtClean="0">
                <a:latin typeface="Arial" pitchFamily="34" charset="0"/>
                <a:cs typeface="Arial" pitchFamily="34" charset="0"/>
              </a:rPr>
              <a:t> Raíces históricas de la religión en Cuba.</a:t>
            </a:r>
            <a:r>
              <a:rPr lang="es-ES" sz="2800" dirty="0" smtClean="0">
                <a:latin typeface="Arial" pitchFamily="34" charset="0"/>
                <a:cs typeface="Arial" pitchFamily="34" charset="0"/>
              </a:rPr>
              <a:t/>
            </a:r>
            <a:br>
              <a:rPr lang="es-ES" sz="2800" dirty="0" smtClean="0">
                <a:latin typeface="Arial" pitchFamily="34" charset="0"/>
                <a:cs typeface="Arial" pitchFamily="34" charset="0"/>
              </a:rPr>
            </a:br>
            <a:r>
              <a:rPr lang="es-ES" sz="2800" b="1" dirty="0" smtClean="0">
                <a:latin typeface="Arial" pitchFamily="34" charset="0"/>
                <a:cs typeface="Arial" pitchFamily="34" charset="0"/>
              </a:rPr>
              <a:t> </a:t>
            </a:r>
            <a:br>
              <a:rPr lang="es-ES" sz="2800" b="1" dirty="0" smtClean="0">
                <a:latin typeface="Arial" pitchFamily="34" charset="0"/>
                <a:cs typeface="Arial" pitchFamily="34" charset="0"/>
              </a:rPr>
            </a:br>
            <a:endParaRPr lang="es-ES" sz="2800" dirty="0">
              <a:latin typeface="Arial" pitchFamily="34" charset="0"/>
              <a:cs typeface="Arial" pitchFamily="34" charset="0"/>
            </a:endParaRPr>
          </a:p>
        </p:txBody>
      </p:sp>
      <p:sp>
        <p:nvSpPr>
          <p:cNvPr id="3" name="2 Marcador de contenido"/>
          <p:cNvSpPr>
            <a:spLocks noGrp="1"/>
          </p:cNvSpPr>
          <p:nvPr>
            <p:ph idx="1"/>
          </p:nvPr>
        </p:nvSpPr>
        <p:spPr>
          <a:xfrm>
            <a:off x="685800" y="1676400"/>
            <a:ext cx="7901014" cy="3657600"/>
          </a:xfrm>
        </p:spPr>
        <p:txBody>
          <a:bodyPr>
            <a:noAutofit/>
          </a:bodyPr>
          <a:lstStyle/>
          <a:p>
            <a:pPr>
              <a:buNone/>
            </a:pPr>
            <a:r>
              <a:rPr lang="es-ES" b="1" dirty="0" smtClean="0">
                <a:latin typeface="Arial" pitchFamily="34" charset="0"/>
                <a:cs typeface="Arial" pitchFamily="34" charset="0"/>
              </a:rPr>
              <a:t>Temáticas </a:t>
            </a:r>
          </a:p>
          <a:p>
            <a:pPr>
              <a:buNone/>
            </a:pPr>
            <a:endParaRPr lang="es-ES" b="1" dirty="0" smtClean="0">
              <a:latin typeface="Arial" pitchFamily="34" charset="0"/>
              <a:cs typeface="Arial" pitchFamily="34" charset="0"/>
            </a:endParaRPr>
          </a:p>
          <a:p>
            <a:r>
              <a:rPr lang="es-ES" sz="2400" dirty="0" smtClean="0">
                <a:latin typeface="Arial" pitchFamily="34" charset="0"/>
                <a:cs typeface="Arial" pitchFamily="34" charset="0"/>
              </a:rPr>
              <a:t>Raíces históricas, evolución y desarrollo hasta la actualidad.</a:t>
            </a:r>
          </a:p>
          <a:p>
            <a:endParaRPr lang="es-ES" sz="2400" dirty="0" smtClean="0">
              <a:latin typeface="Arial" pitchFamily="34" charset="0"/>
              <a:cs typeface="Arial" pitchFamily="34" charset="0"/>
            </a:endParaRPr>
          </a:p>
          <a:p>
            <a:endParaRPr lang="es-ES" sz="2400" dirty="0" smtClean="0">
              <a:latin typeface="Arial" pitchFamily="34" charset="0"/>
              <a:cs typeface="Arial" pitchFamily="34" charset="0"/>
            </a:endParaRPr>
          </a:p>
          <a:p>
            <a:r>
              <a:rPr lang="es-ES_tradnl" sz="2400" dirty="0" smtClean="0">
                <a:latin typeface="Arial" pitchFamily="34" charset="0"/>
                <a:cs typeface="Arial" pitchFamily="34" charset="0"/>
              </a:rPr>
              <a:t>Creencias, Prácticas y Organización. Su análisis. La Fe, fe religiosa. </a:t>
            </a:r>
            <a:endParaRPr lang="es-ES" sz="2400" dirty="0" smtClean="0">
              <a:latin typeface="Arial" pitchFamily="34" charset="0"/>
              <a:cs typeface="Arial" pitchFamily="34" charset="0"/>
            </a:endParaRPr>
          </a:p>
          <a:p>
            <a:endParaRPr lang="es-E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1"/>
          <p:cNvGrpSpPr>
            <a:grpSpLocks/>
          </p:cNvGrpSpPr>
          <p:nvPr/>
        </p:nvGrpSpPr>
        <p:grpSpPr bwMode="auto">
          <a:xfrm>
            <a:off x="5486400" y="609600"/>
            <a:ext cx="3049702" cy="1000132"/>
            <a:chOff x="144" y="1248"/>
            <a:chExt cx="5452" cy="1816"/>
          </a:xfrm>
          <a:solidFill>
            <a:srgbClr val="00B050"/>
          </a:solidFill>
        </p:grpSpPr>
        <p:grpSp>
          <p:nvGrpSpPr>
            <p:cNvPr id="3" name="Group 22"/>
            <p:cNvGrpSpPr>
              <a:grpSpLocks/>
            </p:cNvGrpSpPr>
            <p:nvPr/>
          </p:nvGrpSpPr>
          <p:grpSpPr bwMode="auto">
            <a:xfrm>
              <a:off x="144" y="1248"/>
              <a:ext cx="5452" cy="1816"/>
              <a:chOff x="144" y="1248"/>
              <a:chExt cx="5452" cy="1816"/>
            </a:xfrm>
            <a:grpFill/>
          </p:grpSpPr>
          <p:grpSp>
            <p:nvGrpSpPr>
              <p:cNvPr id="4" name="Group 23"/>
              <p:cNvGrpSpPr>
                <a:grpSpLocks/>
              </p:cNvGrpSpPr>
              <p:nvPr/>
            </p:nvGrpSpPr>
            <p:grpSpPr bwMode="auto">
              <a:xfrm>
                <a:off x="144" y="1248"/>
                <a:ext cx="5452" cy="1816"/>
                <a:chOff x="144" y="1248"/>
                <a:chExt cx="5452" cy="1816"/>
              </a:xfrm>
              <a:grpFill/>
            </p:grpSpPr>
            <p:grpSp>
              <p:nvGrpSpPr>
                <p:cNvPr id="5" name="Group 24"/>
                <p:cNvGrpSpPr>
                  <a:grpSpLocks/>
                </p:cNvGrpSpPr>
                <p:nvPr/>
              </p:nvGrpSpPr>
              <p:grpSpPr bwMode="auto">
                <a:xfrm>
                  <a:off x="144" y="1248"/>
                  <a:ext cx="5452" cy="1816"/>
                  <a:chOff x="144" y="1248"/>
                  <a:chExt cx="5452" cy="1816"/>
                </a:xfrm>
                <a:grpFill/>
              </p:grpSpPr>
              <p:grpSp>
                <p:nvGrpSpPr>
                  <p:cNvPr id="7" name="Group 25"/>
                  <p:cNvGrpSpPr>
                    <a:grpSpLocks/>
                  </p:cNvGrpSpPr>
                  <p:nvPr/>
                </p:nvGrpSpPr>
                <p:grpSpPr bwMode="auto">
                  <a:xfrm>
                    <a:off x="144" y="1248"/>
                    <a:ext cx="5452" cy="1816"/>
                    <a:chOff x="144" y="1248"/>
                    <a:chExt cx="5452" cy="1816"/>
                  </a:xfrm>
                  <a:grpFill/>
                </p:grpSpPr>
                <p:grpSp>
                  <p:nvGrpSpPr>
                    <p:cNvPr id="9" name="Group 26"/>
                    <p:cNvGrpSpPr>
                      <a:grpSpLocks/>
                    </p:cNvGrpSpPr>
                    <p:nvPr/>
                  </p:nvGrpSpPr>
                  <p:grpSpPr bwMode="auto">
                    <a:xfrm>
                      <a:off x="144" y="1248"/>
                      <a:ext cx="5452" cy="1816"/>
                      <a:chOff x="144" y="1248"/>
                      <a:chExt cx="5452" cy="1816"/>
                    </a:xfrm>
                    <a:grpFill/>
                  </p:grpSpPr>
                  <p:sp>
                    <p:nvSpPr>
                      <p:cNvPr id="15" name="Freeform 27"/>
                      <p:cNvSpPr>
                        <a:spLocks/>
                      </p:cNvSpPr>
                      <p:nvPr/>
                    </p:nvSpPr>
                    <p:spPr bwMode="auto">
                      <a:xfrm>
                        <a:off x="2448" y="1392"/>
                        <a:ext cx="3148" cy="1672"/>
                      </a:xfrm>
                      <a:custGeom>
                        <a:avLst/>
                        <a:gdLst>
                          <a:gd name="T0" fmla="*/ 592 w 3148"/>
                          <a:gd name="T1" fmla="*/ 768 h 1672"/>
                          <a:gd name="T2" fmla="*/ 784 w 3148"/>
                          <a:gd name="T3" fmla="*/ 704 h 1672"/>
                          <a:gd name="T4" fmla="*/ 872 w 3148"/>
                          <a:gd name="T5" fmla="*/ 800 h 1672"/>
                          <a:gd name="T6" fmla="*/ 944 w 3148"/>
                          <a:gd name="T7" fmla="*/ 1016 h 1672"/>
                          <a:gd name="T8" fmla="*/ 984 w 3148"/>
                          <a:gd name="T9" fmla="*/ 1088 h 1672"/>
                          <a:gd name="T10" fmla="*/ 1208 w 3148"/>
                          <a:gd name="T11" fmla="*/ 1192 h 1672"/>
                          <a:gd name="T12" fmla="*/ 1592 w 3148"/>
                          <a:gd name="T13" fmla="*/ 1240 h 1672"/>
                          <a:gd name="T14" fmla="*/ 1568 w 3148"/>
                          <a:gd name="T15" fmla="*/ 1416 h 1672"/>
                          <a:gd name="T16" fmla="*/ 1464 w 3148"/>
                          <a:gd name="T17" fmla="*/ 1520 h 1672"/>
                          <a:gd name="T18" fmla="*/ 1376 w 3148"/>
                          <a:gd name="T19" fmla="*/ 1576 h 1672"/>
                          <a:gd name="T20" fmla="*/ 1368 w 3148"/>
                          <a:gd name="T21" fmla="*/ 1672 h 1672"/>
                          <a:gd name="T22" fmla="*/ 1552 w 3148"/>
                          <a:gd name="T23" fmla="*/ 1640 h 1672"/>
                          <a:gd name="T24" fmla="*/ 1792 w 3148"/>
                          <a:gd name="T25" fmla="*/ 1592 h 1672"/>
                          <a:gd name="T26" fmla="*/ 2216 w 3148"/>
                          <a:gd name="T27" fmla="*/ 1568 h 1672"/>
                          <a:gd name="T28" fmla="*/ 2624 w 3148"/>
                          <a:gd name="T29" fmla="*/ 1544 h 1672"/>
                          <a:gd name="T30" fmla="*/ 2760 w 3148"/>
                          <a:gd name="T31" fmla="*/ 1552 h 1672"/>
                          <a:gd name="T32" fmla="*/ 3128 w 3148"/>
                          <a:gd name="T33" fmla="*/ 1424 h 1672"/>
                          <a:gd name="T34" fmla="*/ 3048 w 3148"/>
                          <a:gd name="T35" fmla="*/ 1384 h 1672"/>
                          <a:gd name="T36" fmla="*/ 2872 w 3148"/>
                          <a:gd name="T37" fmla="*/ 1256 h 1672"/>
                          <a:gd name="T38" fmla="*/ 2696 w 3148"/>
                          <a:gd name="T39" fmla="*/ 1176 h 1672"/>
                          <a:gd name="T40" fmla="*/ 2400 w 3148"/>
                          <a:gd name="T41" fmla="*/ 1152 h 1672"/>
                          <a:gd name="T42" fmla="*/ 2392 w 3148"/>
                          <a:gd name="T43" fmla="*/ 1056 h 1672"/>
                          <a:gd name="T44" fmla="*/ 2296 w 3148"/>
                          <a:gd name="T45" fmla="*/ 936 h 1672"/>
                          <a:gd name="T46" fmla="*/ 2056 w 3148"/>
                          <a:gd name="T47" fmla="*/ 928 h 1672"/>
                          <a:gd name="T48" fmla="*/ 1904 w 3148"/>
                          <a:gd name="T49" fmla="*/ 928 h 1672"/>
                          <a:gd name="T50" fmla="*/ 1792 w 3148"/>
                          <a:gd name="T51" fmla="*/ 848 h 1672"/>
                          <a:gd name="T52" fmla="*/ 1712 w 3148"/>
                          <a:gd name="T53" fmla="*/ 784 h 1672"/>
                          <a:gd name="T54" fmla="*/ 1592 w 3148"/>
                          <a:gd name="T55" fmla="*/ 704 h 1672"/>
                          <a:gd name="T56" fmla="*/ 1440 w 3148"/>
                          <a:gd name="T57" fmla="*/ 592 h 1672"/>
                          <a:gd name="T58" fmla="*/ 1352 w 3148"/>
                          <a:gd name="T59" fmla="*/ 536 h 1672"/>
                          <a:gd name="T60" fmla="*/ 1256 w 3148"/>
                          <a:gd name="T61" fmla="*/ 480 h 1672"/>
                          <a:gd name="T62" fmla="*/ 1216 w 3148"/>
                          <a:gd name="T63" fmla="*/ 496 h 1672"/>
                          <a:gd name="T64" fmla="*/ 1456 w 3148"/>
                          <a:gd name="T65" fmla="*/ 640 h 1672"/>
                          <a:gd name="T66" fmla="*/ 1504 w 3148"/>
                          <a:gd name="T67" fmla="*/ 704 h 1672"/>
                          <a:gd name="T68" fmla="*/ 1600 w 3148"/>
                          <a:gd name="T69" fmla="*/ 784 h 1672"/>
                          <a:gd name="T70" fmla="*/ 1512 w 3148"/>
                          <a:gd name="T71" fmla="*/ 720 h 1672"/>
                          <a:gd name="T72" fmla="*/ 1296 w 3148"/>
                          <a:gd name="T73" fmla="*/ 600 h 1672"/>
                          <a:gd name="T74" fmla="*/ 1120 w 3148"/>
                          <a:gd name="T75" fmla="*/ 488 h 1672"/>
                          <a:gd name="T76" fmla="*/ 1024 w 3148"/>
                          <a:gd name="T77" fmla="*/ 440 h 1672"/>
                          <a:gd name="T78" fmla="*/ 832 w 3148"/>
                          <a:gd name="T79" fmla="*/ 328 h 1672"/>
                          <a:gd name="T80" fmla="*/ 480 w 3148"/>
                          <a:gd name="T81" fmla="*/ 296 h 1672"/>
                          <a:gd name="T82" fmla="*/ 416 w 3148"/>
                          <a:gd name="T83" fmla="*/ 224 h 1672"/>
                          <a:gd name="T84" fmla="*/ 352 w 3148"/>
                          <a:gd name="T85" fmla="*/ 168 h 1672"/>
                          <a:gd name="T86" fmla="*/ 216 w 3148"/>
                          <a:gd name="T87" fmla="*/ 64 h 1672"/>
                          <a:gd name="T88" fmla="*/ 0 w 3148"/>
                          <a:gd name="T89" fmla="*/ 32 h 16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148" h="1672">
                            <a:moveTo>
                              <a:pt x="520" y="744"/>
                            </a:moveTo>
                            <a:cubicBezTo>
                              <a:pt x="536" y="749"/>
                              <a:pt x="552" y="755"/>
                              <a:pt x="568" y="760"/>
                            </a:cubicBezTo>
                            <a:cubicBezTo>
                              <a:pt x="576" y="763"/>
                              <a:pt x="592" y="768"/>
                              <a:pt x="592" y="768"/>
                            </a:cubicBezTo>
                            <a:cubicBezTo>
                              <a:pt x="632" y="755"/>
                              <a:pt x="672" y="741"/>
                              <a:pt x="712" y="728"/>
                            </a:cubicBezTo>
                            <a:cubicBezTo>
                              <a:pt x="728" y="723"/>
                              <a:pt x="744" y="717"/>
                              <a:pt x="760" y="712"/>
                            </a:cubicBezTo>
                            <a:cubicBezTo>
                              <a:pt x="768" y="709"/>
                              <a:pt x="784" y="704"/>
                              <a:pt x="784" y="704"/>
                            </a:cubicBezTo>
                            <a:cubicBezTo>
                              <a:pt x="805" y="707"/>
                              <a:pt x="833" y="697"/>
                              <a:pt x="848" y="712"/>
                            </a:cubicBezTo>
                            <a:cubicBezTo>
                              <a:pt x="863" y="727"/>
                              <a:pt x="850" y="755"/>
                              <a:pt x="856" y="776"/>
                            </a:cubicBezTo>
                            <a:cubicBezTo>
                              <a:pt x="859" y="785"/>
                              <a:pt x="867" y="792"/>
                              <a:pt x="872" y="800"/>
                            </a:cubicBezTo>
                            <a:cubicBezTo>
                              <a:pt x="875" y="811"/>
                              <a:pt x="875" y="822"/>
                              <a:pt x="880" y="832"/>
                            </a:cubicBezTo>
                            <a:cubicBezTo>
                              <a:pt x="889" y="849"/>
                              <a:pt x="912" y="880"/>
                              <a:pt x="912" y="880"/>
                            </a:cubicBezTo>
                            <a:cubicBezTo>
                              <a:pt x="920" y="927"/>
                              <a:pt x="935" y="970"/>
                              <a:pt x="944" y="1016"/>
                            </a:cubicBezTo>
                            <a:cubicBezTo>
                              <a:pt x="947" y="1029"/>
                              <a:pt x="944" y="1045"/>
                              <a:pt x="952" y="1056"/>
                            </a:cubicBezTo>
                            <a:cubicBezTo>
                              <a:pt x="957" y="1063"/>
                              <a:pt x="968" y="1061"/>
                              <a:pt x="976" y="1064"/>
                            </a:cubicBezTo>
                            <a:cubicBezTo>
                              <a:pt x="979" y="1072"/>
                              <a:pt x="977" y="1083"/>
                              <a:pt x="984" y="1088"/>
                            </a:cubicBezTo>
                            <a:cubicBezTo>
                              <a:pt x="991" y="1093"/>
                              <a:pt x="1084" y="1119"/>
                              <a:pt x="1088" y="1120"/>
                            </a:cubicBezTo>
                            <a:cubicBezTo>
                              <a:pt x="1115" y="1138"/>
                              <a:pt x="1122" y="1158"/>
                              <a:pt x="1152" y="1168"/>
                            </a:cubicBezTo>
                            <a:cubicBezTo>
                              <a:pt x="1163" y="1202"/>
                              <a:pt x="1175" y="1203"/>
                              <a:pt x="1208" y="1192"/>
                            </a:cubicBezTo>
                            <a:cubicBezTo>
                              <a:pt x="1316" y="1219"/>
                              <a:pt x="1290" y="1211"/>
                              <a:pt x="1408" y="1200"/>
                            </a:cubicBezTo>
                            <a:cubicBezTo>
                              <a:pt x="1454" y="1208"/>
                              <a:pt x="1468" y="1224"/>
                              <a:pt x="1504" y="1200"/>
                            </a:cubicBezTo>
                            <a:cubicBezTo>
                              <a:pt x="1548" y="1206"/>
                              <a:pt x="1578" y="1198"/>
                              <a:pt x="1592" y="1240"/>
                            </a:cubicBezTo>
                            <a:cubicBezTo>
                              <a:pt x="1576" y="1289"/>
                              <a:pt x="1596" y="1297"/>
                              <a:pt x="1640" y="1312"/>
                            </a:cubicBezTo>
                            <a:cubicBezTo>
                              <a:pt x="1664" y="1347"/>
                              <a:pt x="1659" y="1368"/>
                              <a:pt x="1624" y="1392"/>
                            </a:cubicBezTo>
                            <a:cubicBezTo>
                              <a:pt x="1610" y="1433"/>
                              <a:pt x="1606" y="1441"/>
                              <a:pt x="1568" y="1416"/>
                            </a:cubicBezTo>
                            <a:cubicBezTo>
                              <a:pt x="1504" y="1459"/>
                              <a:pt x="1581" y="1403"/>
                              <a:pt x="1528" y="1456"/>
                            </a:cubicBezTo>
                            <a:cubicBezTo>
                              <a:pt x="1465" y="1519"/>
                              <a:pt x="1546" y="1417"/>
                              <a:pt x="1480" y="1496"/>
                            </a:cubicBezTo>
                            <a:cubicBezTo>
                              <a:pt x="1474" y="1503"/>
                              <a:pt x="1472" y="1514"/>
                              <a:pt x="1464" y="1520"/>
                            </a:cubicBezTo>
                            <a:cubicBezTo>
                              <a:pt x="1450" y="1531"/>
                              <a:pt x="1431" y="1534"/>
                              <a:pt x="1416" y="1544"/>
                            </a:cubicBezTo>
                            <a:cubicBezTo>
                              <a:pt x="1411" y="1552"/>
                              <a:pt x="1408" y="1562"/>
                              <a:pt x="1400" y="1568"/>
                            </a:cubicBezTo>
                            <a:cubicBezTo>
                              <a:pt x="1393" y="1573"/>
                              <a:pt x="1382" y="1570"/>
                              <a:pt x="1376" y="1576"/>
                            </a:cubicBezTo>
                            <a:cubicBezTo>
                              <a:pt x="1370" y="1582"/>
                              <a:pt x="1373" y="1593"/>
                              <a:pt x="1368" y="1600"/>
                            </a:cubicBezTo>
                            <a:cubicBezTo>
                              <a:pt x="1362" y="1608"/>
                              <a:pt x="1352" y="1611"/>
                              <a:pt x="1344" y="1616"/>
                            </a:cubicBezTo>
                            <a:cubicBezTo>
                              <a:pt x="1333" y="1649"/>
                              <a:pt x="1334" y="1661"/>
                              <a:pt x="1368" y="1672"/>
                            </a:cubicBezTo>
                            <a:cubicBezTo>
                              <a:pt x="1384" y="1667"/>
                              <a:pt x="1400" y="1661"/>
                              <a:pt x="1416" y="1656"/>
                            </a:cubicBezTo>
                            <a:cubicBezTo>
                              <a:pt x="1424" y="1653"/>
                              <a:pt x="1440" y="1648"/>
                              <a:pt x="1440" y="1648"/>
                            </a:cubicBezTo>
                            <a:cubicBezTo>
                              <a:pt x="1521" y="1658"/>
                              <a:pt x="1484" y="1663"/>
                              <a:pt x="1552" y="1640"/>
                            </a:cubicBezTo>
                            <a:cubicBezTo>
                              <a:pt x="1568" y="1635"/>
                              <a:pt x="1584" y="1629"/>
                              <a:pt x="1600" y="1624"/>
                            </a:cubicBezTo>
                            <a:cubicBezTo>
                              <a:pt x="1608" y="1621"/>
                              <a:pt x="1624" y="1616"/>
                              <a:pt x="1624" y="1616"/>
                            </a:cubicBezTo>
                            <a:cubicBezTo>
                              <a:pt x="1675" y="1650"/>
                              <a:pt x="1744" y="1624"/>
                              <a:pt x="1792" y="1592"/>
                            </a:cubicBezTo>
                            <a:cubicBezTo>
                              <a:pt x="1843" y="1600"/>
                              <a:pt x="1855" y="1594"/>
                              <a:pt x="1904" y="1584"/>
                            </a:cubicBezTo>
                            <a:cubicBezTo>
                              <a:pt x="1971" y="1601"/>
                              <a:pt x="2038" y="1571"/>
                              <a:pt x="2104" y="1560"/>
                            </a:cubicBezTo>
                            <a:cubicBezTo>
                              <a:pt x="2143" y="1568"/>
                              <a:pt x="2178" y="1581"/>
                              <a:pt x="2216" y="1568"/>
                            </a:cubicBezTo>
                            <a:cubicBezTo>
                              <a:pt x="2389" y="1575"/>
                              <a:pt x="2381" y="1569"/>
                              <a:pt x="2504" y="1600"/>
                            </a:cubicBezTo>
                            <a:cubicBezTo>
                              <a:pt x="2539" y="1597"/>
                              <a:pt x="2576" y="1607"/>
                              <a:pt x="2608" y="1592"/>
                            </a:cubicBezTo>
                            <a:cubicBezTo>
                              <a:pt x="2623" y="1585"/>
                              <a:pt x="2608" y="1549"/>
                              <a:pt x="2624" y="1544"/>
                            </a:cubicBezTo>
                            <a:cubicBezTo>
                              <a:pt x="2632" y="1541"/>
                              <a:pt x="2640" y="1539"/>
                              <a:pt x="2648" y="1536"/>
                            </a:cubicBezTo>
                            <a:cubicBezTo>
                              <a:pt x="2636" y="1595"/>
                              <a:pt x="2641" y="1586"/>
                              <a:pt x="2696" y="1600"/>
                            </a:cubicBezTo>
                            <a:cubicBezTo>
                              <a:pt x="2717" y="1569"/>
                              <a:pt x="2730" y="1569"/>
                              <a:pt x="2760" y="1552"/>
                            </a:cubicBezTo>
                            <a:cubicBezTo>
                              <a:pt x="2777" y="1543"/>
                              <a:pt x="2790" y="1526"/>
                              <a:pt x="2808" y="1520"/>
                            </a:cubicBezTo>
                            <a:cubicBezTo>
                              <a:pt x="2888" y="1493"/>
                              <a:pt x="2981" y="1486"/>
                              <a:pt x="3064" y="1480"/>
                            </a:cubicBezTo>
                            <a:cubicBezTo>
                              <a:pt x="3120" y="1443"/>
                              <a:pt x="3101" y="1464"/>
                              <a:pt x="3128" y="1424"/>
                            </a:cubicBezTo>
                            <a:cubicBezTo>
                              <a:pt x="3123" y="1416"/>
                              <a:pt x="3114" y="1409"/>
                              <a:pt x="3112" y="1400"/>
                            </a:cubicBezTo>
                            <a:cubicBezTo>
                              <a:pt x="3104" y="1354"/>
                              <a:pt x="3148" y="1395"/>
                              <a:pt x="3096" y="1360"/>
                            </a:cubicBezTo>
                            <a:cubicBezTo>
                              <a:pt x="3084" y="1368"/>
                              <a:pt x="3065" y="1384"/>
                              <a:pt x="3048" y="1384"/>
                            </a:cubicBezTo>
                            <a:cubicBezTo>
                              <a:pt x="3024" y="1384"/>
                              <a:pt x="2999" y="1360"/>
                              <a:pt x="2976" y="1352"/>
                            </a:cubicBezTo>
                            <a:cubicBezTo>
                              <a:pt x="2953" y="1329"/>
                              <a:pt x="2916" y="1289"/>
                              <a:pt x="2888" y="1280"/>
                            </a:cubicBezTo>
                            <a:cubicBezTo>
                              <a:pt x="2883" y="1272"/>
                              <a:pt x="2880" y="1262"/>
                              <a:pt x="2872" y="1256"/>
                            </a:cubicBezTo>
                            <a:cubicBezTo>
                              <a:pt x="2865" y="1251"/>
                              <a:pt x="2854" y="1254"/>
                              <a:pt x="2848" y="1248"/>
                            </a:cubicBezTo>
                            <a:cubicBezTo>
                              <a:pt x="2805" y="1205"/>
                              <a:pt x="2880" y="1237"/>
                              <a:pt x="2816" y="1216"/>
                            </a:cubicBezTo>
                            <a:cubicBezTo>
                              <a:pt x="2799" y="1165"/>
                              <a:pt x="2742" y="1187"/>
                              <a:pt x="2696" y="1176"/>
                            </a:cubicBezTo>
                            <a:cubicBezTo>
                              <a:pt x="2650" y="1145"/>
                              <a:pt x="2597" y="1154"/>
                              <a:pt x="2552" y="1184"/>
                            </a:cubicBezTo>
                            <a:cubicBezTo>
                              <a:pt x="2495" y="1146"/>
                              <a:pt x="2523" y="1147"/>
                              <a:pt x="2472" y="1160"/>
                            </a:cubicBezTo>
                            <a:cubicBezTo>
                              <a:pt x="2435" y="1184"/>
                              <a:pt x="2435" y="1175"/>
                              <a:pt x="2400" y="1152"/>
                            </a:cubicBezTo>
                            <a:cubicBezTo>
                              <a:pt x="2339" y="1172"/>
                              <a:pt x="2369" y="1171"/>
                              <a:pt x="2312" y="1160"/>
                            </a:cubicBezTo>
                            <a:cubicBezTo>
                              <a:pt x="2299" y="1120"/>
                              <a:pt x="2288" y="1088"/>
                              <a:pt x="2336" y="1072"/>
                            </a:cubicBezTo>
                            <a:cubicBezTo>
                              <a:pt x="2367" y="1093"/>
                              <a:pt x="2380" y="1093"/>
                              <a:pt x="2392" y="1056"/>
                            </a:cubicBezTo>
                            <a:cubicBezTo>
                              <a:pt x="2388" y="1031"/>
                              <a:pt x="2391" y="995"/>
                              <a:pt x="2368" y="976"/>
                            </a:cubicBezTo>
                            <a:cubicBezTo>
                              <a:pt x="2361" y="971"/>
                              <a:pt x="2351" y="972"/>
                              <a:pt x="2344" y="968"/>
                            </a:cubicBezTo>
                            <a:cubicBezTo>
                              <a:pt x="2327" y="959"/>
                              <a:pt x="2296" y="936"/>
                              <a:pt x="2296" y="936"/>
                            </a:cubicBezTo>
                            <a:cubicBezTo>
                              <a:pt x="2238" y="955"/>
                              <a:pt x="2177" y="965"/>
                              <a:pt x="2120" y="984"/>
                            </a:cubicBezTo>
                            <a:cubicBezTo>
                              <a:pt x="2115" y="976"/>
                              <a:pt x="2111" y="966"/>
                              <a:pt x="2104" y="960"/>
                            </a:cubicBezTo>
                            <a:cubicBezTo>
                              <a:pt x="2090" y="947"/>
                              <a:pt x="2056" y="928"/>
                              <a:pt x="2056" y="928"/>
                            </a:cubicBezTo>
                            <a:cubicBezTo>
                              <a:pt x="2053" y="920"/>
                              <a:pt x="2054" y="910"/>
                              <a:pt x="2048" y="904"/>
                            </a:cubicBezTo>
                            <a:cubicBezTo>
                              <a:pt x="2042" y="898"/>
                              <a:pt x="1987" y="876"/>
                              <a:pt x="1976" y="872"/>
                            </a:cubicBezTo>
                            <a:cubicBezTo>
                              <a:pt x="1858" y="885"/>
                              <a:pt x="1927" y="859"/>
                              <a:pt x="1904" y="928"/>
                            </a:cubicBezTo>
                            <a:cubicBezTo>
                              <a:pt x="1853" y="915"/>
                              <a:pt x="1877" y="903"/>
                              <a:pt x="1832" y="888"/>
                            </a:cubicBezTo>
                            <a:cubicBezTo>
                              <a:pt x="1873" y="874"/>
                              <a:pt x="1877" y="865"/>
                              <a:pt x="1840" y="840"/>
                            </a:cubicBezTo>
                            <a:cubicBezTo>
                              <a:pt x="1824" y="843"/>
                              <a:pt x="1808" y="844"/>
                              <a:pt x="1792" y="848"/>
                            </a:cubicBezTo>
                            <a:cubicBezTo>
                              <a:pt x="1776" y="852"/>
                              <a:pt x="1744" y="864"/>
                              <a:pt x="1744" y="864"/>
                            </a:cubicBezTo>
                            <a:cubicBezTo>
                              <a:pt x="1749" y="848"/>
                              <a:pt x="1755" y="832"/>
                              <a:pt x="1760" y="816"/>
                            </a:cubicBezTo>
                            <a:cubicBezTo>
                              <a:pt x="1766" y="798"/>
                              <a:pt x="1728" y="795"/>
                              <a:pt x="1712" y="784"/>
                            </a:cubicBezTo>
                            <a:cubicBezTo>
                              <a:pt x="1696" y="773"/>
                              <a:pt x="1680" y="763"/>
                              <a:pt x="1664" y="752"/>
                            </a:cubicBezTo>
                            <a:cubicBezTo>
                              <a:pt x="1648" y="741"/>
                              <a:pt x="1632" y="731"/>
                              <a:pt x="1616" y="720"/>
                            </a:cubicBezTo>
                            <a:cubicBezTo>
                              <a:pt x="1608" y="715"/>
                              <a:pt x="1592" y="704"/>
                              <a:pt x="1592" y="704"/>
                            </a:cubicBezTo>
                            <a:cubicBezTo>
                              <a:pt x="1581" y="688"/>
                              <a:pt x="1578" y="662"/>
                              <a:pt x="1560" y="656"/>
                            </a:cubicBezTo>
                            <a:cubicBezTo>
                              <a:pt x="1494" y="634"/>
                              <a:pt x="1526" y="649"/>
                              <a:pt x="1464" y="608"/>
                            </a:cubicBezTo>
                            <a:cubicBezTo>
                              <a:pt x="1456" y="603"/>
                              <a:pt x="1449" y="595"/>
                              <a:pt x="1440" y="592"/>
                            </a:cubicBezTo>
                            <a:cubicBezTo>
                              <a:pt x="1424" y="587"/>
                              <a:pt x="1392" y="576"/>
                              <a:pt x="1392" y="576"/>
                            </a:cubicBezTo>
                            <a:cubicBezTo>
                              <a:pt x="1387" y="568"/>
                              <a:pt x="1383" y="559"/>
                              <a:pt x="1376" y="552"/>
                            </a:cubicBezTo>
                            <a:cubicBezTo>
                              <a:pt x="1369" y="545"/>
                              <a:pt x="1358" y="544"/>
                              <a:pt x="1352" y="536"/>
                            </a:cubicBezTo>
                            <a:cubicBezTo>
                              <a:pt x="1347" y="529"/>
                              <a:pt x="1349" y="519"/>
                              <a:pt x="1344" y="512"/>
                            </a:cubicBezTo>
                            <a:cubicBezTo>
                              <a:pt x="1338" y="503"/>
                              <a:pt x="1328" y="496"/>
                              <a:pt x="1320" y="488"/>
                            </a:cubicBezTo>
                            <a:cubicBezTo>
                              <a:pt x="1305" y="443"/>
                              <a:pt x="1292" y="468"/>
                              <a:pt x="1256" y="480"/>
                            </a:cubicBezTo>
                            <a:cubicBezTo>
                              <a:pt x="1240" y="477"/>
                              <a:pt x="1224" y="476"/>
                              <a:pt x="1208" y="472"/>
                            </a:cubicBezTo>
                            <a:cubicBezTo>
                              <a:pt x="1200" y="470"/>
                              <a:pt x="1190" y="458"/>
                              <a:pt x="1184" y="464"/>
                            </a:cubicBezTo>
                            <a:cubicBezTo>
                              <a:pt x="1163" y="485"/>
                              <a:pt x="1216" y="496"/>
                              <a:pt x="1216" y="496"/>
                            </a:cubicBezTo>
                            <a:cubicBezTo>
                              <a:pt x="1231" y="504"/>
                              <a:pt x="1318" y="574"/>
                              <a:pt x="1336" y="576"/>
                            </a:cubicBezTo>
                            <a:cubicBezTo>
                              <a:pt x="1357" y="579"/>
                              <a:pt x="1379" y="581"/>
                              <a:pt x="1400" y="584"/>
                            </a:cubicBezTo>
                            <a:cubicBezTo>
                              <a:pt x="1437" y="639"/>
                              <a:pt x="1414" y="626"/>
                              <a:pt x="1456" y="640"/>
                            </a:cubicBezTo>
                            <a:cubicBezTo>
                              <a:pt x="1461" y="648"/>
                              <a:pt x="1465" y="657"/>
                              <a:pt x="1472" y="664"/>
                            </a:cubicBezTo>
                            <a:cubicBezTo>
                              <a:pt x="1479" y="671"/>
                              <a:pt x="1490" y="672"/>
                              <a:pt x="1496" y="680"/>
                            </a:cubicBezTo>
                            <a:cubicBezTo>
                              <a:pt x="1501" y="687"/>
                              <a:pt x="1498" y="698"/>
                              <a:pt x="1504" y="704"/>
                            </a:cubicBezTo>
                            <a:cubicBezTo>
                              <a:pt x="1510" y="710"/>
                              <a:pt x="1520" y="708"/>
                              <a:pt x="1528" y="712"/>
                            </a:cubicBezTo>
                            <a:cubicBezTo>
                              <a:pt x="1537" y="716"/>
                              <a:pt x="1544" y="723"/>
                              <a:pt x="1552" y="728"/>
                            </a:cubicBezTo>
                            <a:cubicBezTo>
                              <a:pt x="1579" y="768"/>
                              <a:pt x="1586" y="741"/>
                              <a:pt x="1600" y="784"/>
                            </a:cubicBezTo>
                            <a:cubicBezTo>
                              <a:pt x="1584" y="789"/>
                              <a:pt x="1568" y="795"/>
                              <a:pt x="1552" y="800"/>
                            </a:cubicBezTo>
                            <a:cubicBezTo>
                              <a:pt x="1544" y="803"/>
                              <a:pt x="1528" y="808"/>
                              <a:pt x="1528" y="808"/>
                            </a:cubicBezTo>
                            <a:cubicBezTo>
                              <a:pt x="1535" y="772"/>
                              <a:pt x="1540" y="748"/>
                              <a:pt x="1512" y="720"/>
                            </a:cubicBezTo>
                            <a:cubicBezTo>
                              <a:pt x="1493" y="701"/>
                              <a:pt x="1440" y="688"/>
                              <a:pt x="1440" y="688"/>
                            </a:cubicBezTo>
                            <a:cubicBezTo>
                              <a:pt x="1418" y="656"/>
                              <a:pt x="1382" y="641"/>
                              <a:pt x="1344" y="632"/>
                            </a:cubicBezTo>
                            <a:cubicBezTo>
                              <a:pt x="1328" y="621"/>
                              <a:pt x="1314" y="606"/>
                              <a:pt x="1296" y="600"/>
                            </a:cubicBezTo>
                            <a:cubicBezTo>
                              <a:pt x="1239" y="581"/>
                              <a:pt x="1262" y="593"/>
                              <a:pt x="1224" y="568"/>
                            </a:cubicBezTo>
                            <a:cubicBezTo>
                              <a:pt x="1205" y="539"/>
                              <a:pt x="1188" y="539"/>
                              <a:pt x="1160" y="520"/>
                            </a:cubicBezTo>
                            <a:cubicBezTo>
                              <a:pt x="1124" y="466"/>
                              <a:pt x="1166" y="519"/>
                              <a:pt x="1120" y="488"/>
                            </a:cubicBezTo>
                            <a:cubicBezTo>
                              <a:pt x="1111" y="482"/>
                              <a:pt x="1106" y="469"/>
                              <a:pt x="1096" y="464"/>
                            </a:cubicBezTo>
                            <a:cubicBezTo>
                              <a:pt x="1081" y="456"/>
                              <a:pt x="1064" y="453"/>
                              <a:pt x="1048" y="448"/>
                            </a:cubicBezTo>
                            <a:cubicBezTo>
                              <a:pt x="1040" y="445"/>
                              <a:pt x="1024" y="440"/>
                              <a:pt x="1024" y="440"/>
                            </a:cubicBezTo>
                            <a:cubicBezTo>
                              <a:pt x="1009" y="425"/>
                              <a:pt x="996" y="409"/>
                              <a:pt x="976" y="400"/>
                            </a:cubicBezTo>
                            <a:cubicBezTo>
                              <a:pt x="961" y="393"/>
                              <a:pt x="942" y="393"/>
                              <a:pt x="928" y="384"/>
                            </a:cubicBezTo>
                            <a:cubicBezTo>
                              <a:pt x="897" y="363"/>
                              <a:pt x="866" y="343"/>
                              <a:pt x="832" y="328"/>
                            </a:cubicBezTo>
                            <a:cubicBezTo>
                              <a:pt x="832" y="328"/>
                              <a:pt x="772" y="308"/>
                              <a:pt x="760" y="304"/>
                            </a:cubicBezTo>
                            <a:cubicBezTo>
                              <a:pt x="752" y="301"/>
                              <a:pt x="736" y="296"/>
                              <a:pt x="736" y="296"/>
                            </a:cubicBezTo>
                            <a:cubicBezTo>
                              <a:pt x="583" y="311"/>
                              <a:pt x="601" y="311"/>
                              <a:pt x="480" y="296"/>
                            </a:cubicBezTo>
                            <a:cubicBezTo>
                              <a:pt x="460" y="236"/>
                              <a:pt x="489" y="308"/>
                              <a:pt x="448" y="256"/>
                            </a:cubicBezTo>
                            <a:cubicBezTo>
                              <a:pt x="443" y="249"/>
                              <a:pt x="446" y="238"/>
                              <a:pt x="440" y="232"/>
                            </a:cubicBezTo>
                            <a:cubicBezTo>
                              <a:pt x="434" y="226"/>
                              <a:pt x="424" y="228"/>
                              <a:pt x="416" y="224"/>
                            </a:cubicBezTo>
                            <a:cubicBezTo>
                              <a:pt x="407" y="220"/>
                              <a:pt x="400" y="213"/>
                              <a:pt x="392" y="208"/>
                            </a:cubicBezTo>
                            <a:cubicBezTo>
                              <a:pt x="387" y="200"/>
                              <a:pt x="383" y="191"/>
                              <a:pt x="376" y="184"/>
                            </a:cubicBezTo>
                            <a:cubicBezTo>
                              <a:pt x="369" y="177"/>
                              <a:pt x="357" y="176"/>
                              <a:pt x="352" y="168"/>
                            </a:cubicBezTo>
                            <a:cubicBezTo>
                              <a:pt x="343" y="154"/>
                              <a:pt x="341" y="136"/>
                              <a:pt x="336" y="120"/>
                            </a:cubicBezTo>
                            <a:cubicBezTo>
                              <a:pt x="333" y="112"/>
                              <a:pt x="320" y="116"/>
                              <a:pt x="312" y="112"/>
                            </a:cubicBezTo>
                            <a:cubicBezTo>
                              <a:pt x="280" y="96"/>
                              <a:pt x="251" y="76"/>
                              <a:pt x="216" y="64"/>
                            </a:cubicBezTo>
                            <a:cubicBezTo>
                              <a:pt x="211" y="56"/>
                              <a:pt x="208" y="45"/>
                              <a:pt x="200" y="40"/>
                            </a:cubicBezTo>
                            <a:cubicBezTo>
                              <a:pt x="195" y="37"/>
                              <a:pt x="114" y="3"/>
                              <a:pt x="104" y="0"/>
                            </a:cubicBezTo>
                            <a:cubicBezTo>
                              <a:pt x="68" y="12"/>
                              <a:pt x="37" y="32"/>
                              <a:pt x="0" y="3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nvGrpSpPr>
                      <p:cNvPr id="11" name="Group 28"/>
                      <p:cNvGrpSpPr>
                        <a:grpSpLocks/>
                      </p:cNvGrpSpPr>
                      <p:nvPr/>
                    </p:nvGrpSpPr>
                    <p:grpSpPr bwMode="auto">
                      <a:xfrm>
                        <a:off x="144" y="1248"/>
                        <a:ext cx="2834" cy="889"/>
                        <a:chOff x="134" y="1247"/>
                        <a:chExt cx="2834" cy="889"/>
                      </a:xfrm>
                      <a:grpFill/>
                    </p:grpSpPr>
                    <p:sp>
                      <p:nvSpPr>
                        <p:cNvPr id="17" name="Freeform 29"/>
                        <p:cNvSpPr>
                          <a:spLocks/>
                        </p:cNvSpPr>
                        <p:nvPr/>
                      </p:nvSpPr>
                      <p:spPr bwMode="auto">
                        <a:xfrm>
                          <a:off x="134" y="1247"/>
                          <a:ext cx="2834" cy="889"/>
                        </a:xfrm>
                        <a:custGeom>
                          <a:avLst/>
                          <a:gdLst>
                            <a:gd name="T0" fmla="*/ 2066 w 2834"/>
                            <a:gd name="T1" fmla="*/ 113 h 889"/>
                            <a:gd name="T2" fmla="*/ 1954 w 2834"/>
                            <a:gd name="T3" fmla="*/ 73 h 889"/>
                            <a:gd name="T4" fmla="*/ 1866 w 2834"/>
                            <a:gd name="T5" fmla="*/ 73 h 889"/>
                            <a:gd name="T6" fmla="*/ 1706 w 2834"/>
                            <a:gd name="T7" fmla="*/ 57 h 889"/>
                            <a:gd name="T8" fmla="*/ 1354 w 2834"/>
                            <a:gd name="T9" fmla="*/ 17 h 889"/>
                            <a:gd name="T10" fmla="*/ 1258 w 2834"/>
                            <a:gd name="T11" fmla="*/ 57 h 889"/>
                            <a:gd name="T12" fmla="*/ 1082 w 2834"/>
                            <a:gd name="T13" fmla="*/ 129 h 889"/>
                            <a:gd name="T14" fmla="*/ 946 w 2834"/>
                            <a:gd name="T15" fmla="*/ 113 h 889"/>
                            <a:gd name="T16" fmla="*/ 786 w 2834"/>
                            <a:gd name="T17" fmla="*/ 177 h 889"/>
                            <a:gd name="T18" fmla="*/ 746 w 2834"/>
                            <a:gd name="T19" fmla="*/ 193 h 889"/>
                            <a:gd name="T20" fmla="*/ 674 w 2834"/>
                            <a:gd name="T21" fmla="*/ 233 h 889"/>
                            <a:gd name="T22" fmla="*/ 402 w 2834"/>
                            <a:gd name="T23" fmla="*/ 329 h 889"/>
                            <a:gd name="T24" fmla="*/ 362 w 2834"/>
                            <a:gd name="T25" fmla="*/ 361 h 889"/>
                            <a:gd name="T26" fmla="*/ 322 w 2834"/>
                            <a:gd name="T27" fmla="*/ 417 h 889"/>
                            <a:gd name="T28" fmla="*/ 290 w 2834"/>
                            <a:gd name="T29" fmla="*/ 473 h 889"/>
                            <a:gd name="T30" fmla="*/ 266 w 2834"/>
                            <a:gd name="T31" fmla="*/ 521 h 889"/>
                            <a:gd name="T32" fmla="*/ 338 w 2834"/>
                            <a:gd name="T33" fmla="*/ 633 h 889"/>
                            <a:gd name="T34" fmla="*/ 266 w 2834"/>
                            <a:gd name="T35" fmla="*/ 641 h 889"/>
                            <a:gd name="T36" fmla="*/ 114 w 2834"/>
                            <a:gd name="T37" fmla="*/ 665 h 889"/>
                            <a:gd name="T38" fmla="*/ 42 w 2834"/>
                            <a:gd name="T39" fmla="*/ 697 h 889"/>
                            <a:gd name="T40" fmla="*/ 18 w 2834"/>
                            <a:gd name="T41" fmla="*/ 729 h 889"/>
                            <a:gd name="T42" fmla="*/ 186 w 2834"/>
                            <a:gd name="T43" fmla="*/ 705 h 889"/>
                            <a:gd name="T44" fmla="*/ 234 w 2834"/>
                            <a:gd name="T45" fmla="*/ 753 h 889"/>
                            <a:gd name="T46" fmla="*/ 290 w 2834"/>
                            <a:gd name="T47" fmla="*/ 777 h 889"/>
                            <a:gd name="T48" fmla="*/ 490 w 2834"/>
                            <a:gd name="T49" fmla="*/ 705 h 889"/>
                            <a:gd name="T50" fmla="*/ 514 w 2834"/>
                            <a:gd name="T51" fmla="*/ 625 h 889"/>
                            <a:gd name="T52" fmla="*/ 522 w 2834"/>
                            <a:gd name="T53" fmla="*/ 585 h 889"/>
                            <a:gd name="T54" fmla="*/ 794 w 2834"/>
                            <a:gd name="T55" fmla="*/ 561 h 889"/>
                            <a:gd name="T56" fmla="*/ 834 w 2834"/>
                            <a:gd name="T57" fmla="*/ 489 h 889"/>
                            <a:gd name="T58" fmla="*/ 930 w 2834"/>
                            <a:gd name="T59" fmla="*/ 441 h 889"/>
                            <a:gd name="T60" fmla="*/ 1082 w 2834"/>
                            <a:gd name="T61" fmla="*/ 345 h 889"/>
                            <a:gd name="T62" fmla="*/ 1570 w 2834"/>
                            <a:gd name="T63" fmla="*/ 305 h 889"/>
                            <a:gd name="T64" fmla="*/ 1602 w 2834"/>
                            <a:gd name="T65" fmla="*/ 441 h 889"/>
                            <a:gd name="T66" fmla="*/ 1506 w 2834"/>
                            <a:gd name="T67" fmla="*/ 441 h 889"/>
                            <a:gd name="T68" fmla="*/ 1402 w 2834"/>
                            <a:gd name="T69" fmla="*/ 441 h 889"/>
                            <a:gd name="T70" fmla="*/ 1426 w 2834"/>
                            <a:gd name="T71" fmla="*/ 489 h 889"/>
                            <a:gd name="T72" fmla="*/ 1626 w 2834"/>
                            <a:gd name="T73" fmla="*/ 585 h 889"/>
                            <a:gd name="T74" fmla="*/ 1802 w 2834"/>
                            <a:gd name="T75" fmla="*/ 593 h 889"/>
                            <a:gd name="T76" fmla="*/ 1898 w 2834"/>
                            <a:gd name="T77" fmla="*/ 617 h 889"/>
                            <a:gd name="T78" fmla="*/ 1890 w 2834"/>
                            <a:gd name="T79" fmla="*/ 521 h 889"/>
                            <a:gd name="T80" fmla="*/ 1914 w 2834"/>
                            <a:gd name="T81" fmla="*/ 569 h 889"/>
                            <a:gd name="T82" fmla="*/ 2090 w 2834"/>
                            <a:gd name="T83" fmla="*/ 649 h 889"/>
                            <a:gd name="T84" fmla="*/ 2234 w 2834"/>
                            <a:gd name="T85" fmla="*/ 633 h 889"/>
                            <a:gd name="T86" fmla="*/ 2322 w 2834"/>
                            <a:gd name="T87" fmla="*/ 665 h 889"/>
                            <a:gd name="T88" fmla="*/ 2362 w 2834"/>
                            <a:gd name="T89" fmla="*/ 697 h 889"/>
                            <a:gd name="T90" fmla="*/ 2466 w 2834"/>
                            <a:gd name="T91" fmla="*/ 777 h 889"/>
                            <a:gd name="T92" fmla="*/ 2650 w 2834"/>
                            <a:gd name="T93" fmla="*/ 833 h 889"/>
                            <a:gd name="T94" fmla="*/ 2778 w 2834"/>
                            <a:gd name="T95" fmla="*/ 889 h 88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34" h="889">
                              <a:moveTo>
                                <a:pt x="2162" y="81"/>
                              </a:moveTo>
                              <a:cubicBezTo>
                                <a:pt x="2121" y="95"/>
                                <a:pt x="2114" y="105"/>
                                <a:pt x="2066" y="113"/>
                              </a:cubicBezTo>
                              <a:cubicBezTo>
                                <a:pt x="2045" y="110"/>
                                <a:pt x="2022" y="112"/>
                                <a:pt x="2002" y="105"/>
                              </a:cubicBezTo>
                              <a:cubicBezTo>
                                <a:pt x="1984" y="99"/>
                                <a:pt x="1954" y="73"/>
                                <a:pt x="1954" y="73"/>
                              </a:cubicBezTo>
                              <a:cubicBezTo>
                                <a:pt x="1897" y="111"/>
                                <a:pt x="1925" y="110"/>
                                <a:pt x="1874" y="97"/>
                              </a:cubicBezTo>
                              <a:cubicBezTo>
                                <a:pt x="1871" y="89"/>
                                <a:pt x="1873" y="78"/>
                                <a:pt x="1866" y="73"/>
                              </a:cubicBezTo>
                              <a:cubicBezTo>
                                <a:pt x="1830" y="44"/>
                                <a:pt x="1755" y="83"/>
                                <a:pt x="1722" y="105"/>
                              </a:cubicBezTo>
                              <a:cubicBezTo>
                                <a:pt x="1717" y="89"/>
                                <a:pt x="1711" y="73"/>
                                <a:pt x="1706" y="57"/>
                              </a:cubicBezTo>
                              <a:cubicBezTo>
                                <a:pt x="1703" y="48"/>
                                <a:pt x="1628" y="35"/>
                                <a:pt x="1618" y="33"/>
                              </a:cubicBezTo>
                              <a:cubicBezTo>
                                <a:pt x="1536" y="60"/>
                                <a:pt x="1439" y="26"/>
                                <a:pt x="1354" y="17"/>
                              </a:cubicBezTo>
                              <a:cubicBezTo>
                                <a:pt x="1266" y="46"/>
                                <a:pt x="1399" y="0"/>
                                <a:pt x="1306" y="41"/>
                              </a:cubicBezTo>
                              <a:cubicBezTo>
                                <a:pt x="1291" y="48"/>
                                <a:pt x="1272" y="48"/>
                                <a:pt x="1258" y="57"/>
                              </a:cubicBezTo>
                              <a:cubicBezTo>
                                <a:pt x="1211" y="88"/>
                                <a:pt x="1215" y="92"/>
                                <a:pt x="1162" y="105"/>
                              </a:cubicBezTo>
                              <a:cubicBezTo>
                                <a:pt x="1114" y="117"/>
                                <a:pt x="1140" y="110"/>
                                <a:pt x="1082" y="129"/>
                              </a:cubicBezTo>
                              <a:cubicBezTo>
                                <a:pt x="1074" y="132"/>
                                <a:pt x="1058" y="137"/>
                                <a:pt x="1058" y="137"/>
                              </a:cubicBezTo>
                              <a:cubicBezTo>
                                <a:pt x="990" y="114"/>
                                <a:pt x="1027" y="123"/>
                                <a:pt x="946" y="113"/>
                              </a:cubicBezTo>
                              <a:cubicBezTo>
                                <a:pt x="904" y="127"/>
                                <a:pt x="914" y="147"/>
                                <a:pt x="874" y="121"/>
                              </a:cubicBezTo>
                              <a:cubicBezTo>
                                <a:pt x="827" y="137"/>
                                <a:pt x="826" y="164"/>
                                <a:pt x="786" y="177"/>
                              </a:cubicBezTo>
                              <a:cubicBezTo>
                                <a:pt x="778" y="174"/>
                                <a:pt x="770" y="166"/>
                                <a:pt x="762" y="169"/>
                              </a:cubicBezTo>
                              <a:cubicBezTo>
                                <a:pt x="753" y="173"/>
                                <a:pt x="754" y="187"/>
                                <a:pt x="746" y="193"/>
                              </a:cubicBezTo>
                              <a:cubicBezTo>
                                <a:pt x="739" y="198"/>
                                <a:pt x="729" y="197"/>
                                <a:pt x="722" y="201"/>
                              </a:cubicBezTo>
                              <a:cubicBezTo>
                                <a:pt x="705" y="210"/>
                                <a:pt x="692" y="227"/>
                                <a:pt x="674" y="233"/>
                              </a:cubicBezTo>
                              <a:cubicBezTo>
                                <a:pt x="622" y="250"/>
                                <a:pt x="543" y="259"/>
                                <a:pt x="498" y="281"/>
                              </a:cubicBezTo>
                              <a:cubicBezTo>
                                <a:pt x="466" y="297"/>
                                <a:pt x="437" y="317"/>
                                <a:pt x="402" y="329"/>
                              </a:cubicBezTo>
                              <a:cubicBezTo>
                                <a:pt x="397" y="337"/>
                                <a:pt x="394" y="347"/>
                                <a:pt x="386" y="353"/>
                              </a:cubicBezTo>
                              <a:cubicBezTo>
                                <a:pt x="379" y="358"/>
                                <a:pt x="368" y="355"/>
                                <a:pt x="362" y="361"/>
                              </a:cubicBezTo>
                              <a:cubicBezTo>
                                <a:pt x="319" y="404"/>
                                <a:pt x="394" y="372"/>
                                <a:pt x="330" y="393"/>
                              </a:cubicBezTo>
                              <a:cubicBezTo>
                                <a:pt x="327" y="401"/>
                                <a:pt x="327" y="410"/>
                                <a:pt x="322" y="417"/>
                              </a:cubicBezTo>
                              <a:cubicBezTo>
                                <a:pt x="316" y="425"/>
                                <a:pt x="303" y="425"/>
                                <a:pt x="298" y="433"/>
                              </a:cubicBezTo>
                              <a:cubicBezTo>
                                <a:pt x="291" y="445"/>
                                <a:pt x="295" y="460"/>
                                <a:pt x="290" y="473"/>
                              </a:cubicBezTo>
                              <a:cubicBezTo>
                                <a:pt x="287" y="482"/>
                                <a:pt x="278" y="488"/>
                                <a:pt x="274" y="497"/>
                              </a:cubicBezTo>
                              <a:cubicBezTo>
                                <a:pt x="270" y="505"/>
                                <a:pt x="269" y="513"/>
                                <a:pt x="266" y="521"/>
                              </a:cubicBezTo>
                              <a:cubicBezTo>
                                <a:pt x="277" y="555"/>
                                <a:pt x="292" y="589"/>
                                <a:pt x="322" y="609"/>
                              </a:cubicBezTo>
                              <a:cubicBezTo>
                                <a:pt x="327" y="617"/>
                                <a:pt x="340" y="624"/>
                                <a:pt x="338" y="633"/>
                              </a:cubicBezTo>
                              <a:cubicBezTo>
                                <a:pt x="330" y="671"/>
                                <a:pt x="298" y="638"/>
                                <a:pt x="290" y="633"/>
                              </a:cubicBezTo>
                              <a:cubicBezTo>
                                <a:pt x="282" y="636"/>
                                <a:pt x="274" y="642"/>
                                <a:pt x="266" y="641"/>
                              </a:cubicBezTo>
                              <a:cubicBezTo>
                                <a:pt x="249" y="639"/>
                                <a:pt x="218" y="625"/>
                                <a:pt x="218" y="625"/>
                              </a:cubicBezTo>
                              <a:cubicBezTo>
                                <a:pt x="184" y="647"/>
                                <a:pt x="149" y="648"/>
                                <a:pt x="114" y="665"/>
                              </a:cubicBezTo>
                              <a:cubicBezTo>
                                <a:pt x="105" y="669"/>
                                <a:pt x="99" y="677"/>
                                <a:pt x="90" y="681"/>
                              </a:cubicBezTo>
                              <a:cubicBezTo>
                                <a:pt x="75" y="688"/>
                                <a:pt x="42" y="697"/>
                                <a:pt x="42" y="697"/>
                              </a:cubicBezTo>
                              <a:cubicBezTo>
                                <a:pt x="34" y="692"/>
                                <a:pt x="27" y="679"/>
                                <a:pt x="18" y="681"/>
                              </a:cubicBezTo>
                              <a:cubicBezTo>
                                <a:pt x="0" y="685"/>
                                <a:pt x="14" y="725"/>
                                <a:pt x="18" y="729"/>
                              </a:cubicBezTo>
                              <a:cubicBezTo>
                                <a:pt x="35" y="751"/>
                                <a:pt x="67" y="749"/>
                                <a:pt x="90" y="753"/>
                              </a:cubicBezTo>
                              <a:cubicBezTo>
                                <a:pt x="152" y="712"/>
                                <a:pt x="120" y="727"/>
                                <a:pt x="186" y="705"/>
                              </a:cubicBezTo>
                              <a:cubicBezTo>
                                <a:pt x="194" y="702"/>
                                <a:pt x="210" y="697"/>
                                <a:pt x="210" y="697"/>
                              </a:cubicBezTo>
                              <a:cubicBezTo>
                                <a:pt x="244" y="708"/>
                                <a:pt x="245" y="720"/>
                                <a:pt x="234" y="753"/>
                              </a:cubicBezTo>
                              <a:cubicBezTo>
                                <a:pt x="237" y="766"/>
                                <a:pt x="230" y="788"/>
                                <a:pt x="242" y="793"/>
                              </a:cubicBezTo>
                              <a:cubicBezTo>
                                <a:pt x="258" y="800"/>
                                <a:pt x="274" y="782"/>
                                <a:pt x="290" y="777"/>
                              </a:cubicBezTo>
                              <a:cubicBezTo>
                                <a:pt x="339" y="761"/>
                                <a:pt x="367" y="718"/>
                                <a:pt x="418" y="705"/>
                              </a:cubicBezTo>
                              <a:cubicBezTo>
                                <a:pt x="431" y="707"/>
                                <a:pt x="473" y="722"/>
                                <a:pt x="490" y="705"/>
                              </a:cubicBezTo>
                              <a:cubicBezTo>
                                <a:pt x="504" y="691"/>
                                <a:pt x="522" y="657"/>
                                <a:pt x="522" y="657"/>
                              </a:cubicBezTo>
                              <a:cubicBezTo>
                                <a:pt x="519" y="646"/>
                                <a:pt x="518" y="635"/>
                                <a:pt x="514" y="625"/>
                              </a:cubicBezTo>
                              <a:cubicBezTo>
                                <a:pt x="510" y="616"/>
                                <a:pt x="496" y="610"/>
                                <a:pt x="498" y="601"/>
                              </a:cubicBezTo>
                              <a:cubicBezTo>
                                <a:pt x="500" y="592"/>
                                <a:pt x="513" y="589"/>
                                <a:pt x="522" y="585"/>
                              </a:cubicBezTo>
                              <a:cubicBezTo>
                                <a:pt x="579" y="559"/>
                                <a:pt x="618" y="559"/>
                                <a:pt x="682" y="553"/>
                              </a:cubicBezTo>
                              <a:cubicBezTo>
                                <a:pt x="721" y="540"/>
                                <a:pt x="756" y="548"/>
                                <a:pt x="794" y="561"/>
                              </a:cubicBezTo>
                              <a:cubicBezTo>
                                <a:pt x="805" y="545"/>
                                <a:pt x="820" y="531"/>
                                <a:pt x="826" y="513"/>
                              </a:cubicBezTo>
                              <a:cubicBezTo>
                                <a:pt x="829" y="505"/>
                                <a:pt x="827" y="494"/>
                                <a:pt x="834" y="489"/>
                              </a:cubicBezTo>
                              <a:cubicBezTo>
                                <a:pt x="848" y="479"/>
                                <a:pt x="868" y="482"/>
                                <a:pt x="882" y="473"/>
                              </a:cubicBezTo>
                              <a:cubicBezTo>
                                <a:pt x="898" y="462"/>
                                <a:pt x="930" y="441"/>
                                <a:pt x="930" y="441"/>
                              </a:cubicBezTo>
                              <a:cubicBezTo>
                                <a:pt x="947" y="389"/>
                                <a:pt x="922" y="444"/>
                                <a:pt x="986" y="401"/>
                              </a:cubicBezTo>
                              <a:cubicBezTo>
                                <a:pt x="1019" y="379"/>
                                <a:pt x="1050" y="366"/>
                                <a:pt x="1082" y="345"/>
                              </a:cubicBezTo>
                              <a:cubicBezTo>
                                <a:pt x="1101" y="317"/>
                                <a:pt x="1114" y="308"/>
                                <a:pt x="1146" y="297"/>
                              </a:cubicBezTo>
                              <a:cubicBezTo>
                                <a:pt x="1289" y="301"/>
                                <a:pt x="1429" y="294"/>
                                <a:pt x="1570" y="305"/>
                              </a:cubicBezTo>
                              <a:cubicBezTo>
                                <a:pt x="1617" y="321"/>
                                <a:pt x="1618" y="348"/>
                                <a:pt x="1658" y="361"/>
                              </a:cubicBezTo>
                              <a:cubicBezTo>
                                <a:pt x="1647" y="428"/>
                                <a:pt x="1663" y="400"/>
                                <a:pt x="1602" y="441"/>
                              </a:cubicBezTo>
                              <a:cubicBezTo>
                                <a:pt x="1588" y="450"/>
                                <a:pt x="1554" y="457"/>
                                <a:pt x="1554" y="457"/>
                              </a:cubicBezTo>
                              <a:cubicBezTo>
                                <a:pt x="1538" y="452"/>
                                <a:pt x="1522" y="446"/>
                                <a:pt x="1506" y="441"/>
                              </a:cubicBezTo>
                              <a:cubicBezTo>
                                <a:pt x="1498" y="438"/>
                                <a:pt x="1482" y="433"/>
                                <a:pt x="1482" y="433"/>
                              </a:cubicBezTo>
                              <a:cubicBezTo>
                                <a:pt x="1455" y="436"/>
                                <a:pt x="1426" y="430"/>
                                <a:pt x="1402" y="441"/>
                              </a:cubicBezTo>
                              <a:cubicBezTo>
                                <a:pt x="1394" y="444"/>
                                <a:pt x="1406" y="457"/>
                                <a:pt x="1410" y="465"/>
                              </a:cubicBezTo>
                              <a:cubicBezTo>
                                <a:pt x="1414" y="474"/>
                                <a:pt x="1419" y="483"/>
                                <a:pt x="1426" y="489"/>
                              </a:cubicBezTo>
                              <a:cubicBezTo>
                                <a:pt x="1465" y="523"/>
                                <a:pt x="1506" y="531"/>
                                <a:pt x="1554" y="545"/>
                              </a:cubicBezTo>
                              <a:cubicBezTo>
                                <a:pt x="1580" y="553"/>
                                <a:pt x="1626" y="585"/>
                                <a:pt x="1626" y="585"/>
                              </a:cubicBezTo>
                              <a:cubicBezTo>
                                <a:pt x="1643" y="579"/>
                                <a:pt x="1656" y="563"/>
                                <a:pt x="1674" y="561"/>
                              </a:cubicBezTo>
                              <a:cubicBezTo>
                                <a:pt x="1715" y="556"/>
                                <a:pt x="1762" y="583"/>
                                <a:pt x="1802" y="593"/>
                              </a:cubicBezTo>
                              <a:cubicBezTo>
                                <a:pt x="1786" y="640"/>
                                <a:pt x="1797" y="644"/>
                                <a:pt x="1842" y="633"/>
                              </a:cubicBezTo>
                              <a:cubicBezTo>
                                <a:pt x="1858" y="636"/>
                                <a:pt x="1898" y="657"/>
                                <a:pt x="1898" y="617"/>
                              </a:cubicBezTo>
                              <a:cubicBezTo>
                                <a:pt x="1898" y="600"/>
                                <a:pt x="1882" y="569"/>
                                <a:pt x="1882" y="569"/>
                              </a:cubicBezTo>
                              <a:cubicBezTo>
                                <a:pt x="1885" y="553"/>
                                <a:pt x="1879" y="532"/>
                                <a:pt x="1890" y="521"/>
                              </a:cubicBezTo>
                              <a:cubicBezTo>
                                <a:pt x="1897" y="514"/>
                                <a:pt x="1902" y="536"/>
                                <a:pt x="1906" y="545"/>
                              </a:cubicBezTo>
                              <a:cubicBezTo>
                                <a:pt x="1910" y="553"/>
                                <a:pt x="1910" y="562"/>
                                <a:pt x="1914" y="569"/>
                              </a:cubicBezTo>
                              <a:cubicBezTo>
                                <a:pt x="1943" y="622"/>
                                <a:pt x="1931" y="612"/>
                                <a:pt x="1970" y="625"/>
                              </a:cubicBezTo>
                              <a:cubicBezTo>
                                <a:pt x="1988" y="678"/>
                                <a:pt x="2047" y="660"/>
                                <a:pt x="2090" y="649"/>
                              </a:cubicBezTo>
                              <a:cubicBezTo>
                                <a:pt x="2106" y="645"/>
                                <a:pt x="2138" y="633"/>
                                <a:pt x="2138" y="633"/>
                              </a:cubicBezTo>
                              <a:cubicBezTo>
                                <a:pt x="2168" y="641"/>
                                <a:pt x="2203" y="653"/>
                                <a:pt x="2234" y="633"/>
                              </a:cubicBezTo>
                              <a:cubicBezTo>
                                <a:pt x="2245" y="625"/>
                                <a:pt x="2239" y="606"/>
                                <a:pt x="2242" y="593"/>
                              </a:cubicBezTo>
                              <a:cubicBezTo>
                                <a:pt x="2286" y="608"/>
                                <a:pt x="2287" y="642"/>
                                <a:pt x="2322" y="665"/>
                              </a:cubicBezTo>
                              <a:cubicBezTo>
                                <a:pt x="2327" y="673"/>
                                <a:pt x="2330" y="683"/>
                                <a:pt x="2338" y="689"/>
                              </a:cubicBezTo>
                              <a:cubicBezTo>
                                <a:pt x="2345" y="694"/>
                                <a:pt x="2356" y="691"/>
                                <a:pt x="2362" y="697"/>
                              </a:cubicBezTo>
                              <a:cubicBezTo>
                                <a:pt x="2368" y="703"/>
                                <a:pt x="2364" y="715"/>
                                <a:pt x="2370" y="721"/>
                              </a:cubicBezTo>
                              <a:cubicBezTo>
                                <a:pt x="2400" y="751"/>
                                <a:pt x="2433" y="758"/>
                                <a:pt x="2466" y="777"/>
                              </a:cubicBezTo>
                              <a:cubicBezTo>
                                <a:pt x="2483" y="786"/>
                                <a:pt x="2495" y="805"/>
                                <a:pt x="2514" y="809"/>
                              </a:cubicBezTo>
                              <a:cubicBezTo>
                                <a:pt x="2560" y="818"/>
                                <a:pt x="2603" y="827"/>
                                <a:pt x="2650" y="833"/>
                              </a:cubicBezTo>
                              <a:cubicBezTo>
                                <a:pt x="2692" y="847"/>
                                <a:pt x="2667" y="836"/>
                                <a:pt x="2722" y="873"/>
                              </a:cubicBezTo>
                              <a:cubicBezTo>
                                <a:pt x="2729" y="878"/>
                                <a:pt x="2774" y="888"/>
                                <a:pt x="2778" y="889"/>
                              </a:cubicBezTo>
                              <a:cubicBezTo>
                                <a:pt x="2830" y="872"/>
                                <a:pt x="2814" y="861"/>
                                <a:pt x="2834" y="881"/>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sp>
                      <p:nvSpPr>
                        <p:cNvPr id="18" name="Freeform 30"/>
                        <p:cNvSpPr>
                          <a:spLocks/>
                        </p:cNvSpPr>
                        <p:nvPr/>
                      </p:nvSpPr>
                      <p:spPr bwMode="auto">
                        <a:xfrm>
                          <a:off x="2100" y="1320"/>
                          <a:ext cx="216" cy="589"/>
                        </a:xfrm>
                        <a:custGeom>
                          <a:avLst/>
                          <a:gdLst>
                            <a:gd name="T0" fmla="*/ 204 w 216"/>
                            <a:gd name="T1" fmla="*/ 0 h 589"/>
                            <a:gd name="T2" fmla="*/ 198 w 216"/>
                            <a:gd name="T3" fmla="*/ 18 h 589"/>
                            <a:gd name="T4" fmla="*/ 210 w 216"/>
                            <a:gd name="T5" fmla="*/ 54 h 589"/>
                            <a:gd name="T6" fmla="*/ 204 w 216"/>
                            <a:gd name="T7" fmla="*/ 96 h 589"/>
                            <a:gd name="T8" fmla="*/ 186 w 216"/>
                            <a:gd name="T9" fmla="*/ 90 h 589"/>
                            <a:gd name="T10" fmla="*/ 150 w 216"/>
                            <a:gd name="T11" fmla="*/ 102 h 589"/>
                            <a:gd name="T12" fmla="*/ 156 w 216"/>
                            <a:gd name="T13" fmla="*/ 204 h 589"/>
                            <a:gd name="T14" fmla="*/ 192 w 216"/>
                            <a:gd name="T15" fmla="*/ 204 h 589"/>
                            <a:gd name="T16" fmla="*/ 216 w 216"/>
                            <a:gd name="T17" fmla="*/ 300 h 589"/>
                            <a:gd name="T18" fmla="*/ 156 w 216"/>
                            <a:gd name="T19" fmla="*/ 414 h 589"/>
                            <a:gd name="T20" fmla="*/ 138 w 216"/>
                            <a:gd name="T21" fmla="*/ 426 h 589"/>
                            <a:gd name="T22" fmla="*/ 54 w 216"/>
                            <a:gd name="T23" fmla="*/ 438 h 589"/>
                            <a:gd name="T24" fmla="*/ 0 w 216"/>
                            <a:gd name="T25" fmla="*/ 462 h 589"/>
                            <a:gd name="T26" fmla="*/ 60 w 216"/>
                            <a:gd name="T27" fmla="*/ 522 h 589"/>
                            <a:gd name="T28" fmla="*/ 96 w 216"/>
                            <a:gd name="T29" fmla="*/ 546 h 589"/>
                            <a:gd name="T30" fmla="*/ 102 w 216"/>
                            <a:gd name="T31" fmla="*/ 564 h 589"/>
                            <a:gd name="T32" fmla="*/ 120 w 216"/>
                            <a:gd name="T33" fmla="*/ 582 h 5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 h="589">
                              <a:moveTo>
                                <a:pt x="204" y="0"/>
                              </a:moveTo>
                              <a:cubicBezTo>
                                <a:pt x="202" y="6"/>
                                <a:pt x="197" y="12"/>
                                <a:pt x="198" y="18"/>
                              </a:cubicBezTo>
                              <a:cubicBezTo>
                                <a:pt x="199" y="31"/>
                                <a:pt x="210" y="54"/>
                                <a:pt x="210" y="54"/>
                              </a:cubicBezTo>
                              <a:cubicBezTo>
                                <a:pt x="208" y="68"/>
                                <a:pt x="212" y="84"/>
                                <a:pt x="204" y="96"/>
                              </a:cubicBezTo>
                              <a:cubicBezTo>
                                <a:pt x="200" y="101"/>
                                <a:pt x="192" y="89"/>
                                <a:pt x="186" y="90"/>
                              </a:cubicBezTo>
                              <a:cubicBezTo>
                                <a:pt x="173" y="91"/>
                                <a:pt x="150" y="102"/>
                                <a:pt x="150" y="102"/>
                              </a:cubicBezTo>
                              <a:cubicBezTo>
                                <a:pt x="140" y="131"/>
                                <a:pt x="154" y="177"/>
                                <a:pt x="156" y="204"/>
                              </a:cubicBezTo>
                              <a:cubicBezTo>
                                <a:pt x="164" y="202"/>
                                <a:pt x="184" y="190"/>
                                <a:pt x="192" y="204"/>
                              </a:cubicBezTo>
                              <a:cubicBezTo>
                                <a:pt x="201" y="221"/>
                                <a:pt x="212" y="279"/>
                                <a:pt x="216" y="300"/>
                              </a:cubicBezTo>
                              <a:cubicBezTo>
                                <a:pt x="209" y="366"/>
                                <a:pt x="212" y="386"/>
                                <a:pt x="156" y="414"/>
                              </a:cubicBezTo>
                              <a:cubicBezTo>
                                <a:pt x="150" y="417"/>
                                <a:pt x="145" y="424"/>
                                <a:pt x="138" y="426"/>
                              </a:cubicBezTo>
                              <a:cubicBezTo>
                                <a:pt x="110" y="432"/>
                                <a:pt x="54" y="438"/>
                                <a:pt x="54" y="438"/>
                              </a:cubicBezTo>
                              <a:cubicBezTo>
                                <a:pt x="34" y="445"/>
                                <a:pt x="20" y="455"/>
                                <a:pt x="0" y="462"/>
                              </a:cubicBezTo>
                              <a:cubicBezTo>
                                <a:pt x="9" y="506"/>
                                <a:pt x="19" y="495"/>
                                <a:pt x="60" y="522"/>
                              </a:cubicBezTo>
                              <a:cubicBezTo>
                                <a:pt x="72" y="530"/>
                                <a:pt x="96" y="546"/>
                                <a:pt x="96" y="546"/>
                              </a:cubicBezTo>
                              <a:cubicBezTo>
                                <a:pt x="98" y="552"/>
                                <a:pt x="98" y="559"/>
                                <a:pt x="102" y="564"/>
                              </a:cubicBezTo>
                              <a:cubicBezTo>
                                <a:pt x="122" y="589"/>
                                <a:pt x="120" y="566"/>
                                <a:pt x="120" y="58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grpSp>
                <p:sp>
                  <p:nvSpPr>
                    <p:cNvPr id="14" name="Freeform 31"/>
                    <p:cNvSpPr>
                      <a:spLocks/>
                    </p:cNvSpPr>
                    <p:nvPr/>
                  </p:nvSpPr>
                  <p:spPr bwMode="auto">
                    <a:xfrm>
                      <a:off x="2437" y="1484"/>
                      <a:ext cx="157" cy="165"/>
                    </a:xfrm>
                    <a:custGeom>
                      <a:avLst/>
                      <a:gdLst>
                        <a:gd name="T0" fmla="*/ 155 w 157"/>
                        <a:gd name="T1" fmla="*/ 160 h 165"/>
                        <a:gd name="T2" fmla="*/ 143 w 157"/>
                        <a:gd name="T3" fmla="*/ 124 h 165"/>
                        <a:gd name="T4" fmla="*/ 119 w 157"/>
                        <a:gd name="T5" fmla="*/ 88 h 165"/>
                        <a:gd name="T6" fmla="*/ 107 w 157"/>
                        <a:gd name="T7" fmla="*/ 40 h 165"/>
                        <a:gd name="T8" fmla="*/ 71 w 157"/>
                        <a:gd name="T9" fmla="*/ 16 h 165"/>
                        <a:gd name="T10" fmla="*/ 83 w 157"/>
                        <a:gd name="T11" fmla="*/ 52 h 165"/>
                        <a:gd name="T12" fmla="*/ 143 w 157"/>
                        <a:gd name="T13" fmla="*/ 124 h 165"/>
                        <a:gd name="T14" fmla="*/ 119 w 157"/>
                        <a:gd name="T15" fmla="*/ 88 h 165"/>
                        <a:gd name="T16" fmla="*/ 83 w 157"/>
                        <a:gd name="T17" fmla="*/ 64 h 165"/>
                        <a:gd name="T18" fmla="*/ 71 w 157"/>
                        <a:gd name="T19" fmla="*/ 28 h 165"/>
                        <a:gd name="T20" fmla="*/ 35 w 157"/>
                        <a:gd name="T21" fmla="*/ 100 h 165"/>
                        <a:gd name="T22" fmla="*/ 71 w 157"/>
                        <a:gd name="T23" fmla="*/ 124 h 165"/>
                        <a:gd name="T24" fmla="*/ 95 w 157"/>
                        <a:gd name="T25" fmla="*/ 160 h 165"/>
                        <a:gd name="T26" fmla="*/ 131 w 157"/>
                        <a:gd name="T27" fmla="*/ 148 h 165"/>
                        <a:gd name="T28" fmla="*/ 119 w 157"/>
                        <a:gd name="T29" fmla="*/ 76 h 165"/>
                        <a:gd name="T30" fmla="*/ 71 w 157"/>
                        <a:gd name="T31" fmla="*/ 40 h 165"/>
                        <a:gd name="T32" fmla="*/ 155 w 157"/>
                        <a:gd name="T33" fmla="*/ 160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7" h="165">
                          <a:moveTo>
                            <a:pt x="155" y="160"/>
                          </a:moveTo>
                          <a:cubicBezTo>
                            <a:pt x="151" y="148"/>
                            <a:pt x="149" y="135"/>
                            <a:pt x="143" y="124"/>
                          </a:cubicBezTo>
                          <a:cubicBezTo>
                            <a:pt x="137" y="111"/>
                            <a:pt x="125" y="101"/>
                            <a:pt x="119" y="88"/>
                          </a:cubicBezTo>
                          <a:cubicBezTo>
                            <a:pt x="113" y="73"/>
                            <a:pt x="116" y="54"/>
                            <a:pt x="107" y="40"/>
                          </a:cubicBezTo>
                          <a:cubicBezTo>
                            <a:pt x="99" y="28"/>
                            <a:pt x="83" y="24"/>
                            <a:pt x="71" y="16"/>
                          </a:cubicBezTo>
                          <a:cubicBezTo>
                            <a:pt x="71" y="16"/>
                            <a:pt x="76" y="41"/>
                            <a:pt x="83" y="52"/>
                          </a:cubicBezTo>
                          <a:cubicBezTo>
                            <a:pt x="90" y="63"/>
                            <a:pt x="128" y="124"/>
                            <a:pt x="143" y="124"/>
                          </a:cubicBezTo>
                          <a:cubicBezTo>
                            <a:pt x="157" y="124"/>
                            <a:pt x="129" y="98"/>
                            <a:pt x="119" y="88"/>
                          </a:cubicBezTo>
                          <a:cubicBezTo>
                            <a:pt x="109" y="78"/>
                            <a:pt x="95" y="72"/>
                            <a:pt x="83" y="64"/>
                          </a:cubicBezTo>
                          <a:cubicBezTo>
                            <a:pt x="79" y="52"/>
                            <a:pt x="83" y="33"/>
                            <a:pt x="71" y="28"/>
                          </a:cubicBezTo>
                          <a:cubicBezTo>
                            <a:pt x="0" y="0"/>
                            <a:pt x="23" y="80"/>
                            <a:pt x="35" y="100"/>
                          </a:cubicBezTo>
                          <a:cubicBezTo>
                            <a:pt x="42" y="113"/>
                            <a:pt x="59" y="116"/>
                            <a:pt x="71" y="124"/>
                          </a:cubicBezTo>
                          <a:cubicBezTo>
                            <a:pt x="79" y="136"/>
                            <a:pt x="82" y="155"/>
                            <a:pt x="95" y="160"/>
                          </a:cubicBezTo>
                          <a:cubicBezTo>
                            <a:pt x="107" y="165"/>
                            <a:pt x="128" y="160"/>
                            <a:pt x="131" y="148"/>
                          </a:cubicBezTo>
                          <a:cubicBezTo>
                            <a:pt x="138" y="125"/>
                            <a:pt x="130" y="98"/>
                            <a:pt x="119" y="76"/>
                          </a:cubicBezTo>
                          <a:cubicBezTo>
                            <a:pt x="110" y="58"/>
                            <a:pt x="85" y="54"/>
                            <a:pt x="71" y="40"/>
                          </a:cubicBezTo>
                          <a:lnTo>
                            <a:pt x="155" y="160"/>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2" name="Freeform 32"/>
                  <p:cNvSpPr>
                    <a:spLocks/>
                  </p:cNvSpPr>
                  <p:nvPr/>
                </p:nvSpPr>
                <p:spPr bwMode="auto">
                  <a:xfrm>
                    <a:off x="2254" y="1440"/>
                    <a:ext cx="470" cy="528"/>
                  </a:xfrm>
                  <a:custGeom>
                    <a:avLst/>
                    <a:gdLst>
                      <a:gd name="T0" fmla="*/ 446 w 470"/>
                      <a:gd name="T1" fmla="*/ 408 h 528"/>
                      <a:gd name="T2" fmla="*/ 410 w 470"/>
                      <a:gd name="T3" fmla="*/ 288 h 528"/>
                      <a:gd name="T4" fmla="*/ 398 w 470"/>
                      <a:gd name="T5" fmla="*/ 252 h 528"/>
                      <a:gd name="T6" fmla="*/ 362 w 470"/>
                      <a:gd name="T7" fmla="*/ 240 h 528"/>
                      <a:gd name="T8" fmla="*/ 350 w 470"/>
                      <a:gd name="T9" fmla="*/ 204 h 528"/>
                      <a:gd name="T10" fmla="*/ 338 w 470"/>
                      <a:gd name="T11" fmla="*/ 60 h 528"/>
                      <a:gd name="T12" fmla="*/ 230 w 470"/>
                      <a:gd name="T13" fmla="*/ 12 h 528"/>
                      <a:gd name="T14" fmla="*/ 194 w 470"/>
                      <a:gd name="T15" fmla="*/ 0 h 528"/>
                      <a:gd name="T16" fmla="*/ 26 w 470"/>
                      <a:gd name="T17" fmla="*/ 36 h 528"/>
                      <a:gd name="T18" fmla="*/ 62 w 470"/>
                      <a:gd name="T19" fmla="*/ 252 h 528"/>
                      <a:gd name="T20" fmla="*/ 74 w 470"/>
                      <a:gd name="T21" fmla="*/ 288 h 528"/>
                      <a:gd name="T22" fmla="*/ 110 w 470"/>
                      <a:gd name="T23" fmla="*/ 312 h 528"/>
                      <a:gd name="T24" fmla="*/ 254 w 470"/>
                      <a:gd name="T25" fmla="*/ 432 h 528"/>
                      <a:gd name="T26" fmla="*/ 362 w 470"/>
                      <a:gd name="T27" fmla="*/ 504 h 528"/>
                      <a:gd name="T28" fmla="*/ 398 w 470"/>
                      <a:gd name="T29" fmla="*/ 528 h 528"/>
                      <a:gd name="T30" fmla="*/ 446 w 470"/>
                      <a:gd name="T31" fmla="*/ 468 h 528"/>
                      <a:gd name="T32" fmla="*/ 470 w 470"/>
                      <a:gd name="T33" fmla="*/ 432 h 528"/>
                      <a:gd name="T34" fmla="*/ 446 w 470"/>
                      <a:gd name="T35" fmla="*/ 408 h 5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0" h="528">
                        <a:moveTo>
                          <a:pt x="446" y="408"/>
                        </a:moveTo>
                        <a:cubicBezTo>
                          <a:pt x="424" y="255"/>
                          <a:pt x="454" y="375"/>
                          <a:pt x="410" y="288"/>
                        </a:cubicBezTo>
                        <a:cubicBezTo>
                          <a:pt x="404" y="277"/>
                          <a:pt x="407" y="261"/>
                          <a:pt x="398" y="252"/>
                        </a:cubicBezTo>
                        <a:cubicBezTo>
                          <a:pt x="389" y="243"/>
                          <a:pt x="374" y="244"/>
                          <a:pt x="362" y="240"/>
                        </a:cubicBezTo>
                        <a:cubicBezTo>
                          <a:pt x="358" y="228"/>
                          <a:pt x="352" y="217"/>
                          <a:pt x="350" y="204"/>
                        </a:cubicBezTo>
                        <a:cubicBezTo>
                          <a:pt x="344" y="156"/>
                          <a:pt x="351" y="106"/>
                          <a:pt x="338" y="60"/>
                        </a:cubicBezTo>
                        <a:cubicBezTo>
                          <a:pt x="332" y="41"/>
                          <a:pt x="254" y="20"/>
                          <a:pt x="230" y="12"/>
                        </a:cubicBezTo>
                        <a:cubicBezTo>
                          <a:pt x="218" y="8"/>
                          <a:pt x="194" y="0"/>
                          <a:pt x="194" y="0"/>
                        </a:cubicBezTo>
                        <a:cubicBezTo>
                          <a:pt x="139" y="18"/>
                          <a:pt x="82" y="22"/>
                          <a:pt x="26" y="36"/>
                        </a:cubicBezTo>
                        <a:cubicBezTo>
                          <a:pt x="0" y="115"/>
                          <a:pt x="28" y="183"/>
                          <a:pt x="62" y="252"/>
                        </a:cubicBezTo>
                        <a:cubicBezTo>
                          <a:pt x="68" y="263"/>
                          <a:pt x="66" y="278"/>
                          <a:pt x="74" y="288"/>
                        </a:cubicBezTo>
                        <a:cubicBezTo>
                          <a:pt x="83" y="299"/>
                          <a:pt x="99" y="302"/>
                          <a:pt x="110" y="312"/>
                        </a:cubicBezTo>
                        <a:cubicBezTo>
                          <a:pt x="249" y="435"/>
                          <a:pt x="114" y="339"/>
                          <a:pt x="254" y="432"/>
                        </a:cubicBezTo>
                        <a:cubicBezTo>
                          <a:pt x="290" y="456"/>
                          <a:pt x="326" y="480"/>
                          <a:pt x="362" y="504"/>
                        </a:cubicBezTo>
                        <a:cubicBezTo>
                          <a:pt x="374" y="512"/>
                          <a:pt x="398" y="528"/>
                          <a:pt x="398" y="528"/>
                        </a:cubicBezTo>
                        <a:cubicBezTo>
                          <a:pt x="459" y="488"/>
                          <a:pt x="417" y="526"/>
                          <a:pt x="446" y="468"/>
                        </a:cubicBezTo>
                        <a:cubicBezTo>
                          <a:pt x="452" y="455"/>
                          <a:pt x="470" y="446"/>
                          <a:pt x="470" y="432"/>
                        </a:cubicBezTo>
                        <a:cubicBezTo>
                          <a:pt x="470" y="421"/>
                          <a:pt x="454" y="416"/>
                          <a:pt x="446" y="408"/>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0" name="Freeform 33"/>
                <p:cNvSpPr>
                  <a:spLocks/>
                </p:cNvSpPr>
                <p:nvPr/>
              </p:nvSpPr>
              <p:spPr bwMode="auto">
                <a:xfrm>
                  <a:off x="2280" y="1319"/>
                  <a:ext cx="624" cy="757"/>
                </a:xfrm>
                <a:custGeom>
                  <a:avLst/>
                  <a:gdLst>
                    <a:gd name="T0" fmla="*/ 588 w 624"/>
                    <a:gd name="T1" fmla="*/ 553 h 757"/>
                    <a:gd name="T2" fmla="*/ 564 w 624"/>
                    <a:gd name="T3" fmla="*/ 481 h 757"/>
                    <a:gd name="T4" fmla="*/ 540 w 624"/>
                    <a:gd name="T5" fmla="*/ 445 h 757"/>
                    <a:gd name="T6" fmla="*/ 528 w 624"/>
                    <a:gd name="T7" fmla="*/ 409 h 757"/>
                    <a:gd name="T8" fmla="*/ 492 w 624"/>
                    <a:gd name="T9" fmla="*/ 397 h 757"/>
                    <a:gd name="T10" fmla="*/ 444 w 624"/>
                    <a:gd name="T11" fmla="*/ 337 h 757"/>
                    <a:gd name="T12" fmla="*/ 396 w 624"/>
                    <a:gd name="T13" fmla="*/ 289 h 757"/>
                    <a:gd name="T14" fmla="*/ 372 w 624"/>
                    <a:gd name="T15" fmla="*/ 253 h 757"/>
                    <a:gd name="T16" fmla="*/ 300 w 624"/>
                    <a:gd name="T17" fmla="*/ 229 h 757"/>
                    <a:gd name="T18" fmla="*/ 264 w 624"/>
                    <a:gd name="T19" fmla="*/ 205 h 757"/>
                    <a:gd name="T20" fmla="*/ 240 w 624"/>
                    <a:gd name="T21" fmla="*/ 169 h 757"/>
                    <a:gd name="T22" fmla="*/ 192 w 624"/>
                    <a:gd name="T23" fmla="*/ 121 h 757"/>
                    <a:gd name="T24" fmla="*/ 144 w 624"/>
                    <a:gd name="T25" fmla="*/ 133 h 757"/>
                    <a:gd name="T26" fmla="*/ 96 w 624"/>
                    <a:gd name="T27" fmla="*/ 85 h 757"/>
                    <a:gd name="T28" fmla="*/ 60 w 624"/>
                    <a:gd name="T29" fmla="*/ 61 h 757"/>
                    <a:gd name="T30" fmla="*/ 36 w 624"/>
                    <a:gd name="T31" fmla="*/ 61 h 757"/>
                    <a:gd name="T32" fmla="*/ 0 w 624"/>
                    <a:gd name="T33" fmla="*/ 109 h 757"/>
                    <a:gd name="T34" fmla="*/ 12 w 624"/>
                    <a:gd name="T35" fmla="*/ 229 h 757"/>
                    <a:gd name="T36" fmla="*/ 36 w 624"/>
                    <a:gd name="T37" fmla="*/ 265 h 757"/>
                    <a:gd name="T38" fmla="*/ 96 w 624"/>
                    <a:gd name="T39" fmla="*/ 349 h 757"/>
                    <a:gd name="T40" fmla="*/ 144 w 624"/>
                    <a:gd name="T41" fmla="*/ 433 h 757"/>
                    <a:gd name="T42" fmla="*/ 192 w 624"/>
                    <a:gd name="T43" fmla="*/ 493 h 757"/>
                    <a:gd name="T44" fmla="*/ 240 w 624"/>
                    <a:gd name="T45" fmla="*/ 541 h 757"/>
                    <a:gd name="T46" fmla="*/ 288 w 624"/>
                    <a:gd name="T47" fmla="*/ 589 h 757"/>
                    <a:gd name="T48" fmla="*/ 372 w 624"/>
                    <a:gd name="T49" fmla="*/ 661 h 757"/>
                    <a:gd name="T50" fmla="*/ 552 w 624"/>
                    <a:gd name="T51" fmla="*/ 757 h 757"/>
                    <a:gd name="T52" fmla="*/ 624 w 624"/>
                    <a:gd name="T53" fmla="*/ 613 h 757"/>
                    <a:gd name="T54" fmla="*/ 588 w 624"/>
                    <a:gd name="T55" fmla="*/ 553 h 7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24" h="757">
                      <a:moveTo>
                        <a:pt x="588" y="553"/>
                      </a:moveTo>
                      <a:cubicBezTo>
                        <a:pt x="580" y="529"/>
                        <a:pt x="578" y="502"/>
                        <a:pt x="564" y="481"/>
                      </a:cubicBezTo>
                      <a:cubicBezTo>
                        <a:pt x="556" y="469"/>
                        <a:pt x="546" y="458"/>
                        <a:pt x="540" y="445"/>
                      </a:cubicBezTo>
                      <a:cubicBezTo>
                        <a:pt x="534" y="434"/>
                        <a:pt x="537" y="418"/>
                        <a:pt x="528" y="409"/>
                      </a:cubicBezTo>
                      <a:cubicBezTo>
                        <a:pt x="519" y="400"/>
                        <a:pt x="504" y="401"/>
                        <a:pt x="492" y="397"/>
                      </a:cubicBezTo>
                      <a:cubicBezTo>
                        <a:pt x="462" y="307"/>
                        <a:pt x="506" y="415"/>
                        <a:pt x="444" y="337"/>
                      </a:cubicBezTo>
                      <a:cubicBezTo>
                        <a:pt x="397" y="279"/>
                        <a:pt x="475" y="315"/>
                        <a:pt x="396" y="289"/>
                      </a:cubicBezTo>
                      <a:cubicBezTo>
                        <a:pt x="388" y="277"/>
                        <a:pt x="384" y="261"/>
                        <a:pt x="372" y="253"/>
                      </a:cubicBezTo>
                      <a:cubicBezTo>
                        <a:pt x="351" y="240"/>
                        <a:pt x="321" y="243"/>
                        <a:pt x="300" y="229"/>
                      </a:cubicBezTo>
                      <a:cubicBezTo>
                        <a:pt x="288" y="221"/>
                        <a:pt x="276" y="213"/>
                        <a:pt x="264" y="205"/>
                      </a:cubicBezTo>
                      <a:cubicBezTo>
                        <a:pt x="256" y="193"/>
                        <a:pt x="251" y="178"/>
                        <a:pt x="240" y="169"/>
                      </a:cubicBezTo>
                      <a:cubicBezTo>
                        <a:pt x="182" y="122"/>
                        <a:pt x="218" y="200"/>
                        <a:pt x="192" y="121"/>
                      </a:cubicBezTo>
                      <a:cubicBezTo>
                        <a:pt x="176" y="125"/>
                        <a:pt x="160" y="133"/>
                        <a:pt x="144" y="133"/>
                      </a:cubicBezTo>
                      <a:cubicBezTo>
                        <a:pt x="86" y="133"/>
                        <a:pt x="122" y="117"/>
                        <a:pt x="96" y="85"/>
                      </a:cubicBezTo>
                      <a:cubicBezTo>
                        <a:pt x="87" y="74"/>
                        <a:pt x="72" y="69"/>
                        <a:pt x="60" y="61"/>
                      </a:cubicBezTo>
                      <a:cubicBezTo>
                        <a:pt x="40" y="0"/>
                        <a:pt x="56" y="26"/>
                        <a:pt x="36" y="61"/>
                      </a:cubicBezTo>
                      <a:cubicBezTo>
                        <a:pt x="26" y="78"/>
                        <a:pt x="12" y="93"/>
                        <a:pt x="0" y="109"/>
                      </a:cubicBezTo>
                      <a:cubicBezTo>
                        <a:pt x="4" y="149"/>
                        <a:pt x="3" y="190"/>
                        <a:pt x="12" y="229"/>
                      </a:cubicBezTo>
                      <a:cubicBezTo>
                        <a:pt x="15" y="243"/>
                        <a:pt x="30" y="252"/>
                        <a:pt x="36" y="265"/>
                      </a:cubicBezTo>
                      <a:cubicBezTo>
                        <a:pt x="75" y="353"/>
                        <a:pt x="31" y="327"/>
                        <a:pt x="96" y="349"/>
                      </a:cubicBezTo>
                      <a:cubicBezTo>
                        <a:pt x="121" y="451"/>
                        <a:pt x="87" y="347"/>
                        <a:pt x="144" y="433"/>
                      </a:cubicBezTo>
                      <a:cubicBezTo>
                        <a:pt x="190" y="503"/>
                        <a:pt x="111" y="439"/>
                        <a:pt x="192" y="493"/>
                      </a:cubicBezTo>
                      <a:cubicBezTo>
                        <a:pt x="224" y="589"/>
                        <a:pt x="176" y="477"/>
                        <a:pt x="240" y="541"/>
                      </a:cubicBezTo>
                      <a:cubicBezTo>
                        <a:pt x="304" y="605"/>
                        <a:pt x="192" y="557"/>
                        <a:pt x="288" y="589"/>
                      </a:cubicBezTo>
                      <a:cubicBezTo>
                        <a:pt x="307" y="647"/>
                        <a:pt x="321" y="627"/>
                        <a:pt x="372" y="661"/>
                      </a:cubicBezTo>
                      <a:cubicBezTo>
                        <a:pt x="414" y="723"/>
                        <a:pt x="483" y="734"/>
                        <a:pt x="552" y="757"/>
                      </a:cubicBezTo>
                      <a:cubicBezTo>
                        <a:pt x="581" y="714"/>
                        <a:pt x="607" y="663"/>
                        <a:pt x="624" y="613"/>
                      </a:cubicBezTo>
                      <a:cubicBezTo>
                        <a:pt x="595" y="570"/>
                        <a:pt x="606" y="590"/>
                        <a:pt x="588" y="553"/>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8" name="Freeform 34"/>
              <p:cNvSpPr>
                <a:spLocks/>
              </p:cNvSpPr>
              <p:nvPr/>
            </p:nvSpPr>
            <p:spPr bwMode="auto">
              <a:xfrm>
                <a:off x="2256" y="1320"/>
                <a:ext cx="300" cy="312"/>
              </a:xfrm>
              <a:custGeom>
                <a:avLst/>
                <a:gdLst>
                  <a:gd name="T0" fmla="*/ 252 w 300"/>
                  <a:gd name="T1" fmla="*/ 156 h 312"/>
                  <a:gd name="T2" fmla="*/ 204 w 300"/>
                  <a:gd name="T3" fmla="*/ 96 h 312"/>
                  <a:gd name="T4" fmla="*/ 168 w 300"/>
                  <a:gd name="T5" fmla="*/ 72 h 312"/>
                  <a:gd name="T6" fmla="*/ 84 w 300"/>
                  <a:gd name="T7" fmla="*/ 0 h 312"/>
                  <a:gd name="T8" fmla="*/ 36 w 300"/>
                  <a:gd name="T9" fmla="*/ 132 h 312"/>
                  <a:gd name="T10" fmla="*/ 48 w 300"/>
                  <a:gd name="T11" fmla="*/ 216 h 312"/>
                  <a:gd name="T12" fmla="*/ 192 w 300"/>
                  <a:gd name="T13" fmla="*/ 276 h 312"/>
                  <a:gd name="T14" fmla="*/ 300 w 300"/>
                  <a:gd name="T15" fmla="*/ 228 h 312"/>
                  <a:gd name="T16" fmla="*/ 204 w 300"/>
                  <a:gd name="T17" fmla="*/ 96 h 312"/>
                  <a:gd name="T18" fmla="*/ 96 w 300"/>
                  <a:gd name="T19" fmla="*/ 120 h 312"/>
                  <a:gd name="T20" fmla="*/ 0 w 300"/>
                  <a:gd name="T21" fmla="*/ 312 h 312"/>
                  <a:gd name="T22" fmla="*/ 252 w 300"/>
                  <a:gd name="T23" fmla="*/ 156 h 3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0" h="312">
                    <a:moveTo>
                      <a:pt x="252" y="156"/>
                    </a:moveTo>
                    <a:cubicBezTo>
                      <a:pt x="176" y="131"/>
                      <a:pt x="251" y="167"/>
                      <a:pt x="204" y="96"/>
                    </a:cubicBezTo>
                    <a:cubicBezTo>
                      <a:pt x="196" y="84"/>
                      <a:pt x="180" y="80"/>
                      <a:pt x="168" y="72"/>
                    </a:cubicBezTo>
                    <a:cubicBezTo>
                      <a:pt x="149" y="14"/>
                      <a:pt x="135" y="34"/>
                      <a:pt x="84" y="0"/>
                    </a:cubicBezTo>
                    <a:cubicBezTo>
                      <a:pt x="56" y="42"/>
                      <a:pt x="52" y="84"/>
                      <a:pt x="36" y="132"/>
                    </a:cubicBezTo>
                    <a:cubicBezTo>
                      <a:pt x="40" y="160"/>
                      <a:pt x="40" y="189"/>
                      <a:pt x="48" y="216"/>
                    </a:cubicBezTo>
                    <a:cubicBezTo>
                      <a:pt x="66" y="276"/>
                      <a:pt x="146" y="269"/>
                      <a:pt x="192" y="276"/>
                    </a:cubicBezTo>
                    <a:cubicBezTo>
                      <a:pt x="278" y="247"/>
                      <a:pt x="243" y="266"/>
                      <a:pt x="300" y="228"/>
                    </a:cubicBezTo>
                    <a:cubicBezTo>
                      <a:pt x="290" y="167"/>
                      <a:pt x="281" y="96"/>
                      <a:pt x="204" y="96"/>
                    </a:cubicBezTo>
                    <a:lnTo>
                      <a:pt x="96" y="120"/>
                    </a:lnTo>
                    <a:lnTo>
                      <a:pt x="0" y="312"/>
                    </a:lnTo>
                    <a:lnTo>
                      <a:pt x="252" y="156"/>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6" name="Freeform 35"/>
            <p:cNvSpPr>
              <a:spLocks/>
            </p:cNvSpPr>
            <p:nvPr/>
          </p:nvSpPr>
          <p:spPr bwMode="auto">
            <a:xfrm>
              <a:off x="2280" y="1380"/>
              <a:ext cx="208" cy="198"/>
            </a:xfrm>
            <a:custGeom>
              <a:avLst/>
              <a:gdLst>
                <a:gd name="T0" fmla="*/ 192 w 208"/>
                <a:gd name="T1" fmla="*/ 144 h 198"/>
                <a:gd name="T2" fmla="*/ 204 w 208"/>
                <a:gd name="T3" fmla="*/ 108 h 198"/>
                <a:gd name="T4" fmla="*/ 192 w 208"/>
                <a:gd name="T5" fmla="*/ 72 h 198"/>
                <a:gd name="T6" fmla="*/ 180 w 208"/>
                <a:gd name="T7" fmla="*/ 24 h 198"/>
                <a:gd name="T8" fmla="*/ 108 w 208"/>
                <a:gd name="T9" fmla="*/ 0 h 198"/>
                <a:gd name="T10" fmla="*/ 72 w 208"/>
                <a:gd name="T11" fmla="*/ 12 h 198"/>
                <a:gd name="T12" fmla="*/ 0 w 208"/>
                <a:gd name="T13" fmla="*/ 84 h 198"/>
                <a:gd name="T14" fmla="*/ 12 w 208"/>
                <a:gd name="T15" fmla="*/ 156 h 198"/>
                <a:gd name="T16" fmla="*/ 48 w 208"/>
                <a:gd name="T17" fmla="*/ 168 h 198"/>
                <a:gd name="T18" fmla="*/ 132 w 208"/>
                <a:gd name="T19" fmla="*/ 192 h 198"/>
                <a:gd name="T20" fmla="*/ 168 w 208"/>
                <a:gd name="T21" fmla="*/ 168 h 198"/>
                <a:gd name="T22" fmla="*/ 204 w 208"/>
                <a:gd name="T23" fmla="*/ 156 h 198"/>
                <a:gd name="T24" fmla="*/ 192 w 208"/>
                <a:gd name="T25" fmla="*/ 144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8" h="198">
                  <a:moveTo>
                    <a:pt x="192" y="144"/>
                  </a:moveTo>
                  <a:cubicBezTo>
                    <a:pt x="196" y="132"/>
                    <a:pt x="204" y="121"/>
                    <a:pt x="204" y="108"/>
                  </a:cubicBezTo>
                  <a:cubicBezTo>
                    <a:pt x="204" y="95"/>
                    <a:pt x="195" y="84"/>
                    <a:pt x="192" y="72"/>
                  </a:cubicBezTo>
                  <a:cubicBezTo>
                    <a:pt x="187" y="56"/>
                    <a:pt x="193" y="35"/>
                    <a:pt x="180" y="24"/>
                  </a:cubicBezTo>
                  <a:cubicBezTo>
                    <a:pt x="161" y="8"/>
                    <a:pt x="108" y="0"/>
                    <a:pt x="108" y="0"/>
                  </a:cubicBezTo>
                  <a:cubicBezTo>
                    <a:pt x="96" y="4"/>
                    <a:pt x="82" y="4"/>
                    <a:pt x="72" y="12"/>
                  </a:cubicBezTo>
                  <a:cubicBezTo>
                    <a:pt x="45" y="33"/>
                    <a:pt x="0" y="84"/>
                    <a:pt x="0" y="84"/>
                  </a:cubicBezTo>
                  <a:cubicBezTo>
                    <a:pt x="4" y="108"/>
                    <a:pt x="0" y="135"/>
                    <a:pt x="12" y="156"/>
                  </a:cubicBezTo>
                  <a:cubicBezTo>
                    <a:pt x="18" y="167"/>
                    <a:pt x="36" y="165"/>
                    <a:pt x="48" y="168"/>
                  </a:cubicBezTo>
                  <a:cubicBezTo>
                    <a:pt x="153" y="198"/>
                    <a:pt x="46" y="163"/>
                    <a:pt x="132" y="192"/>
                  </a:cubicBezTo>
                  <a:cubicBezTo>
                    <a:pt x="144" y="184"/>
                    <a:pt x="155" y="174"/>
                    <a:pt x="168" y="168"/>
                  </a:cubicBezTo>
                  <a:cubicBezTo>
                    <a:pt x="179" y="162"/>
                    <a:pt x="195" y="165"/>
                    <a:pt x="204" y="156"/>
                  </a:cubicBezTo>
                  <a:cubicBezTo>
                    <a:pt x="208" y="152"/>
                    <a:pt x="196" y="148"/>
                    <a:pt x="192" y="144"/>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pic>
        <p:nvPicPr>
          <p:cNvPr id="19" name="Picture 36" descr="CUBAFLAG"/>
          <p:cNvPicPr>
            <a:picLocks noChangeAspect="1" noChangeArrowheads="1" noCrop="1"/>
          </p:cNvPicPr>
          <p:nvPr/>
        </p:nvPicPr>
        <p:blipFill>
          <a:blip r:embed="rId2"/>
          <a:srcRect/>
          <a:stretch>
            <a:fillRect/>
          </a:stretch>
        </p:blipFill>
        <p:spPr bwMode="auto">
          <a:xfrm>
            <a:off x="6986582" y="180962"/>
            <a:ext cx="1057275" cy="627062"/>
          </a:xfrm>
          <a:prstGeom prst="rect">
            <a:avLst/>
          </a:prstGeom>
          <a:noFill/>
          <a:ln w="9525">
            <a:noFill/>
            <a:miter lim="800000"/>
            <a:headEnd/>
            <a:tailEnd/>
          </a:ln>
        </p:spPr>
      </p:pic>
      <p:sp>
        <p:nvSpPr>
          <p:cNvPr id="20" name="19 Rectángulo"/>
          <p:cNvSpPr/>
          <p:nvPr/>
        </p:nvSpPr>
        <p:spPr>
          <a:xfrm>
            <a:off x="609600" y="152400"/>
            <a:ext cx="4038600" cy="1323439"/>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E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Triunfo de la Revolución</a:t>
            </a:r>
            <a:endParaRPr lang="es-ES"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29" name="28 Rectángulo"/>
          <p:cNvSpPr/>
          <p:nvPr/>
        </p:nvSpPr>
        <p:spPr>
          <a:xfrm>
            <a:off x="990600" y="1981200"/>
            <a:ext cx="3124200" cy="83099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ctr"/>
            <a:r>
              <a:rPr lang="es-ES" sz="2400" dirty="0" smtClean="0">
                <a:latin typeface="Arial" pitchFamily="34" charset="0"/>
                <a:cs typeface="Arial" pitchFamily="34" charset="0"/>
              </a:rPr>
              <a:t>Ordenes religiosas masculinas</a:t>
            </a:r>
            <a:endParaRPr lang="es-ES" sz="2400" dirty="0">
              <a:latin typeface="Arial" pitchFamily="34" charset="0"/>
              <a:cs typeface="Arial" pitchFamily="34" charset="0"/>
            </a:endParaRPr>
          </a:p>
        </p:txBody>
      </p:sp>
      <p:sp>
        <p:nvSpPr>
          <p:cNvPr id="30" name="29 Rectángulo"/>
          <p:cNvSpPr/>
          <p:nvPr/>
        </p:nvSpPr>
        <p:spPr>
          <a:xfrm>
            <a:off x="5029200" y="3469025"/>
            <a:ext cx="3162300" cy="2246769"/>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es-ES" sz="2000" dirty="0" smtClean="0">
                <a:latin typeface="Arial" pitchFamily="34" charset="0"/>
                <a:cs typeface="Arial" pitchFamily="34" charset="0"/>
              </a:rPr>
              <a:t>2,225 religiosas</a:t>
            </a:r>
          </a:p>
          <a:p>
            <a:pPr algn="ctr"/>
            <a:r>
              <a:rPr lang="es-ES" sz="2000" dirty="0" smtClean="0">
                <a:latin typeface="Arial" pitchFamily="34" charset="0"/>
                <a:cs typeface="Arial" pitchFamily="34" charset="0"/>
              </a:rPr>
              <a:t> (sólo 556 cubanas)</a:t>
            </a:r>
          </a:p>
          <a:p>
            <a:pPr algn="ctr"/>
            <a:endParaRPr lang="es-ES" sz="2000" dirty="0" smtClean="0">
              <a:latin typeface="Arial" pitchFamily="34" charset="0"/>
              <a:cs typeface="Arial" pitchFamily="34" charset="0"/>
            </a:endParaRPr>
          </a:p>
          <a:p>
            <a:pPr algn="ctr"/>
            <a:r>
              <a:rPr lang="es-ES" sz="2000" dirty="0" smtClean="0">
                <a:latin typeface="Arial" pitchFamily="34" charset="0"/>
                <a:cs typeface="Arial" pitchFamily="34" charset="0"/>
              </a:rPr>
              <a:t> 1,167 laboraban vinculadas directamente en los colegios</a:t>
            </a:r>
          </a:p>
          <a:p>
            <a:pPr algn="ctr"/>
            <a:r>
              <a:rPr lang="es-ES" sz="2000" dirty="0" smtClean="0">
                <a:latin typeface="Arial" pitchFamily="34" charset="0"/>
                <a:cs typeface="Arial" pitchFamily="34" charset="0"/>
              </a:rPr>
              <a:t>católicos</a:t>
            </a:r>
            <a:endParaRPr lang="es-ES" sz="2000" dirty="0">
              <a:latin typeface="Arial" pitchFamily="34" charset="0"/>
              <a:cs typeface="Arial" pitchFamily="34" charset="0"/>
            </a:endParaRPr>
          </a:p>
        </p:txBody>
      </p:sp>
      <p:sp>
        <p:nvSpPr>
          <p:cNvPr id="39" name="38 Rectángulo"/>
          <p:cNvSpPr/>
          <p:nvPr/>
        </p:nvSpPr>
        <p:spPr>
          <a:xfrm>
            <a:off x="914400" y="3469025"/>
            <a:ext cx="3200400" cy="1323439"/>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ctr"/>
            <a:r>
              <a:rPr lang="es-ES" sz="2000" dirty="0" smtClean="0">
                <a:latin typeface="Arial" pitchFamily="34" charset="0"/>
                <a:cs typeface="Arial" pitchFamily="34" charset="0"/>
              </a:rPr>
              <a:t>329 hermanos no ordenados al sacerdocio, la mayoría igualmente extranjeros</a:t>
            </a:r>
            <a:endParaRPr lang="es-ES" sz="2000" dirty="0" smtClean="0">
              <a:solidFill>
                <a:prstClr val="black"/>
              </a:solidFill>
              <a:latin typeface="Arial" pitchFamily="34" charset="0"/>
              <a:cs typeface="Arial" pitchFamily="34" charset="0"/>
            </a:endParaRPr>
          </a:p>
        </p:txBody>
      </p:sp>
      <p:cxnSp>
        <p:nvCxnSpPr>
          <p:cNvPr id="46" name="45 Conector recto de flecha"/>
          <p:cNvCxnSpPr/>
          <p:nvPr/>
        </p:nvCxnSpPr>
        <p:spPr>
          <a:xfrm rot="5400000">
            <a:off x="1943894" y="3161506"/>
            <a:ext cx="5334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31" name="30 Rectángulo"/>
          <p:cNvSpPr/>
          <p:nvPr/>
        </p:nvSpPr>
        <p:spPr>
          <a:xfrm>
            <a:off x="4953000" y="1981200"/>
            <a:ext cx="3124200" cy="830997"/>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ctr"/>
            <a:r>
              <a:rPr lang="es-ES" sz="2400" dirty="0" smtClean="0">
                <a:latin typeface="Arial" pitchFamily="34" charset="0"/>
                <a:cs typeface="Arial" pitchFamily="34" charset="0"/>
              </a:rPr>
              <a:t>Ordenes religiosas femeninas</a:t>
            </a:r>
            <a:endParaRPr lang="es-ES" sz="2400" dirty="0">
              <a:latin typeface="Arial" pitchFamily="34" charset="0"/>
              <a:cs typeface="Arial" pitchFamily="34" charset="0"/>
            </a:endParaRPr>
          </a:p>
        </p:txBody>
      </p:sp>
      <p:cxnSp>
        <p:nvCxnSpPr>
          <p:cNvPr id="33" name="32 Conector recto de flecha"/>
          <p:cNvCxnSpPr/>
          <p:nvPr/>
        </p:nvCxnSpPr>
        <p:spPr>
          <a:xfrm rot="5400000">
            <a:off x="5981700" y="3162300"/>
            <a:ext cx="5334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533400" y="457200"/>
            <a:ext cx="4495800" cy="461665"/>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lvl="0"/>
            <a:r>
              <a:rPr lang="es-ES" sz="2400" dirty="0" smtClean="0">
                <a:solidFill>
                  <a:prstClr val="black"/>
                </a:solidFill>
                <a:latin typeface="Arial" pitchFamily="34" charset="0"/>
                <a:cs typeface="Arial" pitchFamily="34" charset="0"/>
              </a:rPr>
              <a:t>Al finalizar el período analizado</a:t>
            </a:r>
          </a:p>
        </p:txBody>
      </p:sp>
      <p:sp>
        <p:nvSpPr>
          <p:cNvPr id="7" name="6 Rectángulo"/>
          <p:cNvSpPr/>
          <p:nvPr/>
        </p:nvSpPr>
        <p:spPr>
          <a:xfrm>
            <a:off x="4495800" y="2057400"/>
            <a:ext cx="3810000" cy="400110"/>
          </a:xfrm>
          <a:prstGeom prst="rect">
            <a:avLst/>
          </a:prstGeom>
        </p:spPr>
        <p:txBody>
          <a:bodyPr wrap="square">
            <a:spAutoFit/>
          </a:bodyPr>
          <a:lstStyle/>
          <a:p>
            <a:pPr algn="ctr"/>
            <a:r>
              <a:rPr lang="es-ES" sz="2000" dirty="0" smtClean="0">
                <a:solidFill>
                  <a:prstClr val="black"/>
                </a:solidFill>
                <a:latin typeface="Arial" pitchFamily="34" charset="0"/>
                <a:cs typeface="Arial" pitchFamily="34" charset="0"/>
              </a:rPr>
              <a:t>se redujo a sólo 100 sacerdotes </a:t>
            </a:r>
            <a:endParaRPr lang="es-ES" sz="2000" dirty="0">
              <a:latin typeface="Arial" pitchFamily="34" charset="0"/>
              <a:cs typeface="Arial" pitchFamily="34" charset="0"/>
            </a:endParaRPr>
          </a:p>
        </p:txBody>
      </p:sp>
      <p:sp>
        <p:nvSpPr>
          <p:cNvPr id="8" name="7 Rectángulo"/>
          <p:cNvSpPr/>
          <p:nvPr/>
        </p:nvSpPr>
        <p:spPr>
          <a:xfrm>
            <a:off x="2895600" y="3581400"/>
            <a:ext cx="3318537" cy="400110"/>
          </a:xfrm>
          <a:prstGeom prst="rect">
            <a:avLst/>
          </a:prstGeom>
        </p:spPr>
        <p:txBody>
          <a:bodyPr wrap="none">
            <a:spAutoFit/>
          </a:bodyPr>
          <a:lstStyle/>
          <a:p>
            <a:r>
              <a:rPr lang="es-ES" sz="2000" dirty="0" smtClean="0">
                <a:solidFill>
                  <a:prstClr val="black"/>
                </a:solidFill>
                <a:latin typeface="Arial" pitchFamily="34" charset="0"/>
                <a:cs typeface="Arial" pitchFamily="34" charset="0"/>
              </a:rPr>
              <a:t>Se redujo a 120 sacerdotes</a:t>
            </a:r>
            <a:endParaRPr lang="es-ES" sz="2000" dirty="0">
              <a:latin typeface="Arial" pitchFamily="34" charset="0"/>
              <a:cs typeface="Arial" pitchFamily="34" charset="0"/>
            </a:endParaRPr>
          </a:p>
        </p:txBody>
      </p:sp>
      <p:sp>
        <p:nvSpPr>
          <p:cNvPr id="11" name="10 Rectángulo"/>
          <p:cNvSpPr/>
          <p:nvPr/>
        </p:nvSpPr>
        <p:spPr>
          <a:xfrm>
            <a:off x="4648200" y="5029200"/>
            <a:ext cx="4114800" cy="1015663"/>
          </a:xfrm>
          <a:prstGeom prst="rect">
            <a:avLst/>
          </a:prstGeom>
        </p:spPr>
        <p:txBody>
          <a:bodyPr wrap="square">
            <a:spAutoFit/>
          </a:bodyPr>
          <a:lstStyle/>
          <a:p>
            <a:pPr lvl="0" algn="ctr"/>
            <a:r>
              <a:rPr lang="es-ES" sz="2000" dirty="0" smtClean="0">
                <a:solidFill>
                  <a:prstClr val="black"/>
                </a:solidFill>
                <a:latin typeface="Arial" pitchFamily="34" charset="0"/>
                <a:cs typeface="Arial" pitchFamily="34" charset="0"/>
              </a:rPr>
              <a:t>Quedaron  191 monjas, muchas de ellas con avanzada edad, en apenas unas 14 congregaciones</a:t>
            </a:r>
            <a:endParaRPr lang="es-ES" sz="2000" dirty="0">
              <a:latin typeface="Arial" pitchFamily="34" charset="0"/>
              <a:cs typeface="Arial" pitchFamily="34" charset="0"/>
            </a:endParaRPr>
          </a:p>
        </p:txBody>
      </p:sp>
      <p:sp>
        <p:nvSpPr>
          <p:cNvPr id="12" name="11 Elipse"/>
          <p:cNvSpPr/>
          <p:nvPr/>
        </p:nvSpPr>
        <p:spPr>
          <a:xfrm>
            <a:off x="2895600" y="1219200"/>
            <a:ext cx="3048000" cy="914400"/>
          </a:xfrm>
          <a:prstGeom prst="ellipse">
            <a:avLst/>
          </a:prstGeom>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s-ES" sz="2400" dirty="0" smtClean="0">
              <a:solidFill>
                <a:prstClr val="black"/>
              </a:solidFill>
              <a:latin typeface="Arial" pitchFamily="34" charset="0"/>
              <a:cs typeface="Arial" pitchFamily="34" charset="0"/>
            </a:endParaRPr>
          </a:p>
          <a:p>
            <a:pPr algn="ctr"/>
            <a:r>
              <a:rPr lang="es-ES" sz="2400" dirty="0" smtClean="0">
                <a:solidFill>
                  <a:prstClr val="black"/>
                </a:solidFill>
                <a:latin typeface="Arial" pitchFamily="34" charset="0"/>
                <a:cs typeface="Arial" pitchFamily="34" charset="0"/>
              </a:rPr>
              <a:t>Clero secular </a:t>
            </a:r>
            <a:endParaRPr lang="es-ES" sz="2400" dirty="0" smtClean="0">
              <a:latin typeface="Arial" pitchFamily="34" charset="0"/>
              <a:cs typeface="Arial" pitchFamily="34" charset="0"/>
            </a:endParaRPr>
          </a:p>
          <a:p>
            <a:pPr algn="ctr"/>
            <a:endParaRPr lang="es-ES" sz="2400" dirty="0">
              <a:latin typeface="Arial" pitchFamily="34" charset="0"/>
              <a:cs typeface="Arial" pitchFamily="34" charset="0"/>
            </a:endParaRPr>
          </a:p>
        </p:txBody>
      </p:sp>
      <p:sp>
        <p:nvSpPr>
          <p:cNvPr id="13" name="12 Elipse"/>
          <p:cNvSpPr/>
          <p:nvPr/>
        </p:nvSpPr>
        <p:spPr>
          <a:xfrm>
            <a:off x="609600" y="2971800"/>
            <a:ext cx="2971800" cy="914400"/>
          </a:xfrm>
          <a:prstGeom prst="ellipse">
            <a:avLst/>
          </a:prstGeom>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3"/>
          </a:lnRef>
          <a:fillRef idx="2">
            <a:schemeClr val="accent3"/>
          </a:fillRef>
          <a:effectRef idx="1">
            <a:schemeClr val="accent3"/>
          </a:effectRef>
          <a:fontRef idx="minor">
            <a:schemeClr val="dk1"/>
          </a:fontRef>
        </p:style>
        <p:txBody>
          <a:bodyPr rtlCol="0" anchor="ctr"/>
          <a:lstStyle/>
          <a:p>
            <a:pPr algn="ctr"/>
            <a:endParaRPr lang="es-ES" sz="2400" dirty="0" smtClean="0">
              <a:solidFill>
                <a:prstClr val="black"/>
              </a:solidFill>
              <a:latin typeface="Arial" pitchFamily="34" charset="0"/>
              <a:cs typeface="Arial" pitchFamily="34" charset="0"/>
            </a:endParaRPr>
          </a:p>
          <a:p>
            <a:pPr algn="ctr"/>
            <a:r>
              <a:rPr lang="es-ES" sz="2400" dirty="0" smtClean="0">
                <a:solidFill>
                  <a:prstClr val="black"/>
                </a:solidFill>
                <a:latin typeface="Arial" pitchFamily="34" charset="0"/>
                <a:cs typeface="Arial" pitchFamily="34" charset="0"/>
              </a:rPr>
              <a:t>Clero regular </a:t>
            </a:r>
            <a:endParaRPr lang="es-ES" sz="2400" dirty="0" smtClean="0">
              <a:latin typeface="Arial" pitchFamily="34" charset="0"/>
              <a:cs typeface="Arial" pitchFamily="34" charset="0"/>
            </a:endParaRPr>
          </a:p>
          <a:p>
            <a:pPr algn="ctr"/>
            <a:endParaRPr lang="es-ES" sz="2400" dirty="0">
              <a:latin typeface="Arial" pitchFamily="34" charset="0"/>
              <a:cs typeface="Arial" pitchFamily="34" charset="0"/>
            </a:endParaRPr>
          </a:p>
        </p:txBody>
      </p:sp>
      <p:sp>
        <p:nvSpPr>
          <p:cNvPr id="14" name="13 Elipse"/>
          <p:cNvSpPr/>
          <p:nvPr/>
        </p:nvSpPr>
        <p:spPr>
          <a:xfrm>
            <a:off x="1447800" y="4648200"/>
            <a:ext cx="4114800" cy="914400"/>
          </a:xfrm>
          <a:prstGeom prst="ellipse">
            <a:avLst/>
          </a:prstGeom>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1">
            <a:schemeClr val="accent5"/>
          </a:lnRef>
          <a:fillRef idx="2">
            <a:schemeClr val="accent5"/>
          </a:fillRef>
          <a:effectRef idx="1">
            <a:schemeClr val="accent5"/>
          </a:effectRef>
          <a:fontRef idx="minor">
            <a:schemeClr val="dk1"/>
          </a:fontRef>
        </p:style>
        <p:txBody>
          <a:bodyPr rtlCol="0" anchor="ctr"/>
          <a:lstStyle/>
          <a:p>
            <a:pPr algn="ctr"/>
            <a:endParaRPr lang="es-ES" sz="2400" dirty="0" smtClean="0">
              <a:solidFill>
                <a:prstClr val="black"/>
              </a:solidFill>
              <a:latin typeface="Arial" pitchFamily="34" charset="0"/>
              <a:cs typeface="Arial" pitchFamily="34" charset="0"/>
            </a:endParaRPr>
          </a:p>
          <a:p>
            <a:pPr algn="ctr"/>
            <a:r>
              <a:rPr lang="es-ES" sz="2400" dirty="0" smtClean="0">
                <a:solidFill>
                  <a:prstClr val="black"/>
                </a:solidFill>
                <a:latin typeface="Arial" pitchFamily="34" charset="0"/>
                <a:cs typeface="Arial" pitchFamily="34" charset="0"/>
              </a:rPr>
              <a:t>Órdenes religiosas femeninas </a:t>
            </a:r>
            <a:endParaRPr lang="es-ES" sz="2400" dirty="0" smtClean="0">
              <a:latin typeface="Arial" pitchFamily="34" charset="0"/>
              <a:cs typeface="Arial" pitchFamily="34" charset="0"/>
            </a:endParaRPr>
          </a:p>
          <a:p>
            <a:pPr algn="ctr"/>
            <a:endParaRPr lang="es-ES" sz="2400" dirty="0">
              <a:latin typeface="Arial" pitchFamily="34" charset="0"/>
              <a:cs typeface="Arial" pitchFamily="34" charset="0"/>
            </a:endParaRPr>
          </a:p>
        </p:txBody>
      </p:sp>
      <p:grpSp>
        <p:nvGrpSpPr>
          <p:cNvPr id="15" name="Group 21"/>
          <p:cNvGrpSpPr>
            <a:grpSpLocks/>
          </p:cNvGrpSpPr>
          <p:nvPr/>
        </p:nvGrpSpPr>
        <p:grpSpPr bwMode="auto">
          <a:xfrm>
            <a:off x="5486400" y="609600"/>
            <a:ext cx="3049702" cy="1000132"/>
            <a:chOff x="144" y="1248"/>
            <a:chExt cx="5452" cy="1816"/>
          </a:xfrm>
          <a:solidFill>
            <a:srgbClr val="00B050"/>
          </a:solidFill>
        </p:grpSpPr>
        <p:grpSp>
          <p:nvGrpSpPr>
            <p:cNvPr id="16" name="Group 22"/>
            <p:cNvGrpSpPr>
              <a:grpSpLocks/>
            </p:cNvGrpSpPr>
            <p:nvPr/>
          </p:nvGrpSpPr>
          <p:grpSpPr bwMode="auto">
            <a:xfrm>
              <a:off x="144" y="1248"/>
              <a:ext cx="5452" cy="1816"/>
              <a:chOff x="144" y="1248"/>
              <a:chExt cx="5452" cy="1816"/>
            </a:xfrm>
            <a:grpFill/>
          </p:grpSpPr>
          <p:grpSp>
            <p:nvGrpSpPr>
              <p:cNvPr id="18" name="Group 23"/>
              <p:cNvGrpSpPr>
                <a:grpSpLocks/>
              </p:cNvGrpSpPr>
              <p:nvPr/>
            </p:nvGrpSpPr>
            <p:grpSpPr bwMode="auto">
              <a:xfrm>
                <a:off x="144" y="1248"/>
                <a:ext cx="5452" cy="1816"/>
                <a:chOff x="144" y="1248"/>
                <a:chExt cx="5452" cy="1816"/>
              </a:xfrm>
              <a:grpFill/>
            </p:grpSpPr>
            <p:grpSp>
              <p:nvGrpSpPr>
                <p:cNvPr id="20" name="Group 24"/>
                <p:cNvGrpSpPr>
                  <a:grpSpLocks/>
                </p:cNvGrpSpPr>
                <p:nvPr/>
              </p:nvGrpSpPr>
              <p:grpSpPr bwMode="auto">
                <a:xfrm>
                  <a:off x="144" y="1248"/>
                  <a:ext cx="5452" cy="1816"/>
                  <a:chOff x="144" y="1248"/>
                  <a:chExt cx="5452" cy="1816"/>
                </a:xfrm>
                <a:grpFill/>
              </p:grpSpPr>
              <p:grpSp>
                <p:nvGrpSpPr>
                  <p:cNvPr id="22" name="Group 25"/>
                  <p:cNvGrpSpPr>
                    <a:grpSpLocks/>
                  </p:cNvGrpSpPr>
                  <p:nvPr/>
                </p:nvGrpSpPr>
                <p:grpSpPr bwMode="auto">
                  <a:xfrm>
                    <a:off x="144" y="1248"/>
                    <a:ext cx="5452" cy="1816"/>
                    <a:chOff x="144" y="1248"/>
                    <a:chExt cx="5452" cy="1816"/>
                  </a:xfrm>
                  <a:grpFill/>
                </p:grpSpPr>
                <p:grpSp>
                  <p:nvGrpSpPr>
                    <p:cNvPr id="24" name="Group 26"/>
                    <p:cNvGrpSpPr>
                      <a:grpSpLocks/>
                    </p:cNvGrpSpPr>
                    <p:nvPr/>
                  </p:nvGrpSpPr>
                  <p:grpSpPr bwMode="auto">
                    <a:xfrm>
                      <a:off x="144" y="1248"/>
                      <a:ext cx="5452" cy="1816"/>
                      <a:chOff x="144" y="1248"/>
                      <a:chExt cx="5452" cy="1816"/>
                    </a:xfrm>
                    <a:grpFill/>
                  </p:grpSpPr>
                  <p:sp>
                    <p:nvSpPr>
                      <p:cNvPr id="26" name="Freeform 27"/>
                      <p:cNvSpPr>
                        <a:spLocks/>
                      </p:cNvSpPr>
                      <p:nvPr/>
                    </p:nvSpPr>
                    <p:spPr bwMode="auto">
                      <a:xfrm>
                        <a:off x="2448" y="1392"/>
                        <a:ext cx="3148" cy="1672"/>
                      </a:xfrm>
                      <a:custGeom>
                        <a:avLst/>
                        <a:gdLst>
                          <a:gd name="T0" fmla="*/ 592 w 3148"/>
                          <a:gd name="T1" fmla="*/ 768 h 1672"/>
                          <a:gd name="T2" fmla="*/ 784 w 3148"/>
                          <a:gd name="T3" fmla="*/ 704 h 1672"/>
                          <a:gd name="T4" fmla="*/ 872 w 3148"/>
                          <a:gd name="T5" fmla="*/ 800 h 1672"/>
                          <a:gd name="T6" fmla="*/ 944 w 3148"/>
                          <a:gd name="T7" fmla="*/ 1016 h 1672"/>
                          <a:gd name="T8" fmla="*/ 984 w 3148"/>
                          <a:gd name="T9" fmla="*/ 1088 h 1672"/>
                          <a:gd name="T10" fmla="*/ 1208 w 3148"/>
                          <a:gd name="T11" fmla="*/ 1192 h 1672"/>
                          <a:gd name="T12" fmla="*/ 1592 w 3148"/>
                          <a:gd name="T13" fmla="*/ 1240 h 1672"/>
                          <a:gd name="T14" fmla="*/ 1568 w 3148"/>
                          <a:gd name="T15" fmla="*/ 1416 h 1672"/>
                          <a:gd name="T16" fmla="*/ 1464 w 3148"/>
                          <a:gd name="T17" fmla="*/ 1520 h 1672"/>
                          <a:gd name="T18" fmla="*/ 1376 w 3148"/>
                          <a:gd name="T19" fmla="*/ 1576 h 1672"/>
                          <a:gd name="T20" fmla="*/ 1368 w 3148"/>
                          <a:gd name="T21" fmla="*/ 1672 h 1672"/>
                          <a:gd name="T22" fmla="*/ 1552 w 3148"/>
                          <a:gd name="T23" fmla="*/ 1640 h 1672"/>
                          <a:gd name="T24" fmla="*/ 1792 w 3148"/>
                          <a:gd name="T25" fmla="*/ 1592 h 1672"/>
                          <a:gd name="T26" fmla="*/ 2216 w 3148"/>
                          <a:gd name="T27" fmla="*/ 1568 h 1672"/>
                          <a:gd name="T28" fmla="*/ 2624 w 3148"/>
                          <a:gd name="T29" fmla="*/ 1544 h 1672"/>
                          <a:gd name="T30" fmla="*/ 2760 w 3148"/>
                          <a:gd name="T31" fmla="*/ 1552 h 1672"/>
                          <a:gd name="T32" fmla="*/ 3128 w 3148"/>
                          <a:gd name="T33" fmla="*/ 1424 h 1672"/>
                          <a:gd name="T34" fmla="*/ 3048 w 3148"/>
                          <a:gd name="T35" fmla="*/ 1384 h 1672"/>
                          <a:gd name="T36" fmla="*/ 2872 w 3148"/>
                          <a:gd name="T37" fmla="*/ 1256 h 1672"/>
                          <a:gd name="T38" fmla="*/ 2696 w 3148"/>
                          <a:gd name="T39" fmla="*/ 1176 h 1672"/>
                          <a:gd name="T40" fmla="*/ 2400 w 3148"/>
                          <a:gd name="T41" fmla="*/ 1152 h 1672"/>
                          <a:gd name="T42" fmla="*/ 2392 w 3148"/>
                          <a:gd name="T43" fmla="*/ 1056 h 1672"/>
                          <a:gd name="T44" fmla="*/ 2296 w 3148"/>
                          <a:gd name="T45" fmla="*/ 936 h 1672"/>
                          <a:gd name="T46" fmla="*/ 2056 w 3148"/>
                          <a:gd name="T47" fmla="*/ 928 h 1672"/>
                          <a:gd name="T48" fmla="*/ 1904 w 3148"/>
                          <a:gd name="T49" fmla="*/ 928 h 1672"/>
                          <a:gd name="T50" fmla="*/ 1792 w 3148"/>
                          <a:gd name="T51" fmla="*/ 848 h 1672"/>
                          <a:gd name="T52" fmla="*/ 1712 w 3148"/>
                          <a:gd name="T53" fmla="*/ 784 h 1672"/>
                          <a:gd name="T54" fmla="*/ 1592 w 3148"/>
                          <a:gd name="T55" fmla="*/ 704 h 1672"/>
                          <a:gd name="T56" fmla="*/ 1440 w 3148"/>
                          <a:gd name="T57" fmla="*/ 592 h 1672"/>
                          <a:gd name="T58" fmla="*/ 1352 w 3148"/>
                          <a:gd name="T59" fmla="*/ 536 h 1672"/>
                          <a:gd name="T60" fmla="*/ 1256 w 3148"/>
                          <a:gd name="T61" fmla="*/ 480 h 1672"/>
                          <a:gd name="T62" fmla="*/ 1216 w 3148"/>
                          <a:gd name="T63" fmla="*/ 496 h 1672"/>
                          <a:gd name="T64" fmla="*/ 1456 w 3148"/>
                          <a:gd name="T65" fmla="*/ 640 h 1672"/>
                          <a:gd name="T66" fmla="*/ 1504 w 3148"/>
                          <a:gd name="T67" fmla="*/ 704 h 1672"/>
                          <a:gd name="T68" fmla="*/ 1600 w 3148"/>
                          <a:gd name="T69" fmla="*/ 784 h 1672"/>
                          <a:gd name="T70" fmla="*/ 1512 w 3148"/>
                          <a:gd name="T71" fmla="*/ 720 h 1672"/>
                          <a:gd name="T72" fmla="*/ 1296 w 3148"/>
                          <a:gd name="T73" fmla="*/ 600 h 1672"/>
                          <a:gd name="T74" fmla="*/ 1120 w 3148"/>
                          <a:gd name="T75" fmla="*/ 488 h 1672"/>
                          <a:gd name="T76" fmla="*/ 1024 w 3148"/>
                          <a:gd name="T77" fmla="*/ 440 h 1672"/>
                          <a:gd name="T78" fmla="*/ 832 w 3148"/>
                          <a:gd name="T79" fmla="*/ 328 h 1672"/>
                          <a:gd name="T80" fmla="*/ 480 w 3148"/>
                          <a:gd name="T81" fmla="*/ 296 h 1672"/>
                          <a:gd name="T82" fmla="*/ 416 w 3148"/>
                          <a:gd name="T83" fmla="*/ 224 h 1672"/>
                          <a:gd name="T84" fmla="*/ 352 w 3148"/>
                          <a:gd name="T85" fmla="*/ 168 h 1672"/>
                          <a:gd name="T86" fmla="*/ 216 w 3148"/>
                          <a:gd name="T87" fmla="*/ 64 h 1672"/>
                          <a:gd name="T88" fmla="*/ 0 w 3148"/>
                          <a:gd name="T89" fmla="*/ 32 h 16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148" h="1672">
                            <a:moveTo>
                              <a:pt x="520" y="744"/>
                            </a:moveTo>
                            <a:cubicBezTo>
                              <a:pt x="536" y="749"/>
                              <a:pt x="552" y="755"/>
                              <a:pt x="568" y="760"/>
                            </a:cubicBezTo>
                            <a:cubicBezTo>
                              <a:pt x="576" y="763"/>
                              <a:pt x="592" y="768"/>
                              <a:pt x="592" y="768"/>
                            </a:cubicBezTo>
                            <a:cubicBezTo>
                              <a:pt x="632" y="755"/>
                              <a:pt x="672" y="741"/>
                              <a:pt x="712" y="728"/>
                            </a:cubicBezTo>
                            <a:cubicBezTo>
                              <a:pt x="728" y="723"/>
                              <a:pt x="744" y="717"/>
                              <a:pt x="760" y="712"/>
                            </a:cubicBezTo>
                            <a:cubicBezTo>
                              <a:pt x="768" y="709"/>
                              <a:pt x="784" y="704"/>
                              <a:pt x="784" y="704"/>
                            </a:cubicBezTo>
                            <a:cubicBezTo>
                              <a:pt x="805" y="707"/>
                              <a:pt x="833" y="697"/>
                              <a:pt x="848" y="712"/>
                            </a:cubicBezTo>
                            <a:cubicBezTo>
                              <a:pt x="863" y="727"/>
                              <a:pt x="850" y="755"/>
                              <a:pt x="856" y="776"/>
                            </a:cubicBezTo>
                            <a:cubicBezTo>
                              <a:pt x="859" y="785"/>
                              <a:pt x="867" y="792"/>
                              <a:pt x="872" y="800"/>
                            </a:cubicBezTo>
                            <a:cubicBezTo>
                              <a:pt x="875" y="811"/>
                              <a:pt x="875" y="822"/>
                              <a:pt x="880" y="832"/>
                            </a:cubicBezTo>
                            <a:cubicBezTo>
                              <a:pt x="889" y="849"/>
                              <a:pt x="912" y="880"/>
                              <a:pt x="912" y="880"/>
                            </a:cubicBezTo>
                            <a:cubicBezTo>
                              <a:pt x="920" y="927"/>
                              <a:pt x="935" y="970"/>
                              <a:pt x="944" y="1016"/>
                            </a:cubicBezTo>
                            <a:cubicBezTo>
                              <a:pt x="947" y="1029"/>
                              <a:pt x="944" y="1045"/>
                              <a:pt x="952" y="1056"/>
                            </a:cubicBezTo>
                            <a:cubicBezTo>
                              <a:pt x="957" y="1063"/>
                              <a:pt x="968" y="1061"/>
                              <a:pt x="976" y="1064"/>
                            </a:cubicBezTo>
                            <a:cubicBezTo>
                              <a:pt x="979" y="1072"/>
                              <a:pt x="977" y="1083"/>
                              <a:pt x="984" y="1088"/>
                            </a:cubicBezTo>
                            <a:cubicBezTo>
                              <a:pt x="991" y="1093"/>
                              <a:pt x="1084" y="1119"/>
                              <a:pt x="1088" y="1120"/>
                            </a:cubicBezTo>
                            <a:cubicBezTo>
                              <a:pt x="1115" y="1138"/>
                              <a:pt x="1122" y="1158"/>
                              <a:pt x="1152" y="1168"/>
                            </a:cubicBezTo>
                            <a:cubicBezTo>
                              <a:pt x="1163" y="1202"/>
                              <a:pt x="1175" y="1203"/>
                              <a:pt x="1208" y="1192"/>
                            </a:cubicBezTo>
                            <a:cubicBezTo>
                              <a:pt x="1316" y="1219"/>
                              <a:pt x="1290" y="1211"/>
                              <a:pt x="1408" y="1200"/>
                            </a:cubicBezTo>
                            <a:cubicBezTo>
                              <a:pt x="1454" y="1208"/>
                              <a:pt x="1468" y="1224"/>
                              <a:pt x="1504" y="1200"/>
                            </a:cubicBezTo>
                            <a:cubicBezTo>
                              <a:pt x="1548" y="1206"/>
                              <a:pt x="1578" y="1198"/>
                              <a:pt x="1592" y="1240"/>
                            </a:cubicBezTo>
                            <a:cubicBezTo>
                              <a:pt x="1576" y="1289"/>
                              <a:pt x="1596" y="1297"/>
                              <a:pt x="1640" y="1312"/>
                            </a:cubicBezTo>
                            <a:cubicBezTo>
                              <a:pt x="1664" y="1347"/>
                              <a:pt x="1659" y="1368"/>
                              <a:pt x="1624" y="1392"/>
                            </a:cubicBezTo>
                            <a:cubicBezTo>
                              <a:pt x="1610" y="1433"/>
                              <a:pt x="1606" y="1441"/>
                              <a:pt x="1568" y="1416"/>
                            </a:cubicBezTo>
                            <a:cubicBezTo>
                              <a:pt x="1504" y="1459"/>
                              <a:pt x="1581" y="1403"/>
                              <a:pt x="1528" y="1456"/>
                            </a:cubicBezTo>
                            <a:cubicBezTo>
                              <a:pt x="1465" y="1519"/>
                              <a:pt x="1546" y="1417"/>
                              <a:pt x="1480" y="1496"/>
                            </a:cubicBezTo>
                            <a:cubicBezTo>
                              <a:pt x="1474" y="1503"/>
                              <a:pt x="1472" y="1514"/>
                              <a:pt x="1464" y="1520"/>
                            </a:cubicBezTo>
                            <a:cubicBezTo>
                              <a:pt x="1450" y="1531"/>
                              <a:pt x="1431" y="1534"/>
                              <a:pt x="1416" y="1544"/>
                            </a:cubicBezTo>
                            <a:cubicBezTo>
                              <a:pt x="1411" y="1552"/>
                              <a:pt x="1408" y="1562"/>
                              <a:pt x="1400" y="1568"/>
                            </a:cubicBezTo>
                            <a:cubicBezTo>
                              <a:pt x="1393" y="1573"/>
                              <a:pt x="1382" y="1570"/>
                              <a:pt x="1376" y="1576"/>
                            </a:cubicBezTo>
                            <a:cubicBezTo>
                              <a:pt x="1370" y="1582"/>
                              <a:pt x="1373" y="1593"/>
                              <a:pt x="1368" y="1600"/>
                            </a:cubicBezTo>
                            <a:cubicBezTo>
                              <a:pt x="1362" y="1608"/>
                              <a:pt x="1352" y="1611"/>
                              <a:pt x="1344" y="1616"/>
                            </a:cubicBezTo>
                            <a:cubicBezTo>
                              <a:pt x="1333" y="1649"/>
                              <a:pt x="1334" y="1661"/>
                              <a:pt x="1368" y="1672"/>
                            </a:cubicBezTo>
                            <a:cubicBezTo>
                              <a:pt x="1384" y="1667"/>
                              <a:pt x="1400" y="1661"/>
                              <a:pt x="1416" y="1656"/>
                            </a:cubicBezTo>
                            <a:cubicBezTo>
                              <a:pt x="1424" y="1653"/>
                              <a:pt x="1440" y="1648"/>
                              <a:pt x="1440" y="1648"/>
                            </a:cubicBezTo>
                            <a:cubicBezTo>
                              <a:pt x="1521" y="1658"/>
                              <a:pt x="1484" y="1663"/>
                              <a:pt x="1552" y="1640"/>
                            </a:cubicBezTo>
                            <a:cubicBezTo>
                              <a:pt x="1568" y="1635"/>
                              <a:pt x="1584" y="1629"/>
                              <a:pt x="1600" y="1624"/>
                            </a:cubicBezTo>
                            <a:cubicBezTo>
                              <a:pt x="1608" y="1621"/>
                              <a:pt x="1624" y="1616"/>
                              <a:pt x="1624" y="1616"/>
                            </a:cubicBezTo>
                            <a:cubicBezTo>
                              <a:pt x="1675" y="1650"/>
                              <a:pt x="1744" y="1624"/>
                              <a:pt x="1792" y="1592"/>
                            </a:cubicBezTo>
                            <a:cubicBezTo>
                              <a:pt x="1843" y="1600"/>
                              <a:pt x="1855" y="1594"/>
                              <a:pt x="1904" y="1584"/>
                            </a:cubicBezTo>
                            <a:cubicBezTo>
                              <a:pt x="1971" y="1601"/>
                              <a:pt x="2038" y="1571"/>
                              <a:pt x="2104" y="1560"/>
                            </a:cubicBezTo>
                            <a:cubicBezTo>
                              <a:pt x="2143" y="1568"/>
                              <a:pt x="2178" y="1581"/>
                              <a:pt x="2216" y="1568"/>
                            </a:cubicBezTo>
                            <a:cubicBezTo>
                              <a:pt x="2389" y="1575"/>
                              <a:pt x="2381" y="1569"/>
                              <a:pt x="2504" y="1600"/>
                            </a:cubicBezTo>
                            <a:cubicBezTo>
                              <a:pt x="2539" y="1597"/>
                              <a:pt x="2576" y="1607"/>
                              <a:pt x="2608" y="1592"/>
                            </a:cubicBezTo>
                            <a:cubicBezTo>
                              <a:pt x="2623" y="1585"/>
                              <a:pt x="2608" y="1549"/>
                              <a:pt x="2624" y="1544"/>
                            </a:cubicBezTo>
                            <a:cubicBezTo>
                              <a:pt x="2632" y="1541"/>
                              <a:pt x="2640" y="1539"/>
                              <a:pt x="2648" y="1536"/>
                            </a:cubicBezTo>
                            <a:cubicBezTo>
                              <a:pt x="2636" y="1595"/>
                              <a:pt x="2641" y="1586"/>
                              <a:pt x="2696" y="1600"/>
                            </a:cubicBezTo>
                            <a:cubicBezTo>
                              <a:pt x="2717" y="1569"/>
                              <a:pt x="2730" y="1569"/>
                              <a:pt x="2760" y="1552"/>
                            </a:cubicBezTo>
                            <a:cubicBezTo>
                              <a:pt x="2777" y="1543"/>
                              <a:pt x="2790" y="1526"/>
                              <a:pt x="2808" y="1520"/>
                            </a:cubicBezTo>
                            <a:cubicBezTo>
                              <a:pt x="2888" y="1493"/>
                              <a:pt x="2981" y="1486"/>
                              <a:pt x="3064" y="1480"/>
                            </a:cubicBezTo>
                            <a:cubicBezTo>
                              <a:pt x="3120" y="1443"/>
                              <a:pt x="3101" y="1464"/>
                              <a:pt x="3128" y="1424"/>
                            </a:cubicBezTo>
                            <a:cubicBezTo>
                              <a:pt x="3123" y="1416"/>
                              <a:pt x="3114" y="1409"/>
                              <a:pt x="3112" y="1400"/>
                            </a:cubicBezTo>
                            <a:cubicBezTo>
                              <a:pt x="3104" y="1354"/>
                              <a:pt x="3148" y="1395"/>
                              <a:pt x="3096" y="1360"/>
                            </a:cubicBezTo>
                            <a:cubicBezTo>
                              <a:pt x="3084" y="1368"/>
                              <a:pt x="3065" y="1384"/>
                              <a:pt x="3048" y="1384"/>
                            </a:cubicBezTo>
                            <a:cubicBezTo>
                              <a:pt x="3024" y="1384"/>
                              <a:pt x="2999" y="1360"/>
                              <a:pt x="2976" y="1352"/>
                            </a:cubicBezTo>
                            <a:cubicBezTo>
                              <a:pt x="2953" y="1329"/>
                              <a:pt x="2916" y="1289"/>
                              <a:pt x="2888" y="1280"/>
                            </a:cubicBezTo>
                            <a:cubicBezTo>
                              <a:pt x="2883" y="1272"/>
                              <a:pt x="2880" y="1262"/>
                              <a:pt x="2872" y="1256"/>
                            </a:cubicBezTo>
                            <a:cubicBezTo>
                              <a:pt x="2865" y="1251"/>
                              <a:pt x="2854" y="1254"/>
                              <a:pt x="2848" y="1248"/>
                            </a:cubicBezTo>
                            <a:cubicBezTo>
                              <a:pt x="2805" y="1205"/>
                              <a:pt x="2880" y="1237"/>
                              <a:pt x="2816" y="1216"/>
                            </a:cubicBezTo>
                            <a:cubicBezTo>
                              <a:pt x="2799" y="1165"/>
                              <a:pt x="2742" y="1187"/>
                              <a:pt x="2696" y="1176"/>
                            </a:cubicBezTo>
                            <a:cubicBezTo>
                              <a:pt x="2650" y="1145"/>
                              <a:pt x="2597" y="1154"/>
                              <a:pt x="2552" y="1184"/>
                            </a:cubicBezTo>
                            <a:cubicBezTo>
                              <a:pt x="2495" y="1146"/>
                              <a:pt x="2523" y="1147"/>
                              <a:pt x="2472" y="1160"/>
                            </a:cubicBezTo>
                            <a:cubicBezTo>
                              <a:pt x="2435" y="1184"/>
                              <a:pt x="2435" y="1175"/>
                              <a:pt x="2400" y="1152"/>
                            </a:cubicBezTo>
                            <a:cubicBezTo>
                              <a:pt x="2339" y="1172"/>
                              <a:pt x="2369" y="1171"/>
                              <a:pt x="2312" y="1160"/>
                            </a:cubicBezTo>
                            <a:cubicBezTo>
                              <a:pt x="2299" y="1120"/>
                              <a:pt x="2288" y="1088"/>
                              <a:pt x="2336" y="1072"/>
                            </a:cubicBezTo>
                            <a:cubicBezTo>
                              <a:pt x="2367" y="1093"/>
                              <a:pt x="2380" y="1093"/>
                              <a:pt x="2392" y="1056"/>
                            </a:cubicBezTo>
                            <a:cubicBezTo>
                              <a:pt x="2388" y="1031"/>
                              <a:pt x="2391" y="995"/>
                              <a:pt x="2368" y="976"/>
                            </a:cubicBezTo>
                            <a:cubicBezTo>
                              <a:pt x="2361" y="971"/>
                              <a:pt x="2351" y="972"/>
                              <a:pt x="2344" y="968"/>
                            </a:cubicBezTo>
                            <a:cubicBezTo>
                              <a:pt x="2327" y="959"/>
                              <a:pt x="2296" y="936"/>
                              <a:pt x="2296" y="936"/>
                            </a:cubicBezTo>
                            <a:cubicBezTo>
                              <a:pt x="2238" y="955"/>
                              <a:pt x="2177" y="965"/>
                              <a:pt x="2120" y="984"/>
                            </a:cubicBezTo>
                            <a:cubicBezTo>
                              <a:pt x="2115" y="976"/>
                              <a:pt x="2111" y="966"/>
                              <a:pt x="2104" y="960"/>
                            </a:cubicBezTo>
                            <a:cubicBezTo>
                              <a:pt x="2090" y="947"/>
                              <a:pt x="2056" y="928"/>
                              <a:pt x="2056" y="928"/>
                            </a:cubicBezTo>
                            <a:cubicBezTo>
                              <a:pt x="2053" y="920"/>
                              <a:pt x="2054" y="910"/>
                              <a:pt x="2048" y="904"/>
                            </a:cubicBezTo>
                            <a:cubicBezTo>
                              <a:pt x="2042" y="898"/>
                              <a:pt x="1987" y="876"/>
                              <a:pt x="1976" y="872"/>
                            </a:cubicBezTo>
                            <a:cubicBezTo>
                              <a:pt x="1858" y="885"/>
                              <a:pt x="1927" y="859"/>
                              <a:pt x="1904" y="928"/>
                            </a:cubicBezTo>
                            <a:cubicBezTo>
                              <a:pt x="1853" y="915"/>
                              <a:pt x="1877" y="903"/>
                              <a:pt x="1832" y="888"/>
                            </a:cubicBezTo>
                            <a:cubicBezTo>
                              <a:pt x="1873" y="874"/>
                              <a:pt x="1877" y="865"/>
                              <a:pt x="1840" y="840"/>
                            </a:cubicBezTo>
                            <a:cubicBezTo>
                              <a:pt x="1824" y="843"/>
                              <a:pt x="1808" y="844"/>
                              <a:pt x="1792" y="848"/>
                            </a:cubicBezTo>
                            <a:cubicBezTo>
                              <a:pt x="1776" y="852"/>
                              <a:pt x="1744" y="864"/>
                              <a:pt x="1744" y="864"/>
                            </a:cubicBezTo>
                            <a:cubicBezTo>
                              <a:pt x="1749" y="848"/>
                              <a:pt x="1755" y="832"/>
                              <a:pt x="1760" y="816"/>
                            </a:cubicBezTo>
                            <a:cubicBezTo>
                              <a:pt x="1766" y="798"/>
                              <a:pt x="1728" y="795"/>
                              <a:pt x="1712" y="784"/>
                            </a:cubicBezTo>
                            <a:cubicBezTo>
                              <a:pt x="1696" y="773"/>
                              <a:pt x="1680" y="763"/>
                              <a:pt x="1664" y="752"/>
                            </a:cubicBezTo>
                            <a:cubicBezTo>
                              <a:pt x="1648" y="741"/>
                              <a:pt x="1632" y="731"/>
                              <a:pt x="1616" y="720"/>
                            </a:cubicBezTo>
                            <a:cubicBezTo>
                              <a:pt x="1608" y="715"/>
                              <a:pt x="1592" y="704"/>
                              <a:pt x="1592" y="704"/>
                            </a:cubicBezTo>
                            <a:cubicBezTo>
                              <a:pt x="1581" y="688"/>
                              <a:pt x="1578" y="662"/>
                              <a:pt x="1560" y="656"/>
                            </a:cubicBezTo>
                            <a:cubicBezTo>
                              <a:pt x="1494" y="634"/>
                              <a:pt x="1526" y="649"/>
                              <a:pt x="1464" y="608"/>
                            </a:cubicBezTo>
                            <a:cubicBezTo>
                              <a:pt x="1456" y="603"/>
                              <a:pt x="1449" y="595"/>
                              <a:pt x="1440" y="592"/>
                            </a:cubicBezTo>
                            <a:cubicBezTo>
                              <a:pt x="1424" y="587"/>
                              <a:pt x="1392" y="576"/>
                              <a:pt x="1392" y="576"/>
                            </a:cubicBezTo>
                            <a:cubicBezTo>
                              <a:pt x="1387" y="568"/>
                              <a:pt x="1383" y="559"/>
                              <a:pt x="1376" y="552"/>
                            </a:cubicBezTo>
                            <a:cubicBezTo>
                              <a:pt x="1369" y="545"/>
                              <a:pt x="1358" y="544"/>
                              <a:pt x="1352" y="536"/>
                            </a:cubicBezTo>
                            <a:cubicBezTo>
                              <a:pt x="1347" y="529"/>
                              <a:pt x="1349" y="519"/>
                              <a:pt x="1344" y="512"/>
                            </a:cubicBezTo>
                            <a:cubicBezTo>
                              <a:pt x="1338" y="503"/>
                              <a:pt x="1328" y="496"/>
                              <a:pt x="1320" y="488"/>
                            </a:cubicBezTo>
                            <a:cubicBezTo>
                              <a:pt x="1305" y="443"/>
                              <a:pt x="1292" y="468"/>
                              <a:pt x="1256" y="480"/>
                            </a:cubicBezTo>
                            <a:cubicBezTo>
                              <a:pt x="1240" y="477"/>
                              <a:pt x="1224" y="476"/>
                              <a:pt x="1208" y="472"/>
                            </a:cubicBezTo>
                            <a:cubicBezTo>
                              <a:pt x="1200" y="470"/>
                              <a:pt x="1190" y="458"/>
                              <a:pt x="1184" y="464"/>
                            </a:cubicBezTo>
                            <a:cubicBezTo>
                              <a:pt x="1163" y="485"/>
                              <a:pt x="1216" y="496"/>
                              <a:pt x="1216" y="496"/>
                            </a:cubicBezTo>
                            <a:cubicBezTo>
                              <a:pt x="1231" y="504"/>
                              <a:pt x="1318" y="574"/>
                              <a:pt x="1336" y="576"/>
                            </a:cubicBezTo>
                            <a:cubicBezTo>
                              <a:pt x="1357" y="579"/>
                              <a:pt x="1379" y="581"/>
                              <a:pt x="1400" y="584"/>
                            </a:cubicBezTo>
                            <a:cubicBezTo>
                              <a:pt x="1437" y="639"/>
                              <a:pt x="1414" y="626"/>
                              <a:pt x="1456" y="640"/>
                            </a:cubicBezTo>
                            <a:cubicBezTo>
                              <a:pt x="1461" y="648"/>
                              <a:pt x="1465" y="657"/>
                              <a:pt x="1472" y="664"/>
                            </a:cubicBezTo>
                            <a:cubicBezTo>
                              <a:pt x="1479" y="671"/>
                              <a:pt x="1490" y="672"/>
                              <a:pt x="1496" y="680"/>
                            </a:cubicBezTo>
                            <a:cubicBezTo>
                              <a:pt x="1501" y="687"/>
                              <a:pt x="1498" y="698"/>
                              <a:pt x="1504" y="704"/>
                            </a:cubicBezTo>
                            <a:cubicBezTo>
                              <a:pt x="1510" y="710"/>
                              <a:pt x="1520" y="708"/>
                              <a:pt x="1528" y="712"/>
                            </a:cubicBezTo>
                            <a:cubicBezTo>
                              <a:pt x="1537" y="716"/>
                              <a:pt x="1544" y="723"/>
                              <a:pt x="1552" y="728"/>
                            </a:cubicBezTo>
                            <a:cubicBezTo>
                              <a:pt x="1579" y="768"/>
                              <a:pt x="1586" y="741"/>
                              <a:pt x="1600" y="784"/>
                            </a:cubicBezTo>
                            <a:cubicBezTo>
                              <a:pt x="1584" y="789"/>
                              <a:pt x="1568" y="795"/>
                              <a:pt x="1552" y="800"/>
                            </a:cubicBezTo>
                            <a:cubicBezTo>
                              <a:pt x="1544" y="803"/>
                              <a:pt x="1528" y="808"/>
                              <a:pt x="1528" y="808"/>
                            </a:cubicBezTo>
                            <a:cubicBezTo>
                              <a:pt x="1535" y="772"/>
                              <a:pt x="1540" y="748"/>
                              <a:pt x="1512" y="720"/>
                            </a:cubicBezTo>
                            <a:cubicBezTo>
                              <a:pt x="1493" y="701"/>
                              <a:pt x="1440" y="688"/>
                              <a:pt x="1440" y="688"/>
                            </a:cubicBezTo>
                            <a:cubicBezTo>
                              <a:pt x="1418" y="656"/>
                              <a:pt x="1382" y="641"/>
                              <a:pt x="1344" y="632"/>
                            </a:cubicBezTo>
                            <a:cubicBezTo>
                              <a:pt x="1328" y="621"/>
                              <a:pt x="1314" y="606"/>
                              <a:pt x="1296" y="600"/>
                            </a:cubicBezTo>
                            <a:cubicBezTo>
                              <a:pt x="1239" y="581"/>
                              <a:pt x="1262" y="593"/>
                              <a:pt x="1224" y="568"/>
                            </a:cubicBezTo>
                            <a:cubicBezTo>
                              <a:pt x="1205" y="539"/>
                              <a:pt x="1188" y="539"/>
                              <a:pt x="1160" y="520"/>
                            </a:cubicBezTo>
                            <a:cubicBezTo>
                              <a:pt x="1124" y="466"/>
                              <a:pt x="1166" y="519"/>
                              <a:pt x="1120" y="488"/>
                            </a:cubicBezTo>
                            <a:cubicBezTo>
                              <a:pt x="1111" y="482"/>
                              <a:pt x="1106" y="469"/>
                              <a:pt x="1096" y="464"/>
                            </a:cubicBezTo>
                            <a:cubicBezTo>
                              <a:pt x="1081" y="456"/>
                              <a:pt x="1064" y="453"/>
                              <a:pt x="1048" y="448"/>
                            </a:cubicBezTo>
                            <a:cubicBezTo>
                              <a:pt x="1040" y="445"/>
                              <a:pt x="1024" y="440"/>
                              <a:pt x="1024" y="440"/>
                            </a:cubicBezTo>
                            <a:cubicBezTo>
                              <a:pt x="1009" y="425"/>
                              <a:pt x="996" y="409"/>
                              <a:pt x="976" y="400"/>
                            </a:cubicBezTo>
                            <a:cubicBezTo>
                              <a:pt x="961" y="393"/>
                              <a:pt x="942" y="393"/>
                              <a:pt x="928" y="384"/>
                            </a:cubicBezTo>
                            <a:cubicBezTo>
                              <a:pt x="897" y="363"/>
                              <a:pt x="866" y="343"/>
                              <a:pt x="832" y="328"/>
                            </a:cubicBezTo>
                            <a:cubicBezTo>
                              <a:pt x="832" y="328"/>
                              <a:pt x="772" y="308"/>
                              <a:pt x="760" y="304"/>
                            </a:cubicBezTo>
                            <a:cubicBezTo>
                              <a:pt x="752" y="301"/>
                              <a:pt x="736" y="296"/>
                              <a:pt x="736" y="296"/>
                            </a:cubicBezTo>
                            <a:cubicBezTo>
                              <a:pt x="583" y="311"/>
                              <a:pt x="601" y="311"/>
                              <a:pt x="480" y="296"/>
                            </a:cubicBezTo>
                            <a:cubicBezTo>
                              <a:pt x="460" y="236"/>
                              <a:pt x="489" y="308"/>
                              <a:pt x="448" y="256"/>
                            </a:cubicBezTo>
                            <a:cubicBezTo>
                              <a:pt x="443" y="249"/>
                              <a:pt x="446" y="238"/>
                              <a:pt x="440" y="232"/>
                            </a:cubicBezTo>
                            <a:cubicBezTo>
                              <a:pt x="434" y="226"/>
                              <a:pt x="424" y="228"/>
                              <a:pt x="416" y="224"/>
                            </a:cubicBezTo>
                            <a:cubicBezTo>
                              <a:pt x="407" y="220"/>
                              <a:pt x="400" y="213"/>
                              <a:pt x="392" y="208"/>
                            </a:cubicBezTo>
                            <a:cubicBezTo>
                              <a:pt x="387" y="200"/>
                              <a:pt x="383" y="191"/>
                              <a:pt x="376" y="184"/>
                            </a:cubicBezTo>
                            <a:cubicBezTo>
                              <a:pt x="369" y="177"/>
                              <a:pt x="357" y="176"/>
                              <a:pt x="352" y="168"/>
                            </a:cubicBezTo>
                            <a:cubicBezTo>
                              <a:pt x="343" y="154"/>
                              <a:pt x="341" y="136"/>
                              <a:pt x="336" y="120"/>
                            </a:cubicBezTo>
                            <a:cubicBezTo>
                              <a:pt x="333" y="112"/>
                              <a:pt x="320" y="116"/>
                              <a:pt x="312" y="112"/>
                            </a:cubicBezTo>
                            <a:cubicBezTo>
                              <a:pt x="280" y="96"/>
                              <a:pt x="251" y="76"/>
                              <a:pt x="216" y="64"/>
                            </a:cubicBezTo>
                            <a:cubicBezTo>
                              <a:pt x="211" y="56"/>
                              <a:pt x="208" y="45"/>
                              <a:pt x="200" y="40"/>
                            </a:cubicBezTo>
                            <a:cubicBezTo>
                              <a:pt x="195" y="37"/>
                              <a:pt x="114" y="3"/>
                              <a:pt x="104" y="0"/>
                            </a:cubicBezTo>
                            <a:cubicBezTo>
                              <a:pt x="68" y="12"/>
                              <a:pt x="37" y="32"/>
                              <a:pt x="0" y="3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nvGrpSpPr>
                      <p:cNvPr id="27" name="Group 28"/>
                      <p:cNvGrpSpPr>
                        <a:grpSpLocks/>
                      </p:cNvGrpSpPr>
                      <p:nvPr/>
                    </p:nvGrpSpPr>
                    <p:grpSpPr bwMode="auto">
                      <a:xfrm>
                        <a:off x="144" y="1248"/>
                        <a:ext cx="2834" cy="889"/>
                        <a:chOff x="134" y="1247"/>
                        <a:chExt cx="2834" cy="889"/>
                      </a:xfrm>
                      <a:grpFill/>
                    </p:grpSpPr>
                    <p:sp>
                      <p:nvSpPr>
                        <p:cNvPr id="28" name="Freeform 29"/>
                        <p:cNvSpPr>
                          <a:spLocks/>
                        </p:cNvSpPr>
                        <p:nvPr/>
                      </p:nvSpPr>
                      <p:spPr bwMode="auto">
                        <a:xfrm>
                          <a:off x="134" y="1247"/>
                          <a:ext cx="2834" cy="889"/>
                        </a:xfrm>
                        <a:custGeom>
                          <a:avLst/>
                          <a:gdLst>
                            <a:gd name="T0" fmla="*/ 2066 w 2834"/>
                            <a:gd name="T1" fmla="*/ 113 h 889"/>
                            <a:gd name="T2" fmla="*/ 1954 w 2834"/>
                            <a:gd name="T3" fmla="*/ 73 h 889"/>
                            <a:gd name="T4" fmla="*/ 1866 w 2834"/>
                            <a:gd name="T5" fmla="*/ 73 h 889"/>
                            <a:gd name="T6" fmla="*/ 1706 w 2834"/>
                            <a:gd name="T7" fmla="*/ 57 h 889"/>
                            <a:gd name="T8" fmla="*/ 1354 w 2834"/>
                            <a:gd name="T9" fmla="*/ 17 h 889"/>
                            <a:gd name="T10" fmla="*/ 1258 w 2834"/>
                            <a:gd name="T11" fmla="*/ 57 h 889"/>
                            <a:gd name="T12" fmla="*/ 1082 w 2834"/>
                            <a:gd name="T13" fmla="*/ 129 h 889"/>
                            <a:gd name="T14" fmla="*/ 946 w 2834"/>
                            <a:gd name="T15" fmla="*/ 113 h 889"/>
                            <a:gd name="T16" fmla="*/ 786 w 2834"/>
                            <a:gd name="T17" fmla="*/ 177 h 889"/>
                            <a:gd name="T18" fmla="*/ 746 w 2834"/>
                            <a:gd name="T19" fmla="*/ 193 h 889"/>
                            <a:gd name="T20" fmla="*/ 674 w 2834"/>
                            <a:gd name="T21" fmla="*/ 233 h 889"/>
                            <a:gd name="T22" fmla="*/ 402 w 2834"/>
                            <a:gd name="T23" fmla="*/ 329 h 889"/>
                            <a:gd name="T24" fmla="*/ 362 w 2834"/>
                            <a:gd name="T25" fmla="*/ 361 h 889"/>
                            <a:gd name="T26" fmla="*/ 322 w 2834"/>
                            <a:gd name="T27" fmla="*/ 417 h 889"/>
                            <a:gd name="T28" fmla="*/ 290 w 2834"/>
                            <a:gd name="T29" fmla="*/ 473 h 889"/>
                            <a:gd name="T30" fmla="*/ 266 w 2834"/>
                            <a:gd name="T31" fmla="*/ 521 h 889"/>
                            <a:gd name="T32" fmla="*/ 338 w 2834"/>
                            <a:gd name="T33" fmla="*/ 633 h 889"/>
                            <a:gd name="T34" fmla="*/ 266 w 2834"/>
                            <a:gd name="T35" fmla="*/ 641 h 889"/>
                            <a:gd name="T36" fmla="*/ 114 w 2834"/>
                            <a:gd name="T37" fmla="*/ 665 h 889"/>
                            <a:gd name="T38" fmla="*/ 42 w 2834"/>
                            <a:gd name="T39" fmla="*/ 697 h 889"/>
                            <a:gd name="T40" fmla="*/ 18 w 2834"/>
                            <a:gd name="T41" fmla="*/ 729 h 889"/>
                            <a:gd name="T42" fmla="*/ 186 w 2834"/>
                            <a:gd name="T43" fmla="*/ 705 h 889"/>
                            <a:gd name="T44" fmla="*/ 234 w 2834"/>
                            <a:gd name="T45" fmla="*/ 753 h 889"/>
                            <a:gd name="T46" fmla="*/ 290 w 2834"/>
                            <a:gd name="T47" fmla="*/ 777 h 889"/>
                            <a:gd name="T48" fmla="*/ 490 w 2834"/>
                            <a:gd name="T49" fmla="*/ 705 h 889"/>
                            <a:gd name="T50" fmla="*/ 514 w 2834"/>
                            <a:gd name="T51" fmla="*/ 625 h 889"/>
                            <a:gd name="T52" fmla="*/ 522 w 2834"/>
                            <a:gd name="T53" fmla="*/ 585 h 889"/>
                            <a:gd name="T54" fmla="*/ 794 w 2834"/>
                            <a:gd name="T55" fmla="*/ 561 h 889"/>
                            <a:gd name="T56" fmla="*/ 834 w 2834"/>
                            <a:gd name="T57" fmla="*/ 489 h 889"/>
                            <a:gd name="T58" fmla="*/ 930 w 2834"/>
                            <a:gd name="T59" fmla="*/ 441 h 889"/>
                            <a:gd name="T60" fmla="*/ 1082 w 2834"/>
                            <a:gd name="T61" fmla="*/ 345 h 889"/>
                            <a:gd name="T62" fmla="*/ 1570 w 2834"/>
                            <a:gd name="T63" fmla="*/ 305 h 889"/>
                            <a:gd name="T64" fmla="*/ 1602 w 2834"/>
                            <a:gd name="T65" fmla="*/ 441 h 889"/>
                            <a:gd name="T66" fmla="*/ 1506 w 2834"/>
                            <a:gd name="T67" fmla="*/ 441 h 889"/>
                            <a:gd name="T68" fmla="*/ 1402 w 2834"/>
                            <a:gd name="T69" fmla="*/ 441 h 889"/>
                            <a:gd name="T70" fmla="*/ 1426 w 2834"/>
                            <a:gd name="T71" fmla="*/ 489 h 889"/>
                            <a:gd name="T72" fmla="*/ 1626 w 2834"/>
                            <a:gd name="T73" fmla="*/ 585 h 889"/>
                            <a:gd name="T74" fmla="*/ 1802 w 2834"/>
                            <a:gd name="T75" fmla="*/ 593 h 889"/>
                            <a:gd name="T76" fmla="*/ 1898 w 2834"/>
                            <a:gd name="T77" fmla="*/ 617 h 889"/>
                            <a:gd name="T78" fmla="*/ 1890 w 2834"/>
                            <a:gd name="T79" fmla="*/ 521 h 889"/>
                            <a:gd name="T80" fmla="*/ 1914 w 2834"/>
                            <a:gd name="T81" fmla="*/ 569 h 889"/>
                            <a:gd name="T82" fmla="*/ 2090 w 2834"/>
                            <a:gd name="T83" fmla="*/ 649 h 889"/>
                            <a:gd name="T84" fmla="*/ 2234 w 2834"/>
                            <a:gd name="T85" fmla="*/ 633 h 889"/>
                            <a:gd name="T86" fmla="*/ 2322 w 2834"/>
                            <a:gd name="T87" fmla="*/ 665 h 889"/>
                            <a:gd name="T88" fmla="*/ 2362 w 2834"/>
                            <a:gd name="T89" fmla="*/ 697 h 889"/>
                            <a:gd name="T90" fmla="*/ 2466 w 2834"/>
                            <a:gd name="T91" fmla="*/ 777 h 889"/>
                            <a:gd name="T92" fmla="*/ 2650 w 2834"/>
                            <a:gd name="T93" fmla="*/ 833 h 889"/>
                            <a:gd name="T94" fmla="*/ 2778 w 2834"/>
                            <a:gd name="T95" fmla="*/ 889 h 88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34" h="889">
                              <a:moveTo>
                                <a:pt x="2162" y="81"/>
                              </a:moveTo>
                              <a:cubicBezTo>
                                <a:pt x="2121" y="95"/>
                                <a:pt x="2114" y="105"/>
                                <a:pt x="2066" y="113"/>
                              </a:cubicBezTo>
                              <a:cubicBezTo>
                                <a:pt x="2045" y="110"/>
                                <a:pt x="2022" y="112"/>
                                <a:pt x="2002" y="105"/>
                              </a:cubicBezTo>
                              <a:cubicBezTo>
                                <a:pt x="1984" y="99"/>
                                <a:pt x="1954" y="73"/>
                                <a:pt x="1954" y="73"/>
                              </a:cubicBezTo>
                              <a:cubicBezTo>
                                <a:pt x="1897" y="111"/>
                                <a:pt x="1925" y="110"/>
                                <a:pt x="1874" y="97"/>
                              </a:cubicBezTo>
                              <a:cubicBezTo>
                                <a:pt x="1871" y="89"/>
                                <a:pt x="1873" y="78"/>
                                <a:pt x="1866" y="73"/>
                              </a:cubicBezTo>
                              <a:cubicBezTo>
                                <a:pt x="1830" y="44"/>
                                <a:pt x="1755" y="83"/>
                                <a:pt x="1722" y="105"/>
                              </a:cubicBezTo>
                              <a:cubicBezTo>
                                <a:pt x="1717" y="89"/>
                                <a:pt x="1711" y="73"/>
                                <a:pt x="1706" y="57"/>
                              </a:cubicBezTo>
                              <a:cubicBezTo>
                                <a:pt x="1703" y="48"/>
                                <a:pt x="1628" y="35"/>
                                <a:pt x="1618" y="33"/>
                              </a:cubicBezTo>
                              <a:cubicBezTo>
                                <a:pt x="1536" y="60"/>
                                <a:pt x="1439" y="26"/>
                                <a:pt x="1354" y="17"/>
                              </a:cubicBezTo>
                              <a:cubicBezTo>
                                <a:pt x="1266" y="46"/>
                                <a:pt x="1399" y="0"/>
                                <a:pt x="1306" y="41"/>
                              </a:cubicBezTo>
                              <a:cubicBezTo>
                                <a:pt x="1291" y="48"/>
                                <a:pt x="1272" y="48"/>
                                <a:pt x="1258" y="57"/>
                              </a:cubicBezTo>
                              <a:cubicBezTo>
                                <a:pt x="1211" y="88"/>
                                <a:pt x="1215" y="92"/>
                                <a:pt x="1162" y="105"/>
                              </a:cubicBezTo>
                              <a:cubicBezTo>
                                <a:pt x="1114" y="117"/>
                                <a:pt x="1140" y="110"/>
                                <a:pt x="1082" y="129"/>
                              </a:cubicBezTo>
                              <a:cubicBezTo>
                                <a:pt x="1074" y="132"/>
                                <a:pt x="1058" y="137"/>
                                <a:pt x="1058" y="137"/>
                              </a:cubicBezTo>
                              <a:cubicBezTo>
                                <a:pt x="990" y="114"/>
                                <a:pt x="1027" y="123"/>
                                <a:pt x="946" y="113"/>
                              </a:cubicBezTo>
                              <a:cubicBezTo>
                                <a:pt x="904" y="127"/>
                                <a:pt x="914" y="147"/>
                                <a:pt x="874" y="121"/>
                              </a:cubicBezTo>
                              <a:cubicBezTo>
                                <a:pt x="827" y="137"/>
                                <a:pt x="826" y="164"/>
                                <a:pt x="786" y="177"/>
                              </a:cubicBezTo>
                              <a:cubicBezTo>
                                <a:pt x="778" y="174"/>
                                <a:pt x="770" y="166"/>
                                <a:pt x="762" y="169"/>
                              </a:cubicBezTo>
                              <a:cubicBezTo>
                                <a:pt x="753" y="173"/>
                                <a:pt x="754" y="187"/>
                                <a:pt x="746" y="193"/>
                              </a:cubicBezTo>
                              <a:cubicBezTo>
                                <a:pt x="739" y="198"/>
                                <a:pt x="729" y="197"/>
                                <a:pt x="722" y="201"/>
                              </a:cubicBezTo>
                              <a:cubicBezTo>
                                <a:pt x="705" y="210"/>
                                <a:pt x="692" y="227"/>
                                <a:pt x="674" y="233"/>
                              </a:cubicBezTo>
                              <a:cubicBezTo>
                                <a:pt x="622" y="250"/>
                                <a:pt x="543" y="259"/>
                                <a:pt x="498" y="281"/>
                              </a:cubicBezTo>
                              <a:cubicBezTo>
                                <a:pt x="466" y="297"/>
                                <a:pt x="437" y="317"/>
                                <a:pt x="402" y="329"/>
                              </a:cubicBezTo>
                              <a:cubicBezTo>
                                <a:pt x="397" y="337"/>
                                <a:pt x="394" y="347"/>
                                <a:pt x="386" y="353"/>
                              </a:cubicBezTo>
                              <a:cubicBezTo>
                                <a:pt x="379" y="358"/>
                                <a:pt x="368" y="355"/>
                                <a:pt x="362" y="361"/>
                              </a:cubicBezTo>
                              <a:cubicBezTo>
                                <a:pt x="319" y="404"/>
                                <a:pt x="394" y="372"/>
                                <a:pt x="330" y="393"/>
                              </a:cubicBezTo>
                              <a:cubicBezTo>
                                <a:pt x="327" y="401"/>
                                <a:pt x="327" y="410"/>
                                <a:pt x="322" y="417"/>
                              </a:cubicBezTo>
                              <a:cubicBezTo>
                                <a:pt x="316" y="425"/>
                                <a:pt x="303" y="425"/>
                                <a:pt x="298" y="433"/>
                              </a:cubicBezTo>
                              <a:cubicBezTo>
                                <a:pt x="291" y="445"/>
                                <a:pt x="295" y="460"/>
                                <a:pt x="290" y="473"/>
                              </a:cubicBezTo>
                              <a:cubicBezTo>
                                <a:pt x="287" y="482"/>
                                <a:pt x="278" y="488"/>
                                <a:pt x="274" y="497"/>
                              </a:cubicBezTo>
                              <a:cubicBezTo>
                                <a:pt x="270" y="505"/>
                                <a:pt x="269" y="513"/>
                                <a:pt x="266" y="521"/>
                              </a:cubicBezTo>
                              <a:cubicBezTo>
                                <a:pt x="277" y="555"/>
                                <a:pt x="292" y="589"/>
                                <a:pt x="322" y="609"/>
                              </a:cubicBezTo>
                              <a:cubicBezTo>
                                <a:pt x="327" y="617"/>
                                <a:pt x="340" y="624"/>
                                <a:pt x="338" y="633"/>
                              </a:cubicBezTo>
                              <a:cubicBezTo>
                                <a:pt x="330" y="671"/>
                                <a:pt x="298" y="638"/>
                                <a:pt x="290" y="633"/>
                              </a:cubicBezTo>
                              <a:cubicBezTo>
                                <a:pt x="282" y="636"/>
                                <a:pt x="274" y="642"/>
                                <a:pt x="266" y="641"/>
                              </a:cubicBezTo>
                              <a:cubicBezTo>
                                <a:pt x="249" y="639"/>
                                <a:pt x="218" y="625"/>
                                <a:pt x="218" y="625"/>
                              </a:cubicBezTo>
                              <a:cubicBezTo>
                                <a:pt x="184" y="647"/>
                                <a:pt x="149" y="648"/>
                                <a:pt x="114" y="665"/>
                              </a:cubicBezTo>
                              <a:cubicBezTo>
                                <a:pt x="105" y="669"/>
                                <a:pt x="99" y="677"/>
                                <a:pt x="90" y="681"/>
                              </a:cubicBezTo>
                              <a:cubicBezTo>
                                <a:pt x="75" y="688"/>
                                <a:pt x="42" y="697"/>
                                <a:pt x="42" y="697"/>
                              </a:cubicBezTo>
                              <a:cubicBezTo>
                                <a:pt x="34" y="692"/>
                                <a:pt x="27" y="679"/>
                                <a:pt x="18" y="681"/>
                              </a:cubicBezTo>
                              <a:cubicBezTo>
                                <a:pt x="0" y="685"/>
                                <a:pt x="14" y="725"/>
                                <a:pt x="18" y="729"/>
                              </a:cubicBezTo>
                              <a:cubicBezTo>
                                <a:pt x="35" y="751"/>
                                <a:pt x="67" y="749"/>
                                <a:pt x="90" y="753"/>
                              </a:cubicBezTo>
                              <a:cubicBezTo>
                                <a:pt x="152" y="712"/>
                                <a:pt x="120" y="727"/>
                                <a:pt x="186" y="705"/>
                              </a:cubicBezTo>
                              <a:cubicBezTo>
                                <a:pt x="194" y="702"/>
                                <a:pt x="210" y="697"/>
                                <a:pt x="210" y="697"/>
                              </a:cubicBezTo>
                              <a:cubicBezTo>
                                <a:pt x="244" y="708"/>
                                <a:pt x="245" y="720"/>
                                <a:pt x="234" y="753"/>
                              </a:cubicBezTo>
                              <a:cubicBezTo>
                                <a:pt x="237" y="766"/>
                                <a:pt x="230" y="788"/>
                                <a:pt x="242" y="793"/>
                              </a:cubicBezTo>
                              <a:cubicBezTo>
                                <a:pt x="258" y="800"/>
                                <a:pt x="274" y="782"/>
                                <a:pt x="290" y="777"/>
                              </a:cubicBezTo>
                              <a:cubicBezTo>
                                <a:pt x="339" y="761"/>
                                <a:pt x="367" y="718"/>
                                <a:pt x="418" y="705"/>
                              </a:cubicBezTo>
                              <a:cubicBezTo>
                                <a:pt x="431" y="707"/>
                                <a:pt x="473" y="722"/>
                                <a:pt x="490" y="705"/>
                              </a:cubicBezTo>
                              <a:cubicBezTo>
                                <a:pt x="504" y="691"/>
                                <a:pt x="522" y="657"/>
                                <a:pt x="522" y="657"/>
                              </a:cubicBezTo>
                              <a:cubicBezTo>
                                <a:pt x="519" y="646"/>
                                <a:pt x="518" y="635"/>
                                <a:pt x="514" y="625"/>
                              </a:cubicBezTo>
                              <a:cubicBezTo>
                                <a:pt x="510" y="616"/>
                                <a:pt x="496" y="610"/>
                                <a:pt x="498" y="601"/>
                              </a:cubicBezTo>
                              <a:cubicBezTo>
                                <a:pt x="500" y="592"/>
                                <a:pt x="513" y="589"/>
                                <a:pt x="522" y="585"/>
                              </a:cubicBezTo>
                              <a:cubicBezTo>
                                <a:pt x="579" y="559"/>
                                <a:pt x="618" y="559"/>
                                <a:pt x="682" y="553"/>
                              </a:cubicBezTo>
                              <a:cubicBezTo>
                                <a:pt x="721" y="540"/>
                                <a:pt x="756" y="548"/>
                                <a:pt x="794" y="561"/>
                              </a:cubicBezTo>
                              <a:cubicBezTo>
                                <a:pt x="805" y="545"/>
                                <a:pt x="820" y="531"/>
                                <a:pt x="826" y="513"/>
                              </a:cubicBezTo>
                              <a:cubicBezTo>
                                <a:pt x="829" y="505"/>
                                <a:pt x="827" y="494"/>
                                <a:pt x="834" y="489"/>
                              </a:cubicBezTo>
                              <a:cubicBezTo>
                                <a:pt x="848" y="479"/>
                                <a:pt x="868" y="482"/>
                                <a:pt x="882" y="473"/>
                              </a:cubicBezTo>
                              <a:cubicBezTo>
                                <a:pt x="898" y="462"/>
                                <a:pt x="930" y="441"/>
                                <a:pt x="930" y="441"/>
                              </a:cubicBezTo>
                              <a:cubicBezTo>
                                <a:pt x="947" y="389"/>
                                <a:pt x="922" y="444"/>
                                <a:pt x="986" y="401"/>
                              </a:cubicBezTo>
                              <a:cubicBezTo>
                                <a:pt x="1019" y="379"/>
                                <a:pt x="1050" y="366"/>
                                <a:pt x="1082" y="345"/>
                              </a:cubicBezTo>
                              <a:cubicBezTo>
                                <a:pt x="1101" y="317"/>
                                <a:pt x="1114" y="308"/>
                                <a:pt x="1146" y="297"/>
                              </a:cubicBezTo>
                              <a:cubicBezTo>
                                <a:pt x="1289" y="301"/>
                                <a:pt x="1429" y="294"/>
                                <a:pt x="1570" y="305"/>
                              </a:cubicBezTo>
                              <a:cubicBezTo>
                                <a:pt x="1617" y="321"/>
                                <a:pt x="1618" y="348"/>
                                <a:pt x="1658" y="361"/>
                              </a:cubicBezTo>
                              <a:cubicBezTo>
                                <a:pt x="1647" y="428"/>
                                <a:pt x="1663" y="400"/>
                                <a:pt x="1602" y="441"/>
                              </a:cubicBezTo>
                              <a:cubicBezTo>
                                <a:pt x="1588" y="450"/>
                                <a:pt x="1554" y="457"/>
                                <a:pt x="1554" y="457"/>
                              </a:cubicBezTo>
                              <a:cubicBezTo>
                                <a:pt x="1538" y="452"/>
                                <a:pt x="1522" y="446"/>
                                <a:pt x="1506" y="441"/>
                              </a:cubicBezTo>
                              <a:cubicBezTo>
                                <a:pt x="1498" y="438"/>
                                <a:pt x="1482" y="433"/>
                                <a:pt x="1482" y="433"/>
                              </a:cubicBezTo>
                              <a:cubicBezTo>
                                <a:pt x="1455" y="436"/>
                                <a:pt x="1426" y="430"/>
                                <a:pt x="1402" y="441"/>
                              </a:cubicBezTo>
                              <a:cubicBezTo>
                                <a:pt x="1394" y="444"/>
                                <a:pt x="1406" y="457"/>
                                <a:pt x="1410" y="465"/>
                              </a:cubicBezTo>
                              <a:cubicBezTo>
                                <a:pt x="1414" y="474"/>
                                <a:pt x="1419" y="483"/>
                                <a:pt x="1426" y="489"/>
                              </a:cubicBezTo>
                              <a:cubicBezTo>
                                <a:pt x="1465" y="523"/>
                                <a:pt x="1506" y="531"/>
                                <a:pt x="1554" y="545"/>
                              </a:cubicBezTo>
                              <a:cubicBezTo>
                                <a:pt x="1580" y="553"/>
                                <a:pt x="1626" y="585"/>
                                <a:pt x="1626" y="585"/>
                              </a:cubicBezTo>
                              <a:cubicBezTo>
                                <a:pt x="1643" y="579"/>
                                <a:pt x="1656" y="563"/>
                                <a:pt x="1674" y="561"/>
                              </a:cubicBezTo>
                              <a:cubicBezTo>
                                <a:pt x="1715" y="556"/>
                                <a:pt x="1762" y="583"/>
                                <a:pt x="1802" y="593"/>
                              </a:cubicBezTo>
                              <a:cubicBezTo>
                                <a:pt x="1786" y="640"/>
                                <a:pt x="1797" y="644"/>
                                <a:pt x="1842" y="633"/>
                              </a:cubicBezTo>
                              <a:cubicBezTo>
                                <a:pt x="1858" y="636"/>
                                <a:pt x="1898" y="657"/>
                                <a:pt x="1898" y="617"/>
                              </a:cubicBezTo>
                              <a:cubicBezTo>
                                <a:pt x="1898" y="600"/>
                                <a:pt x="1882" y="569"/>
                                <a:pt x="1882" y="569"/>
                              </a:cubicBezTo>
                              <a:cubicBezTo>
                                <a:pt x="1885" y="553"/>
                                <a:pt x="1879" y="532"/>
                                <a:pt x="1890" y="521"/>
                              </a:cubicBezTo>
                              <a:cubicBezTo>
                                <a:pt x="1897" y="514"/>
                                <a:pt x="1902" y="536"/>
                                <a:pt x="1906" y="545"/>
                              </a:cubicBezTo>
                              <a:cubicBezTo>
                                <a:pt x="1910" y="553"/>
                                <a:pt x="1910" y="562"/>
                                <a:pt x="1914" y="569"/>
                              </a:cubicBezTo>
                              <a:cubicBezTo>
                                <a:pt x="1943" y="622"/>
                                <a:pt x="1931" y="612"/>
                                <a:pt x="1970" y="625"/>
                              </a:cubicBezTo>
                              <a:cubicBezTo>
                                <a:pt x="1988" y="678"/>
                                <a:pt x="2047" y="660"/>
                                <a:pt x="2090" y="649"/>
                              </a:cubicBezTo>
                              <a:cubicBezTo>
                                <a:pt x="2106" y="645"/>
                                <a:pt x="2138" y="633"/>
                                <a:pt x="2138" y="633"/>
                              </a:cubicBezTo>
                              <a:cubicBezTo>
                                <a:pt x="2168" y="641"/>
                                <a:pt x="2203" y="653"/>
                                <a:pt x="2234" y="633"/>
                              </a:cubicBezTo>
                              <a:cubicBezTo>
                                <a:pt x="2245" y="625"/>
                                <a:pt x="2239" y="606"/>
                                <a:pt x="2242" y="593"/>
                              </a:cubicBezTo>
                              <a:cubicBezTo>
                                <a:pt x="2286" y="608"/>
                                <a:pt x="2287" y="642"/>
                                <a:pt x="2322" y="665"/>
                              </a:cubicBezTo>
                              <a:cubicBezTo>
                                <a:pt x="2327" y="673"/>
                                <a:pt x="2330" y="683"/>
                                <a:pt x="2338" y="689"/>
                              </a:cubicBezTo>
                              <a:cubicBezTo>
                                <a:pt x="2345" y="694"/>
                                <a:pt x="2356" y="691"/>
                                <a:pt x="2362" y="697"/>
                              </a:cubicBezTo>
                              <a:cubicBezTo>
                                <a:pt x="2368" y="703"/>
                                <a:pt x="2364" y="715"/>
                                <a:pt x="2370" y="721"/>
                              </a:cubicBezTo>
                              <a:cubicBezTo>
                                <a:pt x="2400" y="751"/>
                                <a:pt x="2433" y="758"/>
                                <a:pt x="2466" y="777"/>
                              </a:cubicBezTo>
                              <a:cubicBezTo>
                                <a:pt x="2483" y="786"/>
                                <a:pt x="2495" y="805"/>
                                <a:pt x="2514" y="809"/>
                              </a:cubicBezTo>
                              <a:cubicBezTo>
                                <a:pt x="2560" y="818"/>
                                <a:pt x="2603" y="827"/>
                                <a:pt x="2650" y="833"/>
                              </a:cubicBezTo>
                              <a:cubicBezTo>
                                <a:pt x="2692" y="847"/>
                                <a:pt x="2667" y="836"/>
                                <a:pt x="2722" y="873"/>
                              </a:cubicBezTo>
                              <a:cubicBezTo>
                                <a:pt x="2729" y="878"/>
                                <a:pt x="2774" y="888"/>
                                <a:pt x="2778" y="889"/>
                              </a:cubicBezTo>
                              <a:cubicBezTo>
                                <a:pt x="2830" y="872"/>
                                <a:pt x="2814" y="861"/>
                                <a:pt x="2834" y="881"/>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sp>
                      <p:nvSpPr>
                        <p:cNvPr id="29" name="Freeform 30"/>
                        <p:cNvSpPr>
                          <a:spLocks/>
                        </p:cNvSpPr>
                        <p:nvPr/>
                      </p:nvSpPr>
                      <p:spPr bwMode="auto">
                        <a:xfrm>
                          <a:off x="2100" y="1320"/>
                          <a:ext cx="216" cy="589"/>
                        </a:xfrm>
                        <a:custGeom>
                          <a:avLst/>
                          <a:gdLst>
                            <a:gd name="T0" fmla="*/ 204 w 216"/>
                            <a:gd name="T1" fmla="*/ 0 h 589"/>
                            <a:gd name="T2" fmla="*/ 198 w 216"/>
                            <a:gd name="T3" fmla="*/ 18 h 589"/>
                            <a:gd name="T4" fmla="*/ 210 w 216"/>
                            <a:gd name="T5" fmla="*/ 54 h 589"/>
                            <a:gd name="T6" fmla="*/ 204 w 216"/>
                            <a:gd name="T7" fmla="*/ 96 h 589"/>
                            <a:gd name="T8" fmla="*/ 186 w 216"/>
                            <a:gd name="T9" fmla="*/ 90 h 589"/>
                            <a:gd name="T10" fmla="*/ 150 w 216"/>
                            <a:gd name="T11" fmla="*/ 102 h 589"/>
                            <a:gd name="T12" fmla="*/ 156 w 216"/>
                            <a:gd name="T13" fmla="*/ 204 h 589"/>
                            <a:gd name="T14" fmla="*/ 192 w 216"/>
                            <a:gd name="T15" fmla="*/ 204 h 589"/>
                            <a:gd name="T16" fmla="*/ 216 w 216"/>
                            <a:gd name="T17" fmla="*/ 300 h 589"/>
                            <a:gd name="T18" fmla="*/ 156 w 216"/>
                            <a:gd name="T19" fmla="*/ 414 h 589"/>
                            <a:gd name="T20" fmla="*/ 138 w 216"/>
                            <a:gd name="T21" fmla="*/ 426 h 589"/>
                            <a:gd name="T22" fmla="*/ 54 w 216"/>
                            <a:gd name="T23" fmla="*/ 438 h 589"/>
                            <a:gd name="T24" fmla="*/ 0 w 216"/>
                            <a:gd name="T25" fmla="*/ 462 h 589"/>
                            <a:gd name="T26" fmla="*/ 60 w 216"/>
                            <a:gd name="T27" fmla="*/ 522 h 589"/>
                            <a:gd name="T28" fmla="*/ 96 w 216"/>
                            <a:gd name="T29" fmla="*/ 546 h 589"/>
                            <a:gd name="T30" fmla="*/ 102 w 216"/>
                            <a:gd name="T31" fmla="*/ 564 h 589"/>
                            <a:gd name="T32" fmla="*/ 120 w 216"/>
                            <a:gd name="T33" fmla="*/ 582 h 5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 h="589">
                              <a:moveTo>
                                <a:pt x="204" y="0"/>
                              </a:moveTo>
                              <a:cubicBezTo>
                                <a:pt x="202" y="6"/>
                                <a:pt x="197" y="12"/>
                                <a:pt x="198" y="18"/>
                              </a:cubicBezTo>
                              <a:cubicBezTo>
                                <a:pt x="199" y="31"/>
                                <a:pt x="210" y="54"/>
                                <a:pt x="210" y="54"/>
                              </a:cubicBezTo>
                              <a:cubicBezTo>
                                <a:pt x="208" y="68"/>
                                <a:pt x="212" y="84"/>
                                <a:pt x="204" y="96"/>
                              </a:cubicBezTo>
                              <a:cubicBezTo>
                                <a:pt x="200" y="101"/>
                                <a:pt x="192" y="89"/>
                                <a:pt x="186" y="90"/>
                              </a:cubicBezTo>
                              <a:cubicBezTo>
                                <a:pt x="173" y="91"/>
                                <a:pt x="150" y="102"/>
                                <a:pt x="150" y="102"/>
                              </a:cubicBezTo>
                              <a:cubicBezTo>
                                <a:pt x="140" y="131"/>
                                <a:pt x="154" y="177"/>
                                <a:pt x="156" y="204"/>
                              </a:cubicBezTo>
                              <a:cubicBezTo>
                                <a:pt x="164" y="202"/>
                                <a:pt x="184" y="190"/>
                                <a:pt x="192" y="204"/>
                              </a:cubicBezTo>
                              <a:cubicBezTo>
                                <a:pt x="201" y="221"/>
                                <a:pt x="212" y="279"/>
                                <a:pt x="216" y="300"/>
                              </a:cubicBezTo>
                              <a:cubicBezTo>
                                <a:pt x="209" y="366"/>
                                <a:pt x="212" y="386"/>
                                <a:pt x="156" y="414"/>
                              </a:cubicBezTo>
                              <a:cubicBezTo>
                                <a:pt x="150" y="417"/>
                                <a:pt x="145" y="424"/>
                                <a:pt x="138" y="426"/>
                              </a:cubicBezTo>
                              <a:cubicBezTo>
                                <a:pt x="110" y="432"/>
                                <a:pt x="54" y="438"/>
                                <a:pt x="54" y="438"/>
                              </a:cubicBezTo>
                              <a:cubicBezTo>
                                <a:pt x="34" y="445"/>
                                <a:pt x="20" y="455"/>
                                <a:pt x="0" y="462"/>
                              </a:cubicBezTo>
                              <a:cubicBezTo>
                                <a:pt x="9" y="506"/>
                                <a:pt x="19" y="495"/>
                                <a:pt x="60" y="522"/>
                              </a:cubicBezTo>
                              <a:cubicBezTo>
                                <a:pt x="72" y="530"/>
                                <a:pt x="96" y="546"/>
                                <a:pt x="96" y="546"/>
                              </a:cubicBezTo>
                              <a:cubicBezTo>
                                <a:pt x="98" y="552"/>
                                <a:pt x="98" y="559"/>
                                <a:pt x="102" y="564"/>
                              </a:cubicBezTo>
                              <a:cubicBezTo>
                                <a:pt x="122" y="589"/>
                                <a:pt x="120" y="566"/>
                                <a:pt x="120" y="58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grpSp>
                <p:sp>
                  <p:nvSpPr>
                    <p:cNvPr id="25" name="Freeform 31"/>
                    <p:cNvSpPr>
                      <a:spLocks/>
                    </p:cNvSpPr>
                    <p:nvPr/>
                  </p:nvSpPr>
                  <p:spPr bwMode="auto">
                    <a:xfrm>
                      <a:off x="2437" y="1484"/>
                      <a:ext cx="157" cy="165"/>
                    </a:xfrm>
                    <a:custGeom>
                      <a:avLst/>
                      <a:gdLst>
                        <a:gd name="T0" fmla="*/ 155 w 157"/>
                        <a:gd name="T1" fmla="*/ 160 h 165"/>
                        <a:gd name="T2" fmla="*/ 143 w 157"/>
                        <a:gd name="T3" fmla="*/ 124 h 165"/>
                        <a:gd name="T4" fmla="*/ 119 w 157"/>
                        <a:gd name="T5" fmla="*/ 88 h 165"/>
                        <a:gd name="T6" fmla="*/ 107 w 157"/>
                        <a:gd name="T7" fmla="*/ 40 h 165"/>
                        <a:gd name="T8" fmla="*/ 71 w 157"/>
                        <a:gd name="T9" fmla="*/ 16 h 165"/>
                        <a:gd name="T10" fmla="*/ 83 w 157"/>
                        <a:gd name="T11" fmla="*/ 52 h 165"/>
                        <a:gd name="T12" fmla="*/ 143 w 157"/>
                        <a:gd name="T13" fmla="*/ 124 h 165"/>
                        <a:gd name="T14" fmla="*/ 119 w 157"/>
                        <a:gd name="T15" fmla="*/ 88 h 165"/>
                        <a:gd name="T16" fmla="*/ 83 w 157"/>
                        <a:gd name="T17" fmla="*/ 64 h 165"/>
                        <a:gd name="T18" fmla="*/ 71 w 157"/>
                        <a:gd name="T19" fmla="*/ 28 h 165"/>
                        <a:gd name="T20" fmla="*/ 35 w 157"/>
                        <a:gd name="T21" fmla="*/ 100 h 165"/>
                        <a:gd name="T22" fmla="*/ 71 w 157"/>
                        <a:gd name="T23" fmla="*/ 124 h 165"/>
                        <a:gd name="T24" fmla="*/ 95 w 157"/>
                        <a:gd name="T25" fmla="*/ 160 h 165"/>
                        <a:gd name="T26" fmla="*/ 131 w 157"/>
                        <a:gd name="T27" fmla="*/ 148 h 165"/>
                        <a:gd name="T28" fmla="*/ 119 w 157"/>
                        <a:gd name="T29" fmla="*/ 76 h 165"/>
                        <a:gd name="T30" fmla="*/ 71 w 157"/>
                        <a:gd name="T31" fmla="*/ 40 h 165"/>
                        <a:gd name="T32" fmla="*/ 155 w 157"/>
                        <a:gd name="T33" fmla="*/ 160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7" h="165">
                          <a:moveTo>
                            <a:pt x="155" y="160"/>
                          </a:moveTo>
                          <a:cubicBezTo>
                            <a:pt x="151" y="148"/>
                            <a:pt x="149" y="135"/>
                            <a:pt x="143" y="124"/>
                          </a:cubicBezTo>
                          <a:cubicBezTo>
                            <a:pt x="137" y="111"/>
                            <a:pt x="125" y="101"/>
                            <a:pt x="119" y="88"/>
                          </a:cubicBezTo>
                          <a:cubicBezTo>
                            <a:pt x="113" y="73"/>
                            <a:pt x="116" y="54"/>
                            <a:pt x="107" y="40"/>
                          </a:cubicBezTo>
                          <a:cubicBezTo>
                            <a:pt x="99" y="28"/>
                            <a:pt x="83" y="24"/>
                            <a:pt x="71" y="16"/>
                          </a:cubicBezTo>
                          <a:cubicBezTo>
                            <a:pt x="71" y="16"/>
                            <a:pt x="76" y="41"/>
                            <a:pt x="83" y="52"/>
                          </a:cubicBezTo>
                          <a:cubicBezTo>
                            <a:pt x="90" y="63"/>
                            <a:pt x="128" y="124"/>
                            <a:pt x="143" y="124"/>
                          </a:cubicBezTo>
                          <a:cubicBezTo>
                            <a:pt x="157" y="124"/>
                            <a:pt x="129" y="98"/>
                            <a:pt x="119" y="88"/>
                          </a:cubicBezTo>
                          <a:cubicBezTo>
                            <a:pt x="109" y="78"/>
                            <a:pt x="95" y="72"/>
                            <a:pt x="83" y="64"/>
                          </a:cubicBezTo>
                          <a:cubicBezTo>
                            <a:pt x="79" y="52"/>
                            <a:pt x="83" y="33"/>
                            <a:pt x="71" y="28"/>
                          </a:cubicBezTo>
                          <a:cubicBezTo>
                            <a:pt x="0" y="0"/>
                            <a:pt x="23" y="80"/>
                            <a:pt x="35" y="100"/>
                          </a:cubicBezTo>
                          <a:cubicBezTo>
                            <a:pt x="42" y="113"/>
                            <a:pt x="59" y="116"/>
                            <a:pt x="71" y="124"/>
                          </a:cubicBezTo>
                          <a:cubicBezTo>
                            <a:pt x="79" y="136"/>
                            <a:pt x="82" y="155"/>
                            <a:pt x="95" y="160"/>
                          </a:cubicBezTo>
                          <a:cubicBezTo>
                            <a:pt x="107" y="165"/>
                            <a:pt x="128" y="160"/>
                            <a:pt x="131" y="148"/>
                          </a:cubicBezTo>
                          <a:cubicBezTo>
                            <a:pt x="138" y="125"/>
                            <a:pt x="130" y="98"/>
                            <a:pt x="119" y="76"/>
                          </a:cubicBezTo>
                          <a:cubicBezTo>
                            <a:pt x="110" y="58"/>
                            <a:pt x="85" y="54"/>
                            <a:pt x="71" y="40"/>
                          </a:cubicBezTo>
                          <a:lnTo>
                            <a:pt x="155" y="160"/>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23" name="Freeform 32"/>
                  <p:cNvSpPr>
                    <a:spLocks/>
                  </p:cNvSpPr>
                  <p:nvPr/>
                </p:nvSpPr>
                <p:spPr bwMode="auto">
                  <a:xfrm>
                    <a:off x="2254" y="1440"/>
                    <a:ext cx="470" cy="528"/>
                  </a:xfrm>
                  <a:custGeom>
                    <a:avLst/>
                    <a:gdLst>
                      <a:gd name="T0" fmla="*/ 446 w 470"/>
                      <a:gd name="T1" fmla="*/ 408 h 528"/>
                      <a:gd name="T2" fmla="*/ 410 w 470"/>
                      <a:gd name="T3" fmla="*/ 288 h 528"/>
                      <a:gd name="T4" fmla="*/ 398 w 470"/>
                      <a:gd name="T5" fmla="*/ 252 h 528"/>
                      <a:gd name="T6" fmla="*/ 362 w 470"/>
                      <a:gd name="T7" fmla="*/ 240 h 528"/>
                      <a:gd name="T8" fmla="*/ 350 w 470"/>
                      <a:gd name="T9" fmla="*/ 204 h 528"/>
                      <a:gd name="T10" fmla="*/ 338 w 470"/>
                      <a:gd name="T11" fmla="*/ 60 h 528"/>
                      <a:gd name="T12" fmla="*/ 230 w 470"/>
                      <a:gd name="T13" fmla="*/ 12 h 528"/>
                      <a:gd name="T14" fmla="*/ 194 w 470"/>
                      <a:gd name="T15" fmla="*/ 0 h 528"/>
                      <a:gd name="T16" fmla="*/ 26 w 470"/>
                      <a:gd name="T17" fmla="*/ 36 h 528"/>
                      <a:gd name="T18" fmla="*/ 62 w 470"/>
                      <a:gd name="T19" fmla="*/ 252 h 528"/>
                      <a:gd name="T20" fmla="*/ 74 w 470"/>
                      <a:gd name="T21" fmla="*/ 288 h 528"/>
                      <a:gd name="T22" fmla="*/ 110 w 470"/>
                      <a:gd name="T23" fmla="*/ 312 h 528"/>
                      <a:gd name="T24" fmla="*/ 254 w 470"/>
                      <a:gd name="T25" fmla="*/ 432 h 528"/>
                      <a:gd name="T26" fmla="*/ 362 w 470"/>
                      <a:gd name="T27" fmla="*/ 504 h 528"/>
                      <a:gd name="T28" fmla="*/ 398 w 470"/>
                      <a:gd name="T29" fmla="*/ 528 h 528"/>
                      <a:gd name="T30" fmla="*/ 446 w 470"/>
                      <a:gd name="T31" fmla="*/ 468 h 528"/>
                      <a:gd name="T32" fmla="*/ 470 w 470"/>
                      <a:gd name="T33" fmla="*/ 432 h 528"/>
                      <a:gd name="T34" fmla="*/ 446 w 470"/>
                      <a:gd name="T35" fmla="*/ 408 h 5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0" h="528">
                        <a:moveTo>
                          <a:pt x="446" y="408"/>
                        </a:moveTo>
                        <a:cubicBezTo>
                          <a:pt x="424" y="255"/>
                          <a:pt x="454" y="375"/>
                          <a:pt x="410" y="288"/>
                        </a:cubicBezTo>
                        <a:cubicBezTo>
                          <a:pt x="404" y="277"/>
                          <a:pt x="407" y="261"/>
                          <a:pt x="398" y="252"/>
                        </a:cubicBezTo>
                        <a:cubicBezTo>
                          <a:pt x="389" y="243"/>
                          <a:pt x="374" y="244"/>
                          <a:pt x="362" y="240"/>
                        </a:cubicBezTo>
                        <a:cubicBezTo>
                          <a:pt x="358" y="228"/>
                          <a:pt x="352" y="217"/>
                          <a:pt x="350" y="204"/>
                        </a:cubicBezTo>
                        <a:cubicBezTo>
                          <a:pt x="344" y="156"/>
                          <a:pt x="351" y="106"/>
                          <a:pt x="338" y="60"/>
                        </a:cubicBezTo>
                        <a:cubicBezTo>
                          <a:pt x="332" y="41"/>
                          <a:pt x="254" y="20"/>
                          <a:pt x="230" y="12"/>
                        </a:cubicBezTo>
                        <a:cubicBezTo>
                          <a:pt x="218" y="8"/>
                          <a:pt x="194" y="0"/>
                          <a:pt x="194" y="0"/>
                        </a:cubicBezTo>
                        <a:cubicBezTo>
                          <a:pt x="139" y="18"/>
                          <a:pt x="82" y="22"/>
                          <a:pt x="26" y="36"/>
                        </a:cubicBezTo>
                        <a:cubicBezTo>
                          <a:pt x="0" y="115"/>
                          <a:pt x="28" y="183"/>
                          <a:pt x="62" y="252"/>
                        </a:cubicBezTo>
                        <a:cubicBezTo>
                          <a:pt x="68" y="263"/>
                          <a:pt x="66" y="278"/>
                          <a:pt x="74" y="288"/>
                        </a:cubicBezTo>
                        <a:cubicBezTo>
                          <a:pt x="83" y="299"/>
                          <a:pt x="99" y="302"/>
                          <a:pt x="110" y="312"/>
                        </a:cubicBezTo>
                        <a:cubicBezTo>
                          <a:pt x="249" y="435"/>
                          <a:pt x="114" y="339"/>
                          <a:pt x="254" y="432"/>
                        </a:cubicBezTo>
                        <a:cubicBezTo>
                          <a:pt x="290" y="456"/>
                          <a:pt x="326" y="480"/>
                          <a:pt x="362" y="504"/>
                        </a:cubicBezTo>
                        <a:cubicBezTo>
                          <a:pt x="374" y="512"/>
                          <a:pt x="398" y="528"/>
                          <a:pt x="398" y="528"/>
                        </a:cubicBezTo>
                        <a:cubicBezTo>
                          <a:pt x="459" y="488"/>
                          <a:pt x="417" y="526"/>
                          <a:pt x="446" y="468"/>
                        </a:cubicBezTo>
                        <a:cubicBezTo>
                          <a:pt x="452" y="455"/>
                          <a:pt x="470" y="446"/>
                          <a:pt x="470" y="432"/>
                        </a:cubicBezTo>
                        <a:cubicBezTo>
                          <a:pt x="470" y="421"/>
                          <a:pt x="454" y="416"/>
                          <a:pt x="446" y="408"/>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21" name="Freeform 33"/>
                <p:cNvSpPr>
                  <a:spLocks/>
                </p:cNvSpPr>
                <p:nvPr/>
              </p:nvSpPr>
              <p:spPr bwMode="auto">
                <a:xfrm>
                  <a:off x="2280" y="1319"/>
                  <a:ext cx="624" cy="757"/>
                </a:xfrm>
                <a:custGeom>
                  <a:avLst/>
                  <a:gdLst>
                    <a:gd name="T0" fmla="*/ 588 w 624"/>
                    <a:gd name="T1" fmla="*/ 553 h 757"/>
                    <a:gd name="T2" fmla="*/ 564 w 624"/>
                    <a:gd name="T3" fmla="*/ 481 h 757"/>
                    <a:gd name="T4" fmla="*/ 540 w 624"/>
                    <a:gd name="T5" fmla="*/ 445 h 757"/>
                    <a:gd name="T6" fmla="*/ 528 w 624"/>
                    <a:gd name="T7" fmla="*/ 409 h 757"/>
                    <a:gd name="T8" fmla="*/ 492 w 624"/>
                    <a:gd name="T9" fmla="*/ 397 h 757"/>
                    <a:gd name="T10" fmla="*/ 444 w 624"/>
                    <a:gd name="T11" fmla="*/ 337 h 757"/>
                    <a:gd name="T12" fmla="*/ 396 w 624"/>
                    <a:gd name="T13" fmla="*/ 289 h 757"/>
                    <a:gd name="T14" fmla="*/ 372 w 624"/>
                    <a:gd name="T15" fmla="*/ 253 h 757"/>
                    <a:gd name="T16" fmla="*/ 300 w 624"/>
                    <a:gd name="T17" fmla="*/ 229 h 757"/>
                    <a:gd name="T18" fmla="*/ 264 w 624"/>
                    <a:gd name="T19" fmla="*/ 205 h 757"/>
                    <a:gd name="T20" fmla="*/ 240 w 624"/>
                    <a:gd name="T21" fmla="*/ 169 h 757"/>
                    <a:gd name="T22" fmla="*/ 192 w 624"/>
                    <a:gd name="T23" fmla="*/ 121 h 757"/>
                    <a:gd name="T24" fmla="*/ 144 w 624"/>
                    <a:gd name="T25" fmla="*/ 133 h 757"/>
                    <a:gd name="T26" fmla="*/ 96 w 624"/>
                    <a:gd name="T27" fmla="*/ 85 h 757"/>
                    <a:gd name="T28" fmla="*/ 60 w 624"/>
                    <a:gd name="T29" fmla="*/ 61 h 757"/>
                    <a:gd name="T30" fmla="*/ 36 w 624"/>
                    <a:gd name="T31" fmla="*/ 61 h 757"/>
                    <a:gd name="T32" fmla="*/ 0 w 624"/>
                    <a:gd name="T33" fmla="*/ 109 h 757"/>
                    <a:gd name="T34" fmla="*/ 12 w 624"/>
                    <a:gd name="T35" fmla="*/ 229 h 757"/>
                    <a:gd name="T36" fmla="*/ 36 w 624"/>
                    <a:gd name="T37" fmla="*/ 265 h 757"/>
                    <a:gd name="T38" fmla="*/ 96 w 624"/>
                    <a:gd name="T39" fmla="*/ 349 h 757"/>
                    <a:gd name="T40" fmla="*/ 144 w 624"/>
                    <a:gd name="T41" fmla="*/ 433 h 757"/>
                    <a:gd name="T42" fmla="*/ 192 w 624"/>
                    <a:gd name="T43" fmla="*/ 493 h 757"/>
                    <a:gd name="T44" fmla="*/ 240 w 624"/>
                    <a:gd name="T45" fmla="*/ 541 h 757"/>
                    <a:gd name="T46" fmla="*/ 288 w 624"/>
                    <a:gd name="T47" fmla="*/ 589 h 757"/>
                    <a:gd name="T48" fmla="*/ 372 w 624"/>
                    <a:gd name="T49" fmla="*/ 661 h 757"/>
                    <a:gd name="T50" fmla="*/ 552 w 624"/>
                    <a:gd name="T51" fmla="*/ 757 h 757"/>
                    <a:gd name="T52" fmla="*/ 624 w 624"/>
                    <a:gd name="T53" fmla="*/ 613 h 757"/>
                    <a:gd name="T54" fmla="*/ 588 w 624"/>
                    <a:gd name="T55" fmla="*/ 553 h 7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24" h="757">
                      <a:moveTo>
                        <a:pt x="588" y="553"/>
                      </a:moveTo>
                      <a:cubicBezTo>
                        <a:pt x="580" y="529"/>
                        <a:pt x="578" y="502"/>
                        <a:pt x="564" y="481"/>
                      </a:cubicBezTo>
                      <a:cubicBezTo>
                        <a:pt x="556" y="469"/>
                        <a:pt x="546" y="458"/>
                        <a:pt x="540" y="445"/>
                      </a:cubicBezTo>
                      <a:cubicBezTo>
                        <a:pt x="534" y="434"/>
                        <a:pt x="537" y="418"/>
                        <a:pt x="528" y="409"/>
                      </a:cubicBezTo>
                      <a:cubicBezTo>
                        <a:pt x="519" y="400"/>
                        <a:pt x="504" y="401"/>
                        <a:pt x="492" y="397"/>
                      </a:cubicBezTo>
                      <a:cubicBezTo>
                        <a:pt x="462" y="307"/>
                        <a:pt x="506" y="415"/>
                        <a:pt x="444" y="337"/>
                      </a:cubicBezTo>
                      <a:cubicBezTo>
                        <a:pt x="397" y="279"/>
                        <a:pt x="475" y="315"/>
                        <a:pt x="396" y="289"/>
                      </a:cubicBezTo>
                      <a:cubicBezTo>
                        <a:pt x="388" y="277"/>
                        <a:pt x="384" y="261"/>
                        <a:pt x="372" y="253"/>
                      </a:cubicBezTo>
                      <a:cubicBezTo>
                        <a:pt x="351" y="240"/>
                        <a:pt x="321" y="243"/>
                        <a:pt x="300" y="229"/>
                      </a:cubicBezTo>
                      <a:cubicBezTo>
                        <a:pt x="288" y="221"/>
                        <a:pt x="276" y="213"/>
                        <a:pt x="264" y="205"/>
                      </a:cubicBezTo>
                      <a:cubicBezTo>
                        <a:pt x="256" y="193"/>
                        <a:pt x="251" y="178"/>
                        <a:pt x="240" y="169"/>
                      </a:cubicBezTo>
                      <a:cubicBezTo>
                        <a:pt x="182" y="122"/>
                        <a:pt x="218" y="200"/>
                        <a:pt x="192" y="121"/>
                      </a:cubicBezTo>
                      <a:cubicBezTo>
                        <a:pt x="176" y="125"/>
                        <a:pt x="160" y="133"/>
                        <a:pt x="144" y="133"/>
                      </a:cubicBezTo>
                      <a:cubicBezTo>
                        <a:pt x="86" y="133"/>
                        <a:pt x="122" y="117"/>
                        <a:pt x="96" y="85"/>
                      </a:cubicBezTo>
                      <a:cubicBezTo>
                        <a:pt x="87" y="74"/>
                        <a:pt x="72" y="69"/>
                        <a:pt x="60" y="61"/>
                      </a:cubicBezTo>
                      <a:cubicBezTo>
                        <a:pt x="40" y="0"/>
                        <a:pt x="56" y="26"/>
                        <a:pt x="36" y="61"/>
                      </a:cubicBezTo>
                      <a:cubicBezTo>
                        <a:pt x="26" y="78"/>
                        <a:pt x="12" y="93"/>
                        <a:pt x="0" y="109"/>
                      </a:cubicBezTo>
                      <a:cubicBezTo>
                        <a:pt x="4" y="149"/>
                        <a:pt x="3" y="190"/>
                        <a:pt x="12" y="229"/>
                      </a:cubicBezTo>
                      <a:cubicBezTo>
                        <a:pt x="15" y="243"/>
                        <a:pt x="30" y="252"/>
                        <a:pt x="36" y="265"/>
                      </a:cubicBezTo>
                      <a:cubicBezTo>
                        <a:pt x="75" y="353"/>
                        <a:pt x="31" y="327"/>
                        <a:pt x="96" y="349"/>
                      </a:cubicBezTo>
                      <a:cubicBezTo>
                        <a:pt x="121" y="451"/>
                        <a:pt x="87" y="347"/>
                        <a:pt x="144" y="433"/>
                      </a:cubicBezTo>
                      <a:cubicBezTo>
                        <a:pt x="190" y="503"/>
                        <a:pt x="111" y="439"/>
                        <a:pt x="192" y="493"/>
                      </a:cubicBezTo>
                      <a:cubicBezTo>
                        <a:pt x="224" y="589"/>
                        <a:pt x="176" y="477"/>
                        <a:pt x="240" y="541"/>
                      </a:cubicBezTo>
                      <a:cubicBezTo>
                        <a:pt x="304" y="605"/>
                        <a:pt x="192" y="557"/>
                        <a:pt x="288" y="589"/>
                      </a:cubicBezTo>
                      <a:cubicBezTo>
                        <a:pt x="307" y="647"/>
                        <a:pt x="321" y="627"/>
                        <a:pt x="372" y="661"/>
                      </a:cubicBezTo>
                      <a:cubicBezTo>
                        <a:pt x="414" y="723"/>
                        <a:pt x="483" y="734"/>
                        <a:pt x="552" y="757"/>
                      </a:cubicBezTo>
                      <a:cubicBezTo>
                        <a:pt x="581" y="714"/>
                        <a:pt x="607" y="663"/>
                        <a:pt x="624" y="613"/>
                      </a:cubicBezTo>
                      <a:cubicBezTo>
                        <a:pt x="595" y="570"/>
                        <a:pt x="606" y="590"/>
                        <a:pt x="588" y="553"/>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9" name="Freeform 34"/>
              <p:cNvSpPr>
                <a:spLocks/>
              </p:cNvSpPr>
              <p:nvPr/>
            </p:nvSpPr>
            <p:spPr bwMode="auto">
              <a:xfrm>
                <a:off x="2256" y="1320"/>
                <a:ext cx="300" cy="312"/>
              </a:xfrm>
              <a:custGeom>
                <a:avLst/>
                <a:gdLst>
                  <a:gd name="T0" fmla="*/ 252 w 300"/>
                  <a:gd name="T1" fmla="*/ 156 h 312"/>
                  <a:gd name="T2" fmla="*/ 204 w 300"/>
                  <a:gd name="T3" fmla="*/ 96 h 312"/>
                  <a:gd name="T4" fmla="*/ 168 w 300"/>
                  <a:gd name="T5" fmla="*/ 72 h 312"/>
                  <a:gd name="T6" fmla="*/ 84 w 300"/>
                  <a:gd name="T7" fmla="*/ 0 h 312"/>
                  <a:gd name="T8" fmla="*/ 36 w 300"/>
                  <a:gd name="T9" fmla="*/ 132 h 312"/>
                  <a:gd name="T10" fmla="*/ 48 w 300"/>
                  <a:gd name="T11" fmla="*/ 216 h 312"/>
                  <a:gd name="T12" fmla="*/ 192 w 300"/>
                  <a:gd name="T13" fmla="*/ 276 h 312"/>
                  <a:gd name="T14" fmla="*/ 300 w 300"/>
                  <a:gd name="T15" fmla="*/ 228 h 312"/>
                  <a:gd name="T16" fmla="*/ 204 w 300"/>
                  <a:gd name="T17" fmla="*/ 96 h 312"/>
                  <a:gd name="T18" fmla="*/ 96 w 300"/>
                  <a:gd name="T19" fmla="*/ 120 h 312"/>
                  <a:gd name="T20" fmla="*/ 0 w 300"/>
                  <a:gd name="T21" fmla="*/ 312 h 312"/>
                  <a:gd name="T22" fmla="*/ 252 w 300"/>
                  <a:gd name="T23" fmla="*/ 156 h 3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0" h="312">
                    <a:moveTo>
                      <a:pt x="252" y="156"/>
                    </a:moveTo>
                    <a:cubicBezTo>
                      <a:pt x="176" y="131"/>
                      <a:pt x="251" y="167"/>
                      <a:pt x="204" y="96"/>
                    </a:cubicBezTo>
                    <a:cubicBezTo>
                      <a:pt x="196" y="84"/>
                      <a:pt x="180" y="80"/>
                      <a:pt x="168" y="72"/>
                    </a:cubicBezTo>
                    <a:cubicBezTo>
                      <a:pt x="149" y="14"/>
                      <a:pt x="135" y="34"/>
                      <a:pt x="84" y="0"/>
                    </a:cubicBezTo>
                    <a:cubicBezTo>
                      <a:pt x="56" y="42"/>
                      <a:pt x="52" y="84"/>
                      <a:pt x="36" y="132"/>
                    </a:cubicBezTo>
                    <a:cubicBezTo>
                      <a:pt x="40" y="160"/>
                      <a:pt x="40" y="189"/>
                      <a:pt x="48" y="216"/>
                    </a:cubicBezTo>
                    <a:cubicBezTo>
                      <a:pt x="66" y="276"/>
                      <a:pt x="146" y="269"/>
                      <a:pt x="192" y="276"/>
                    </a:cubicBezTo>
                    <a:cubicBezTo>
                      <a:pt x="278" y="247"/>
                      <a:pt x="243" y="266"/>
                      <a:pt x="300" y="228"/>
                    </a:cubicBezTo>
                    <a:cubicBezTo>
                      <a:pt x="290" y="167"/>
                      <a:pt x="281" y="96"/>
                      <a:pt x="204" y="96"/>
                    </a:cubicBezTo>
                    <a:lnTo>
                      <a:pt x="96" y="120"/>
                    </a:lnTo>
                    <a:lnTo>
                      <a:pt x="0" y="312"/>
                    </a:lnTo>
                    <a:lnTo>
                      <a:pt x="252" y="156"/>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7" name="Freeform 35"/>
            <p:cNvSpPr>
              <a:spLocks/>
            </p:cNvSpPr>
            <p:nvPr/>
          </p:nvSpPr>
          <p:spPr bwMode="auto">
            <a:xfrm>
              <a:off x="2280" y="1380"/>
              <a:ext cx="208" cy="198"/>
            </a:xfrm>
            <a:custGeom>
              <a:avLst/>
              <a:gdLst>
                <a:gd name="T0" fmla="*/ 192 w 208"/>
                <a:gd name="T1" fmla="*/ 144 h 198"/>
                <a:gd name="T2" fmla="*/ 204 w 208"/>
                <a:gd name="T3" fmla="*/ 108 h 198"/>
                <a:gd name="T4" fmla="*/ 192 w 208"/>
                <a:gd name="T5" fmla="*/ 72 h 198"/>
                <a:gd name="T6" fmla="*/ 180 w 208"/>
                <a:gd name="T7" fmla="*/ 24 h 198"/>
                <a:gd name="T8" fmla="*/ 108 w 208"/>
                <a:gd name="T9" fmla="*/ 0 h 198"/>
                <a:gd name="T10" fmla="*/ 72 w 208"/>
                <a:gd name="T11" fmla="*/ 12 h 198"/>
                <a:gd name="T12" fmla="*/ 0 w 208"/>
                <a:gd name="T13" fmla="*/ 84 h 198"/>
                <a:gd name="T14" fmla="*/ 12 w 208"/>
                <a:gd name="T15" fmla="*/ 156 h 198"/>
                <a:gd name="T16" fmla="*/ 48 w 208"/>
                <a:gd name="T17" fmla="*/ 168 h 198"/>
                <a:gd name="T18" fmla="*/ 132 w 208"/>
                <a:gd name="T19" fmla="*/ 192 h 198"/>
                <a:gd name="T20" fmla="*/ 168 w 208"/>
                <a:gd name="T21" fmla="*/ 168 h 198"/>
                <a:gd name="T22" fmla="*/ 204 w 208"/>
                <a:gd name="T23" fmla="*/ 156 h 198"/>
                <a:gd name="T24" fmla="*/ 192 w 208"/>
                <a:gd name="T25" fmla="*/ 144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8" h="198">
                  <a:moveTo>
                    <a:pt x="192" y="144"/>
                  </a:moveTo>
                  <a:cubicBezTo>
                    <a:pt x="196" y="132"/>
                    <a:pt x="204" y="121"/>
                    <a:pt x="204" y="108"/>
                  </a:cubicBezTo>
                  <a:cubicBezTo>
                    <a:pt x="204" y="95"/>
                    <a:pt x="195" y="84"/>
                    <a:pt x="192" y="72"/>
                  </a:cubicBezTo>
                  <a:cubicBezTo>
                    <a:pt x="187" y="56"/>
                    <a:pt x="193" y="35"/>
                    <a:pt x="180" y="24"/>
                  </a:cubicBezTo>
                  <a:cubicBezTo>
                    <a:pt x="161" y="8"/>
                    <a:pt x="108" y="0"/>
                    <a:pt x="108" y="0"/>
                  </a:cubicBezTo>
                  <a:cubicBezTo>
                    <a:pt x="96" y="4"/>
                    <a:pt x="82" y="4"/>
                    <a:pt x="72" y="12"/>
                  </a:cubicBezTo>
                  <a:cubicBezTo>
                    <a:pt x="45" y="33"/>
                    <a:pt x="0" y="84"/>
                    <a:pt x="0" y="84"/>
                  </a:cubicBezTo>
                  <a:cubicBezTo>
                    <a:pt x="4" y="108"/>
                    <a:pt x="0" y="135"/>
                    <a:pt x="12" y="156"/>
                  </a:cubicBezTo>
                  <a:cubicBezTo>
                    <a:pt x="18" y="167"/>
                    <a:pt x="36" y="165"/>
                    <a:pt x="48" y="168"/>
                  </a:cubicBezTo>
                  <a:cubicBezTo>
                    <a:pt x="153" y="198"/>
                    <a:pt x="46" y="163"/>
                    <a:pt x="132" y="192"/>
                  </a:cubicBezTo>
                  <a:cubicBezTo>
                    <a:pt x="144" y="184"/>
                    <a:pt x="155" y="174"/>
                    <a:pt x="168" y="168"/>
                  </a:cubicBezTo>
                  <a:cubicBezTo>
                    <a:pt x="179" y="162"/>
                    <a:pt x="195" y="165"/>
                    <a:pt x="204" y="156"/>
                  </a:cubicBezTo>
                  <a:cubicBezTo>
                    <a:pt x="208" y="152"/>
                    <a:pt x="196" y="148"/>
                    <a:pt x="192" y="144"/>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pic>
        <p:nvPicPr>
          <p:cNvPr id="30" name="Picture 36" descr="CUBAFLAG"/>
          <p:cNvPicPr>
            <a:picLocks noChangeAspect="1" noChangeArrowheads="1" noCrop="1"/>
          </p:cNvPicPr>
          <p:nvPr/>
        </p:nvPicPr>
        <p:blipFill>
          <a:blip r:embed="rId2"/>
          <a:srcRect/>
          <a:stretch>
            <a:fillRect/>
          </a:stretch>
        </p:blipFill>
        <p:spPr bwMode="auto">
          <a:xfrm>
            <a:off x="6986582" y="180962"/>
            <a:ext cx="1057275" cy="627062"/>
          </a:xfrm>
          <a:prstGeom prst="rect">
            <a:avLst/>
          </a:prstGeom>
          <a:noFill/>
          <a:ln w="9525">
            <a:noFill/>
            <a:miter lim="800000"/>
            <a:headEnd/>
            <a:tailEnd/>
          </a:ln>
        </p:spPr>
      </p:pic>
      <p:pic>
        <p:nvPicPr>
          <p:cNvPr id="31" name="Picture 7" descr="C:\Users\Norma\Desktop\170px-Christian_cross.svg.png"/>
          <p:cNvPicPr>
            <a:picLocks noChangeAspect="1" noChangeArrowheads="1"/>
          </p:cNvPicPr>
          <p:nvPr/>
        </p:nvPicPr>
        <p:blipFill>
          <a:blip r:embed="rId3"/>
          <a:srcRect/>
          <a:stretch>
            <a:fillRect/>
          </a:stretch>
        </p:blipFill>
        <p:spPr bwMode="auto">
          <a:xfrm>
            <a:off x="8305800" y="304800"/>
            <a:ext cx="714348" cy="1142984"/>
          </a:xfrm>
          <a:prstGeom prst="rect">
            <a:avLst/>
          </a:prstGeom>
          <a:noFill/>
          <a:scene3d>
            <a:camera prst="orthographicFront"/>
            <a:lightRig rig="threePt" dir="t"/>
          </a:scene3d>
          <a:sp3d>
            <a:bevelT/>
          </a:sp3d>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1"/>
          <p:cNvGrpSpPr>
            <a:grpSpLocks/>
          </p:cNvGrpSpPr>
          <p:nvPr/>
        </p:nvGrpSpPr>
        <p:grpSpPr bwMode="auto">
          <a:xfrm>
            <a:off x="5334000" y="609600"/>
            <a:ext cx="3049702" cy="1000132"/>
            <a:chOff x="144" y="1248"/>
            <a:chExt cx="5452" cy="1816"/>
          </a:xfrm>
          <a:solidFill>
            <a:srgbClr val="00B050"/>
          </a:solidFill>
        </p:grpSpPr>
        <p:grpSp>
          <p:nvGrpSpPr>
            <p:cNvPr id="3" name="Group 22"/>
            <p:cNvGrpSpPr>
              <a:grpSpLocks/>
            </p:cNvGrpSpPr>
            <p:nvPr/>
          </p:nvGrpSpPr>
          <p:grpSpPr bwMode="auto">
            <a:xfrm>
              <a:off x="144" y="1248"/>
              <a:ext cx="5452" cy="1816"/>
              <a:chOff x="144" y="1248"/>
              <a:chExt cx="5452" cy="1816"/>
            </a:xfrm>
            <a:grpFill/>
          </p:grpSpPr>
          <p:grpSp>
            <p:nvGrpSpPr>
              <p:cNvPr id="4" name="Group 23"/>
              <p:cNvGrpSpPr>
                <a:grpSpLocks/>
              </p:cNvGrpSpPr>
              <p:nvPr/>
            </p:nvGrpSpPr>
            <p:grpSpPr bwMode="auto">
              <a:xfrm>
                <a:off x="144" y="1248"/>
                <a:ext cx="5452" cy="1816"/>
                <a:chOff x="144" y="1248"/>
                <a:chExt cx="5452" cy="1816"/>
              </a:xfrm>
              <a:grpFill/>
            </p:grpSpPr>
            <p:grpSp>
              <p:nvGrpSpPr>
                <p:cNvPr id="5" name="Group 24"/>
                <p:cNvGrpSpPr>
                  <a:grpSpLocks/>
                </p:cNvGrpSpPr>
                <p:nvPr/>
              </p:nvGrpSpPr>
              <p:grpSpPr bwMode="auto">
                <a:xfrm>
                  <a:off x="144" y="1248"/>
                  <a:ext cx="5452" cy="1816"/>
                  <a:chOff x="144" y="1248"/>
                  <a:chExt cx="5452" cy="1816"/>
                </a:xfrm>
                <a:grpFill/>
              </p:grpSpPr>
              <p:grpSp>
                <p:nvGrpSpPr>
                  <p:cNvPr id="7" name="Group 25"/>
                  <p:cNvGrpSpPr>
                    <a:grpSpLocks/>
                  </p:cNvGrpSpPr>
                  <p:nvPr/>
                </p:nvGrpSpPr>
                <p:grpSpPr bwMode="auto">
                  <a:xfrm>
                    <a:off x="144" y="1248"/>
                    <a:ext cx="5452" cy="1816"/>
                    <a:chOff x="144" y="1248"/>
                    <a:chExt cx="5452" cy="1816"/>
                  </a:xfrm>
                  <a:grpFill/>
                </p:grpSpPr>
                <p:grpSp>
                  <p:nvGrpSpPr>
                    <p:cNvPr id="9" name="Group 26"/>
                    <p:cNvGrpSpPr>
                      <a:grpSpLocks/>
                    </p:cNvGrpSpPr>
                    <p:nvPr/>
                  </p:nvGrpSpPr>
                  <p:grpSpPr bwMode="auto">
                    <a:xfrm>
                      <a:off x="144" y="1248"/>
                      <a:ext cx="5452" cy="1816"/>
                      <a:chOff x="144" y="1248"/>
                      <a:chExt cx="5452" cy="1816"/>
                    </a:xfrm>
                    <a:grpFill/>
                  </p:grpSpPr>
                  <p:sp>
                    <p:nvSpPr>
                      <p:cNvPr id="15" name="Freeform 27"/>
                      <p:cNvSpPr>
                        <a:spLocks/>
                      </p:cNvSpPr>
                      <p:nvPr/>
                    </p:nvSpPr>
                    <p:spPr bwMode="auto">
                      <a:xfrm>
                        <a:off x="2448" y="1392"/>
                        <a:ext cx="3148" cy="1672"/>
                      </a:xfrm>
                      <a:custGeom>
                        <a:avLst/>
                        <a:gdLst>
                          <a:gd name="T0" fmla="*/ 592 w 3148"/>
                          <a:gd name="T1" fmla="*/ 768 h 1672"/>
                          <a:gd name="T2" fmla="*/ 784 w 3148"/>
                          <a:gd name="T3" fmla="*/ 704 h 1672"/>
                          <a:gd name="T4" fmla="*/ 872 w 3148"/>
                          <a:gd name="T5" fmla="*/ 800 h 1672"/>
                          <a:gd name="T6" fmla="*/ 944 w 3148"/>
                          <a:gd name="T7" fmla="*/ 1016 h 1672"/>
                          <a:gd name="T8" fmla="*/ 984 w 3148"/>
                          <a:gd name="T9" fmla="*/ 1088 h 1672"/>
                          <a:gd name="T10" fmla="*/ 1208 w 3148"/>
                          <a:gd name="T11" fmla="*/ 1192 h 1672"/>
                          <a:gd name="T12" fmla="*/ 1592 w 3148"/>
                          <a:gd name="T13" fmla="*/ 1240 h 1672"/>
                          <a:gd name="T14" fmla="*/ 1568 w 3148"/>
                          <a:gd name="T15" fmla="*/ 1416 h 1672"/>
                          <a:gd name="T16" fmla="*/ 1464 w 3148"/>
                          <a:gd name="T17" fmla="*/ 1520 h 1672"/>
                          <a:gd name="T18" fmla="*/ 1376 w 3148"/>
                          <a:gd name="T19" fmla="*/ 1576 h 1672"/>
                          <a:gd name="T20" fmla="*/ 1368 w 3148"/>
                          <a:gd name="T21" fmla="*/ 1672 h 1672"/>
                          <a:gd name="T22" fmla="*/ 1552 w 3148"/>
                          <a:gd name="T23" fmla="*/ 1640 h 1672"/>
                          <a:gd name="T24" fmla="*/ 1792 w 3148"/>
                          <a:gd name="T25" fmla="*/ 1592 h 1672"/>
                          <a:gd name="T26" fmla="*/ 2216 w 3148"/>
                          <a:gd name="T27" fmla="*/ 1568 h 1672"/>
                          <a:gd name="T28" fmla="*/ 2624 w 3148"/>
                          <a:gd name="T29" fmla="*/ 1544 h 1672"/>
                          <a:gd name="T30" fmla="*/ 2760 w 3148"/>
                          <a:gd name="T31" fmla="*/ 1552 h 1672"/>
                          <a:gd name="T32" fmla="*/ 3128 w 3148"/>
                          <a:gd name="T33" fmla="*/ 1424 h 1672"/>
                          <a:gd name="T34" fmla="*/ 3048 w 3148"/>
                          <a:gd name="T35" fmla="*/ 1384 h 1672"/>
                          <a:gd name="T36" fmla="*/ 2872 w 3148"/>
                          <a:gd name="T37" fmla="*/ 1256 h 1672"/>
                          <a:gd name="T38" fmla="*/ 2696 w 3148"/>
                          <a:gd name="T39" fmla="*/ 1176 h 1672"/>
                          <a:gd name="T40" fmla="*/ 2400 w 3148"/>
                          <a:gd name="T41" fmla="*/ 1152 h 1672"/>
                          <a:gd name="T42" fmla="*/ 2392 w 3148"/>
                          <a:gd name="T43" fmla="*/ 1056 h 1672"/>
                          <a:gd name="T44" fmla="*/ 2296 w 3148"/>
                          <a:gd name="T45" fmla="*/ 936 h 1672"/>
                          <a:gd name="T46" fmla="*/ 2056 w 3148"/>
                          <a:gd name="T47" fmla="*/ 928 h 1672"/>
                          <a:gd name="T48" fmla="*/ 1904 w 3148"/>
                          <a:gd name="T49" fmla="*/ 928 h 1672"/>
                          <a:gd name="T50" fmla="*/ 1792 w 3148"/>
                          <a:gd name="T51" fmla="*/ 848 h 1672"/>
                          <a:gd name="T52" fmla="*/ 1712 w 3148"/>
                          <a:gd name="T53" fmla="*/ 784 h 1672"/>
                          <a:gd name="T54" fmla="*/ 1592 w 3148"/>
                          <a:gd name="T55" fmla="*/ 704 h 1672"/>
                          <a:gd name="T56" fmla="*/ 1440 w 3148"/>
                          <a:gd name="T57" fmla="*/ 592 h 1672"/>
                          <a:gd name="T58" fmla="*/ 1352 w 3148"/>
                          <a:gd name="T59" fmla="*/ 536 h 1672"/>
                          <a:gd name="T60" fmla="*/ 1256 w 3148"/>
                          <a:gd name="T61" fmla="*/ 480 h 1672"/>
                          <a:gd name="T62" fmla="*/ 1216 w 3148"/>
                          <a:gd name="T63" fmla="*/ 496 h 1672"/>
                          <a:gd name="T64" fmla="*/ 1456 w 3148"/>
                          <a:gd name="T65" fmla="*/ 640 h 1672"/>
                          <a:gd name="T66" fmla="*/ 1504 w 3148"/>
                          <a:gd name="T67" fmla="*/ 704 h 1672"/>
                          <a:gd name="T68" fmla="*/ 1600 w 3148"/>
                          <a:gd name="T69" fmla="*/ 784 h 1672"/>
                          <a:gd name="T70" fmla="*/ 1512 w 3148"/>
                          <a:gd name="T71" fmla="*/ 720 h 1672"/>
                          <a:gd name="T72" fmla="*/ 1296 w 3148"/>
                          <a:gd name="T73" fmla="*/ 600 h 1672"/>
                          <a:gd name="T74" fmla="*/ 1120 w 3148"/>
                          <a:gd name="T75" fmla="*/ 488 h 1672"/>
                          <a:gd name="T76" fmla="*/ 1024 w 3148"/>
                          <a:gd name="T77" fmla="*/ 440 h 1672"/>
                          <a:gd name="T78" fmla="*/ 832 w 3148"/>
                          <a:gd name="T79" fmla="*/ 328 h 1672"/>
                          <a:gd name="T80" fmla="*/ 480 w 3148"/>
                          <a:gd name="T81" fmla="*/ 296 h 1672"/>
                          <a:gd name="T82" fmla="*/ 416 w 3148"/>
                          <a:gd name="T83" fmla="*/ 224 h 1672"/>
                          <a:gd name="T84" fmla="*/ 352 w 3148"/>
                          <a:gd name="T85" fmla="*/ 168 h 1672"/>
                          <a:gd name="T86" fmla="*/ 216 w 3148"/>
                          <a:gd name="T87" fmla="*/ 64 h 1672"/>
                          <a:gd name="T88" fmla="*/ 0 w 3148"/>
                          <a:gd name="T89" fmla="*/ 32 h 16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148" h="1672">
                            <a:moveTo>
                              <a:pt x="520" y="744"/>
                            </a:moveTo>
                            <a:cubicBezTo>
                              <a:pt x="536" y="749"/>
                              <a:pt x="552" y="755"/>
                              <a:pt x="568" y="760"/>
                            </a:cubicBezTo>
                            <a:cubicBezTo>
                              <a:pt x="576" y="763"/>
                              <a:pt x="592" y="768"/>
                              <a:pt x="592" y="768"/>
                            </a:cubicBezTo>
                            <a:cubicBezTo>
                              <a:pt x="632" y="755"/>
                              <a:pt x="672" y="741"/>
                              <a:pt x="712" y="728"/>
                            </a:cubicBezTo>
                            <a:cubicBezTo>
                              <a:pt x="728" y="723"/>
                              <a:pt x="744" y="717"/>
                              <a:pt x="760" y="712"/>
                            </a:cubicBezTo>
                            <a:cubicBezTo>
                              <a:pt x="768" y="709"/>
                              <a:pt x="784" y="704"/>
                              <a:pt x="784" y="704"/>
                            </a:cubicBezTo>
                            <a:cubicBezTo>
                              <a:pt x="805" y="707"/>
                              <a:pt x="833" y="697"/>
                              <a:pt x="848" y="712"/>
                            </a:cubicBezTo>
                            <a:cubicBezTo>
                              <a:pt x="863" y="727"/>
                              <a:pt x="850" y="755"/>
                              <a:pt x="856" y="776"/>
                            </a:cubicBezTo>
                            <a:cubicBezTo>
                              <a:pt x="859" y="785"/>
                              <a:pt x="867" y="792"/>
                              <a:pt x="872" y="800"/>
                            </a:cubicBezTo>
                            <a:cubicBezTo>
                              <a:pt x="875" y="811"/>
                              <a:pt x="875" y="822"/>
                              <a:pt x="880" y="832"/>
                            </a:cubicBezTo>
                            <a:cubicBezTo>
                              <a:pt x="889" y="849"/>
                              <a:pt x="912" y="880"/>
                              <a:pt x="912" y="880"/>
                            </a:cubicBezTo>
                            <a:cubicBezTo>
                              <a:pt x="920" y="927"/>
                              <a:pt x="935" y="970"/>
                              <a:pt x="944" y="1016"/>
                            </a:cubicBezTo>
                            <a:cubicBezTo>
                              <a:pt x="947" y="1029"/>
                              <a:pt x="944" y="1045"/>
                              <a:pt x="952" y="1056"/>
                            </a:cubicBezTo>
                            <a:cubicBezTo>
                              <a:pt x="957" y="1063"/>
                              <a:pt x="968" y="1061"/>
                              <a:pt x="976" y="1064"/>
                            </a:cubicBezTo>
                            <a:cubicBezTo>
                              <a:pt x="979" y="1072"/>
                              <a:pt x="977" y="1083"/>
                              <a:pt x="984" y="1088"/>
                            </a:cubicBezTo>
                            <a:cubicBezTo>
                              <a:pt x="991" y="1093"/>
                              <a:pt x="1084" y="1119"/>
                              <a:pt x="1088" y="1120"/>
                            </a:cubicBezTo>
                            <a:cubicBezTo>
                              <a:pt x="1115" y="1138"/>
                              <a:pt x="1122" y="1158"/>
                              <a:pt x="1152" y="1168"/>
                            </a:cubicBezTo>
                            <a:cubicBezTo>
                              <a:pt x="1163" y="1202"/>
                              <a:pt x="1175" y="1203"/>
                              <a:pt x="1208" y="1192"/>
                            </a:cubicBezTo>
                            <a:cubicBezTo>
                              <a:pt x="1316" y="1219"/>
                              <a:pt x="1290" y="1211"/>
                              <a:pt x="1408" y="1200"/>
                            </a:cubicBezTo>
                            <a:cubicBezTo>
                              <a:pt x="1454" y="1208"/>
                              <a:pt x="1468" y="1224"/>
                              <a:pt x="1504" y="1200"/>
                            </a:cubicBezTo>
                            <a:cubicBezTo>
                              <a:pt x="1548" y="1206"/>
                              <a:pt x="1578" y="1198"/>
                              <a:pt x="1592" y="1240"/>
                            </a:cubicBezTo>
                            <a:cubicBezTo>
                              <a:pt x="1576" y="1289"/>
                              <a:pt x="1596" y="1297"/>
                              <a:pt x="1640" y="1312"/>
                            </a:cubicBezTo>
                            <a:cubicBezTo>
                              <a:pt x="1664" y="1347"/>
                              <a:pt x="1659" y="1368"/>
                              <a:pt x="1624" y="1392"/>
                            </a:cubicBezTo>
                            <a:cubicBezTo>
                              <a:pt x="1610" y="1433"/>
                              <a:pt x="1606" y="1441"/>
                              <a:pt x="1568" y="1416"/>
                            </a:cubicBezTo>
                            <a:cubicBezTo>
                              <a:pt x="1504" y="1459"/>
                              <a:pt x="1581" y="1403"/>
                              <a:pt x="1528" y="1456"/>
                            </a:cubicBezTo>
                            <a:cubicBezTo>
                              <a:pt x="1465" y="1519"/>
                              <a:pt x="1546" y="1417"/>
                              <a:pt x="1480" y="1496"/>
                            </a:cubicBezTo>
                            <a:cubicBezTo>
                              <a:pt x="1474" y="1503"/>
                              <a:pt x="1472" y="1514"/>
                              <a:pt x="1464" y="1520"/>
                            </a:cubicBezTo>
                            <a:cubicBezTo>
                              <a:pt x="1450" y="1531"/>
                              <a:pt x="1431" y="1534"/>
                              <a:pt x="1416" y="1544"/>
                            </a:cubicBezTo>
                            <a:cubicBezTo>
                              <a:pt x="1411" y="1552"/>
                              <a:pt x="1408" y="1562"/>
                              <a:pt x="1400" y="1568"/>
                            </a:cubicBezTo>
                            <a:cubicBezTo>
                              <a:pt x="1393" y="1573"/>
                              <a:pt x="1382" y="1570"/>
                              <a:pt x="1376" y="1576"/>
                            </a:cubicBezTo>
                            <a:cubicBezTo>
                              <a:pt x="1370" y="1582"/>
                              <a:pt x="1373" y="1593"/>
                              <a:pt x="1368" y="1600"/>
                            </a:cubicBezTo>
                            <a:cubicBezTo>
                              <a:pt x="1362" y="1608"/>
                              <a:pt x="1352" y="1611"/>
                              <a:pt x="1344" y="1616"/>
                            </a:cubicBezTo>
                            <a:cubicBezTo>
                              <a:pt x="1333" y="1649"/>
                              <a:pt x="1334" y="1661"/>
                              <a:pt x="1368" y="1672"/>
                            </a:cubicBezTo>
                            <a:cubicBezTo>
                              <a:pt x="1384" y="1667"/>
                              <a:pt x="1400" y="1661"/>
                              <a:pt x="1416" y="1656"/>
                            </a:cubicBezTo>
                            <a:cubicBezTo>
                              <a:pt x="1424" y="1653"/>
                              <a:pt x="1440" y="1648"/>
                              <a:pt x="1440" y="1648"/>
                            </a:cubicBezTo>
                            <a:cubicBezTo>
                              <a:pt x="1521" y="1658"/>
                              <a:pt x="1484" y="1663"/>
                              <a:pt x="1552" y="1640"/>
                            </a:cubicBezTo>
                            <a:cubicBezTo>
                              <a:pt x="1568" y="1635"/>
                              <a:pt x="1584" y="1629"/>
                              <a:pt x="1600" y="1624"/>
                            </a:cubicBezTo>
                            <a:cubicBezTo>
                              <a:pt x="1608" y="1621"/>
                              <a:pt x="1624" y="1616"/>
                              <a:pt x="1624" y="1616"/>
                            </a:cubicBezTo>
                            <a:cubicBezTo>
                              <a:pt x="1675" y="1650"/>
                              <a:pt x="1744" y="1624"/>
                              <a:pt x="1792" y="1592"/>
                            </a:cubicBezTo>
                            <a:cubicBezTo>
                              <a:pt x="1843" y="1600"/>
                              <a:pt x="1855" y="1594"/>
                              <a:pt x="1904" y="1584"/>
                            </a:cubicBezTo>
                            <a:cubicBezTo>
                              <a:pt x="1971" y="1601"/>
                              <a:pt x="2038" y="1571"/>
                              <a:pt x="2104" y="1560"/>
                            </a:cubicBezTo>
                            <a:cubicBezTo>
                              <a:pt x="2143" y="1568"/>
                              <a:pt x="2178" y="1581"/>
                              <a:pt x="2216" y="1568"/>
                            </a:cubicBezTo>
                            <a:cubicBezTo>
                              <a:pt x="2389" y="1575"/>
                              <a:pt x="2381" y="1569"/>
                              <a:pt x="2504" y="1600"/>
                            </a:cubicBezTo>
                            <a:cubicBezTo>
                              <a:pt x="2539" y="1597"/>
                              <a:pt x="2576" y="1607"/>
                              <a:pt x="2608" y="1592"/>
                            </a:cubicBezTo>
                            <a:cubicBezTo>
                              <a:pt x="2623" y="1585"/>
                              <a:pt x="2608" y="1549"/>
                              <a:pt x="2624" y="1544"/>
                            </a:cubicBezTo>
                            <a:cubicBezTo>
                              <a:pt x="2632" y="1541"/>
                              <a:pt x="2640" y="1539"/>
                              <a:pt x="2648" y="1536"/>
                            </a:cubicBezTo>
                            <a:cubicBezTo>
                              <a:pt x="2636" y="1595"/>
                              <a:pt x="2641" y="1586"/>
                              <a:pt x="2696" y="1600"/>
                            </a:cubicBezTo>
                            <a:cubicBezTo>
                              <a:pt x="2717" y="1569"/>
                              <a:pt x="2730" y="1569"/>
                              <a:pt x="2760" y="1552"/>
                            </a:cubicBezTo>
                            <a:cubicBezTo>
                              <a:pt x="2777" y="1543"/>
                              <a:pt x="2790" y="1526"/>
                              <a:pt x="2808" y="1520"/>
                            </a:cubicBezTo>
                            <a:cubicBezTo>
                              <a:pt x="2888" y="1493"/>
                              <a:pt x="2981" y="1486"/>
                              <a:pt x="3064" y="1480"/>
                            </a:cubicBezTo>
                            <a:cubicBezTo>
                              <a:pt x="3120" y="1443"/>
                              <a:pt x="3101" y="1464"/>
                              <a:pt x="3128" y="1424"/>
                            </a:cubicBezTo>
                            <a:cubicBezTo>
                              <a:pt x="3123" y="1416"/>
                              <a:pt x="3114" y="1409"/>
                              <a:pt x="3112" y="1400"/>
                            </a:cubicBezTo>
                            <a:cubicBezTo>
                              <a:pt x="3104" y="1354"/>
                              <a:pt x="3148" y="1395"/>
                              <a:pt x="3096" y="1360"/>
                            </a:cubicBezTo>
                            <a:cubicBezTo>
                              <a:pt x="3084" y="1368"/>
                              <a:pt x="3065" y="1384"/>
                              <a:pt x="3048" y="1384"/>
                            </a:cubicBezTo>
                            <a:cubicBezTo>
                              <a:pt x="3024" y="1384"/>
                              <a:pt x="2999" y="1360"/>
                              <a:pt x="2976" y="1352"/>
                            </a:cubicBezTo>
                            <a:cubicBezTo>
                              <a:pt x="2953" y="1329"/>
                              <a:pt x="2916" y="1289"/>
                              <a:pt x="2888" y="1280"/>
                            </a:cubicBezTo>
                            <a:cubicBezTo>
                              <a:pt x="2883" y="1272"/>
                              <a:pt x="2880" y="1262"/>
                              <a:pt x="2872" y="1256"/>
                            </a:cubicBezTo>
                            <a:cubicBezTo>
                              <a:pt x="2865" y="1251"/>
                              <a:pt x="2854" y="1254"/>
                              <a:pt x="2848" y="1248"/>
                            </a:cubicBezTo>
                            <a:cubicBezTo>
                              <a:pt x="2805" y="1205"/>
                              <a:pt x="2880" y="1237"/>
                              <a:pt x="2816" y="1216"/>
                            </a:cubicBezTo>
                            <a:cubicBezTo>
                              <a:pt x="2799" y="1165"/>
                              <a:pt x="2742" y="1187"/>
                              <a:pt x="2696" y="1176"/>
                            </a:cubicBezTo>
                            <a:cubicBezTo>
                              <a:pt x="2650" y="1145"/>
                              <a:pt x="2597" y="1154"/>
                              <a:pt x="2552" y="1184"/>
                            </a:cubicBezTo>
                            <a:cubicBezTo>
                              <a:pt x="2495" y="1146"/>
                              <a:pt x="2523" y="1147"/>
                              <a:pt x="2472" y="1160"/>
                            </a:cubicBezTo>
                            <a:cubicBezTo>
                              <a:pt x="2435" y="1184"/>
                              <a:pt x="2435" y="1175"/>
                              <a:pt x="2400" y="1152"/>
                            </a:cubicBezTo>
                            <a:cubicBezTo>
                              <a:pt x="2339" y="1172"/>
                              <a:pt x="2369" y="1171"/>
                              <a:pt x="2312" y="1160"/>
                            </a:cubicBezTo>
                            <a:cubicBezTo>
                              <a:pt x="2299" y="1120"/>
                              <a:pt x="2288" y="1088"/>
                              <a:pt x="2336" y="1072"/>
                            </a:cubicBezTo>
                            <a:cubicBezTo>
                              <a:pt x="2367" y="1093"/>
                              <a:pt x="2380" y="1093"/>
                              <a:pt x="2392" y="1056"/>
                            </a:cubicBezTo>
                            <a:cubicBezTo>
                              <a:pt x="2388" y="1031"/>
                              <a:pt x="2391" y="995"/>
                              <a:pt x="2368" y="976"/>
                            </a:cubicBezTo>
                            <a:cubicBezTo>
                              <a:pt x="2361" y="971"/>
                              <a:pt x="2351" y="972"/>
                              <a:pt x="2344" y="968"/>
                            </a:cubicBezTo>
                            <a:cubicBezTo>
                              <a:pt x="2327" y="959"/>
                              <a:pt x="2296" y="936"/>
                              <a:pt x="2296" y="936"/>
                            </a:cubicBezTo>
                            <a:cubicBezTo>
                              <a:pt x="2238" y="955"/>
                              <a:pt x="2177" y="965"/>
                              <a:pt x="2120" y="984"/>
                            </a:cubicBezTo>
                            <a:cubicBezTo>
                              <a:pt x="2115" y="976"/>
                              <a:pt x="2111" y="966"/>
                              <a:pt x="2104" y="960"/>
                            </a:cubicBezTo>
                            <a:cubicBezTo>
                              <a:pt x="2090" y="947"/>
                              <a:pt x="2056" y="928"/>
                              <a:pt x="2056" y="928"/>
                            </a:cubicBezTo>
                            <a:cubicBezTo>
                              <a:pt x="2053" y="920"/>
                              <a:pt x="2054" y="910"/>
                              <a:pt x="2048" y="904"/>
                            </a:cubicBezTo>
                            <a:cubicBezTo>
                              <a:pt x="2042" y="898"/>
                              <a:pt x="1987" y="876"/>
                              <a:pt x="1976" y="872"/>
                            </a:cubicBezTo>
                            <a:cubicBezTo>
                              <a:pt x="1858" y="885"/>
                              <a:pt x="1927" y="859"/>
                              <a:pt x="1904" y="928"/>
                            </a:cubicBezTo>
                            <a:cubicBezTo>
                              <a:pt x="1853" y="915"/>
                              <a:pt x="1877" y="903"/>
                              <a:pt x="1832" y="888"/>
                            </a:cubicBezTo>
                            <a:cubicBezTo>
                              <a:pt x="1873" y="874"/>
                              <a:pt x="1877" y="865"/>
                              <a:pt x="1840" y="840"/>
                            </a:cubicBezTo>
                            <a:cubicBezTo>
                              <a:pt x="1824" y="843"/>
                              <a:pt x="1808" y="844"/>
                              <a:pt x="1792" y="848"/>
                            </a:cubicBezTo>
                            <a:cubicBezTo>
                              <a:pt x="1776" y="852"/>
                              <a:pt x="1744" y="864"/>
                              <a:pt x="1744" y="864"/>
                            </a:cubicBezTo>
                            <a:cubicBezTo>
                              <a:pt x="1749" y="848"/>
                              <a:pt x="1755" y="832"/>
                              <a:pt x="1760" y="816"/>
                            </a:cubicBezTo>
                            <a:cubicBezTo>
                              <a:pt x="1766" y="798"/>
                              <a:pt x="1728" y="795"/>
                              <a:pt x="1712" y="784"/>
                            </a:cubicBezTo>
                            <a:cubicBezTo>
                              <a:pt x="1696" y="773"/>
                              <a:pt x="1680" y="763"/>
                              <a:pt x="1664" y="752"/>
                            </a:cubicBezTo>
                            <a:cubicBezTo>
                              <a:pt x="1648" y="741"/>
                              <a:pt x="1632" y="731"/>
                              <a:pt x="1616" y="720"/>
                            </a:cubicBezTo>
                            <a:cubicBezTo>
                              <a:pt x="1608" y="715"/>
                              <a:pt x="1592" y="704"/>
                              <a:pt x="1592" y="704"/>
                            </a:cubicBezTo>
                            <a:cubicBezTo>
                              <a:pt x="1581" y="688"/>
                              <a:pt x="1578" y="662"/>
                              <a:pt x="1560" y="656"/>
                            </a:cubicBezTo>
                            <a:cubicBezTo>
                              <a:pt x="1494" y="634"/>
                              <a:pt x="1526" y="649"/>
                              <a:pt x="1464" y="608"/>
                            </a:cubicBezTo>
                            <a:cubicBezTo>
                              <a:pt x="1456" y="603"/>
                              <a:pt x="1449" y="595"/>
                              <a:pt x="1440" y="592"/>
                            </a:cubicBezTo>
                            <a:cubicBezTo>
                              <a:pt x="1424" y="587"/>
                              <a:pt x="1392" y="576"/>
                              <a:pt x="1392" y="576"/>
                            </a:cubicBezTo>
                            <a:cubicBezTo>
                              <a:pt x="1387" y="568"/>
                              <a:pt x="1383" y="559"/>
                              <a:pt x="1376" y="552"/>
                            </a:cubicBezTo>
                            <a:cubicBezTo>
                              <a:pt x="1369" y="545"/>
                              <a:pt x="1358" y="544"/>
                              <a:pt x="1352" y="536"/>
                            </a:cubicBezTo>
                            <a:cubicBezTo>
                              <a:pt x="1347" y="529"/>
                              <a:pt x="1349" y="519"/>
                              <a:pt x="1344" y="512"/>
                            </a:cubicBezTo>
                            <a:cubicBezTo>
                              <a:pt x="1338" y="503"/>
                              <a:pt x="1328" y="496"/>
                              <a:pt x="1320" y="488"/>
                            </a:cubicBezTo>
                            <a:cubicBezTo>
                              <a:pt x="1305" y="443"/>
                              <a:pt x="1292" y="468"/>
                              <a:pt x="1256" y="480"/>
                            </a:cubicBezTo>
                            <a:cubicBezTo>
                              <a:pt x="1240" y="477"/>
                              <a:pt x="1224" y="476"/>
                              <a:pt x="1208" y="472"/>
                            </a:cubicBezTo>
                            <a:cubicBezTo>
                              <a:pt x="1200" y="470"/>
                              <a:pt x="1190" y="458"/>
                              <a:pt x="1184" y="464"/>
                            </a:cubicBezTo>
                            <a:cubicBezTo>
                              <a:pt x="1163" y="485"/>
                              <a:pt x="1216" y="496"/>
                              <a:pt x="1216" y="496"/>
                            </a:cubicBezTo>
                            <a:cubicBezTo>
                              <a:pt x="1231" y="504"/>
                              <a:pt x="1318" y="574"/>
                              <a:pt x="1336" y="576"/>
                            </a:cubicBezTo>
                            <a:cubicBezTo>
                              <a:pt x="1357" y="579"/>
                              <a:pt x="1379" y="581"/>
                              <a:pt x="1400" y="584"/>
                            </a:cubicBezTo>
                            <a:cubicBezTo>
                              <a:pt x="1437" y="639"/>
                              <a:pt x="1414" y="626"/>
                              <a:pt x="1456" y="640"/>
                            </a:cubicBezTo>
                            <a:cubicBezTo>
                              <a:pt x="1461" y="648"/>
                              <a:pt x="1465" y="657"/>
                              <a:pt x="1472" y="664"/>
                            </a:cubicBezTo>
                            <a:cubicBezTo>
                              <a:pt x="1479" y="671"/>
                              <a:pt x="1490" y="672"/>
                              <a:pt x="1496" y="680"/>
                            </a:cubicBezTo>
                            <a:cubicBezTo>
                              <a:pt x="1501" y="687"/>
                              <a:pt x="1498" y="698"/>
                              <a:pt x="1504" y="704"/>
                            </a:cubicBezTo>
                            <a:cubicBezTo>
                              <a:pt x="1510" y="710"/>
                              <a:pt x="1520" y="708"/>
                              <a:pt x="1528" y="712"/>
                            </a:cubicBezTo>
                            <a:cubicBezTo>
                              <a:pt x="1537" y="716"/>
                              <a:pt x="1544" y="723"/>
                              <a:pt x="1552" y="728"/>
                            </a:cubicBezTo>
                            <a:cubicBezTo>
                              <a:pt x="1579" y="768"/>
                              <a:pt x="1586" y="741"/>
                              <a:pt x="1600" y="784"/>
                            </a:cubicBezTo>
                            <a:cubicBezTo>
                              <a:pt x="1584" y="789"/>
                              <a:pt x="1568" y="795"/>
                              <a:pt x="1552" y="800"/>
                            </a:cubicBezTo>
                            <a:cubicBezTo>
                              <a:pt x="1544" y="803"/>
                              <a:pt x="1528" y="808"/>
                              <a:pt x="1528" y="808"/>
                            </a:cubicBezTo>
                            <a:cubicBezTo>
                              <a:pt x="1535" y="772"/>
                              <a:pt x="1540" y="748"/>
                              <a:pt x="1512" y="720"/>
                            </a:cubicBezTo>
                            <a:cubicBezTo>
                              <a:pt x="1493" y="701"/>
                              <a:pt x="1440" y="688"/>
                              <a:pt x="1440" y="688"/>
                            </a:cubicBezTo>
                            <a:cubicBezTo>
                              <a:pt x="1418" y="656"/>
                              <a:pt x="1382" y="641"/>
                              <a:pt x="1344" y="632"/>
                            </a:cubicBezTo>
                            <a:cubicBezTo>
                              <a:pt x="1328" y="621"/>
                              <a:pt x="1314" y="606"/>
                              <a:pt x="1296" y="600"/>
                            </a:cubicBezTo>
                            <a:cubicBezTo>
                              <a:pt x="1239" y="581"/>
                              <a:pt x="1262" y="593"/>
                              <a:pt x="1224" y="568"/>
                            </a:cubicBezTo>
                            <a:cubicBezTo>
                              <a:pt x="1205" y="539"/>
                              <a:pt x="1188" y="539"/>
                              <a:pt x="1160" y="520"/>
                            </a:cubicBezTo>
                            <a:cubicBezTo>
                              <a:pt x="1124" y="466"/>
                              <a:pt x="1166" y="519"/>
                              <a:pt x="1120" y="488"/>
                            </a:cubicBezTo>
                            <a:cubicBezTo>
                              <a:pt x="1111" y="482"/>
                              <a:pt x="1106" y="469"/>
                              <a:pt x="1096" y="464"/>
                            </a:cubicBezTo>
                            <a:cubicBezTo>
                              <a:pt x="1081" y="456"/>
                              <a:pt x="1064" y="453"/>
                              <a:pt x="1048" y="448"/>
                            </a:cubicBezTo>
                            <a:cubicBezTo>
                              <a:pt x="1040" y="445"/>
                              <a:pt x="1024" y="440"/>
                              <a:pt x="1024" y="440"/>
                            </a:cubicBezTo>
                            <a:cubicBezTo>
                              <a:pt x="1009" y="425"/>
                              <a:pt x="996" y="409"/>
                              <a:pt x="976" y="400"/>
                            </a:cubicBezTo>
                            <a:cubicBezTo>
                              <a:pt x="961" y="393"/>
                              <a:pt x="942" y="393"/>
                              <a:pt x="928" y="384"/>
                            </a:cubicBezTo>
                            <a:cubicBezTo>
                              <a:pt x="897" y="363"/>
                              <a:pt x="866" y="343"/>
                              <a:pt x="832" y="328"/>
                            </a:cubicBezTo>
                            <a:cubicBezTo>
                              <a:pt x="832" y="328"/>
                              <a:pt x="772" y="308"/>
                              <a:pt x="760" y="304"/>
                            </a:cubicBezTo>
                            <a:cubicBezTo>
                              <a:pt x="752" y="301"/>
                              <a:pt x="736" y="296"/>
                              <a:pt x="736" y="296"/>
                            </a:cubicBezTo>
                            <a:cubicBezTo>
                              <a:pt x="583" y="311"/>
                              <a:pt x="601" y="311"/>
                              <a:pt x="480" y="296"/>
                            </a:cubicBezTo>
                            <a:cubicBezTo>
                              <a:pt x="460" y="236"/>
                              <a:pt x="489" y="308"/>
                              <a:pt x="448" y="256"/>
                            </a:cubicBezTo>
                            <a:cubicBezTo>
                              <a:pt x="443" y="249"/>
                              <a:pt x="446" y="238"/>
                              <a:pt x="440" y="232"/>
                            </a:cubicBezTo>
                            <a:cubicBezTo>
                              <a:pt x="434" y="226"/>
                              <a:pt x="424" y="228"/>
                              <a:pt x="416" y="224"/>
                            </a:cubicBezTo>
                            <a:cubicBezTo>
                              <a:pt x="407" y="220"/>
                              <a:pt x="400" y="213"/>
                              <a:pt x="392" y="208"/>
                            </a:cubicBezTo>
                            <a:cubicBezTo>
                              <a:pt x="387" y="200"/>
                              <a:pt x="383" y="191"/>
                              <a:pt x="376" y="184"/>
                            </a:cubicBezTo>
                            <a:cubicBezTo>
                              <a:pt x="369" y="177"/>
                              <a:pt x="357" y="176"/>
                              <a:pt x="352" y="168"/>
                            </a:cubicBezTo>
                            <a:cubicBezTo>
                              <a:pt x="343" y="154"/>
                              <a:pt x="341" y="136"/>
                              <a:pt x="336" y="120"/>
                            </a:cubicBezTo>
                            <a:cubicBezTo>
                              <a:pt x="333" y="112"/>
                              <a:pt x="320" y="116"/>
                              <a:pt x="312" y="112"/>
                            </a:cubicBezTo>
                            <a:cubicBezTo>
                              <a:pt x="280" y="96"/>
                              <a:pt x="251" y="76"/>
                              <a:pt x="216" y="64"/>
                            </a:cubicBezTo>
                            <a:cubicBezTo>
                              <a:pt x="211" y="56"/>
                              <a:pt x="208" y="45"/>
                              <a:pt x="200" y="40"/>
                            </a:cubicBezTo>
                            <a:cubicBezTo>
                              <a:pt x="195" y="37"/>
                              <a:pt x="114" y="3"/>
                              <a:pt x="104" y="0"/>
                            </a:cubicBezTo>
                            <a:cubicBezTo>
                              <a:pt x="68" y="12"/>
                              <a:pt x="37" y="32"/>
                              <a:pt x="0" y="3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nvGrpSpPr>
                      <p:cNvPr id="11" name="Group 28"/>
                      <p:cNvGrpSpPr>
                        <a:grpSpLocks/>
                      </p:cNvGrpSpPr>
                      <p:nvPr/>
                    </p:nvGrpSpPr>
                    <p:grpSpPr bwMode="auto">
                      <a:xfrm>
                        <a:off x="144" y="1248"/>
                        <a:ext cx="2834" cy="889"/>
                        <a:chOff x="134" y="1247"/>
                        <a:chExt cx="2834" cy="889"/>
                      </a:xfrm>
                      <a:grpFill/>
                    </p:grpSpPr>
                    <p:sp>
                      <p:nvSpPr>
                        <p:cNvPr id="17" name="Freeform 29"/>
                        <p:cNvSpPr>
                          <a:spLocks/>
                        </p:cNvSpPr>
                        <p:nvPr/>
                      </p:nvSpPr>
                      <p:spPr bwMode="auto">
                        <a:xfrm>
                          <a:off x="134" y="1247"/>
                          <a:ext cx="2834" cy="889"/>
                        </a:xfrm>
                        <a:custGeom>
                          <a:avLst/>
                          <a:gdLst>
                            <a:gd name="T0" fmla="*/ 2066 w 2834"/>
                            <a:gd name="T1" fmla="*/ 113 h 889"/>
                            <a:gd name="T2" fmla="*/ 1954 w 2834"/>
                            <a:gd name="T3" fmla="*/ 73 h 889"/>
                            <a:gd name="T4" fmla="*/ 1866 w 2834"/>
                            <a:gd name="T5" fmla="*/ 73 h 889"/>
                            <a:gd name="T6" fmla="*/ 1706 w 2834"/>
                            <a:gd name="T7" fmla="*/ 57 h 889"/>
                            <a:gd name="T8" fmla="*/ 1354 w 2834"/>
                            <a:gd name="T9" fmla="*/ 17 h 889"/>
                            <a:gd name="T10" fmla="*/ 1258 w 2834"/>
                            <a:gd name="T11" fmla="*/ 57 h 889"/>
                            <a:gd name="T12" fmla="*/ 1082 w 2834"/>
                            <a:gd name="T13" fmla="*/ 129 h 889"/>
                            <a:gd name="T14" fmla="*/ 946 w 2834"/>
                            <a:gd name="T15" fmla="*/ 113 h 889"/>
                            <a:gd name="T16" fmla="*/ 786 w 2834"/>
                            <a:gd name="T17" fmla="*/ 177 h 889"/>
                            <a:gd name="T18" fmla="*/ 746 w 2834"/>
                            <a:gd name="T19" fmla="*/ 193 h 889"/>
                            <a:gd name="T20" fmla="*/ 674 w 2834"/>
                            <a:gd name="T21" fmla="*/ 233 h 889"/>
                            <a:gd name="T22" fmla="*/ 402 w 2834"/>
                            <a:gd name="T23" fmla="*/ 329 h 889"/>
                            <a:gd name="T24" fmla="*/ 362 w 2834"/>
                            <a:gd name="T25" fmla="*/ 361 h 889"/>
                            <a:gd name="T26" fmla="*/ 322 w 2834"/>
                            <a:gd name="T27" fmla="*/ 417 h 889"/>
                            <a:gd name="T28" fmla="*/ 290 w 2834"/>
                            <a:gd name="T29" fmla="*/ 473 h 889"/>
                            <a:gd name="T30" fmla="*/ 266 w 2834"/>
                            <a:gd name="T31" fmla="*/ 521 h 889"/>
                            <a:gd name="T32" fmla="*/ 338 w 2834"/>
                            <a:gd name="T33" fmla="*/ 633 h 889"/>
                            <a:gd name="T34" fmla="*/ 266 w 2834"/>
                            <a:gd name="T35" fmla="*/ 641 h 889"/>
                            <a:gd name="T36" fmla="*/ 114 w 2834"/>
                            <a:gd name="T37" fmla="*/ 665 h 889"/>
                            <a:gd name="T38" fmla="*/ 42 w 2834"/>
                            <a:gd name="T39" fmla="*/ 697 h 889"/>
                            <a:gd name="T40" fmla="*/ 18 w 2834"/>
                            <a:gd name="T41" fmla="*/ 729 h 889"/>
                            <a:gd name="T42" fmla="*/ 186 w 2834"/>
                            <a:gd name="T43" fmla="*/ 705 h 889"/>
                            <a:gd name="T44" fmla="*/ 234 w 2834"/>
                            <a:gd name="T45" fmla="*/ 753 h 889"/>
                            <a:gd name="T46" fmla="*/ 290 w 2834"/>
                            <a:gd name="T47" fmla="*/ 777 h 889"/>
                            <a:gd name="T48" fmla="*/ 490 w 2834"/>
                            <a:gd name="T49" fmla="*/ 705 h 889"/>
                            <a:gd name="T50" fmla="*/ 514 w 2834"/>
                            <a:gd name="T51" fmla="*/ 625 h 889"/>
                            <a:gd name="T52" fmla="*/ 522 w 2834"/>
                            <a:gd name="T53" fmla="*/ 585 h 889"/>
                            <a:gd name="T54" fmla="*/ 794 w 2834"/>
                            <a:gd name="T55" fmla="*/ 561 h 889"/>
                            <a:gd name="T56" fmla="*/ 834 w 2834"/>
                            <a:gd name="T57" fmla="*/ 489 h 889"/>
                            <a:gd name="T58" fmla="*/ 930 w 2834"/>
                            <a:gd name="T59" fmla="*/ 441 h 889"/>
                            <a:gd name="T60" fmla="*/ 1082 w 2834"/>
                            <a:gd name="T61" fmla="*/ 345 h 889"/>
                            <a:gd name="T62" fmla="*/ 1570 w 2834"/>
                            <a:gd name="T63" fmla="*/ 305 h 889"/>
                            <a:gd name="T64" fmla="*/ 1602 w 2834"/>
                            <a:gd name="T65" fmla="*/ 441 h 889"/>
                            <a:gd name="T66" fmla="*/ 1506 w 2834"/>
                            <a:gd name="T67" fmla="*/ 441 h 889"/>
                            <a:gd name="T68" fmla="*/ 1402 w 2834"/>
                            <a:gd name="T69" fmla="*/ 441 h 889"/>
                            <a:gd name="T70" fmla="*/ 1426 w 2834"/>
                            <a:gd name="T71" fmla="*/ 489 h 889"/>
                            <a:gd name="T72" fmla="*/ 1626 w 2834"/>
                            <a:gd name="T73" fmla="*/ 585 h 889"/>
                            <a:gd name="T74" fmla="*/ 1802 w 2834"/>
                            <a:gd name="T75" fmla="*/ 593 h 889"/>
                            <a:gd name="T76" fmla="*/ 1898 w 2834"/>
                            <a:gd name="T77" fmla="*/ 617 h 889"/>
                            <a:gd name="T78" fmla="*/ 1890 w 2834"/>
                            <a:gd name="T79" fmla="*/ 521 h 889"/>
                            <a:gd name="T80" fmla="*/ 1914 w 2834"/>
                            <a:gd name="T81" fmla="*/ 569 h 889"/>
                            <a:gd name="T82" fmla="*/ 2090 w 2834"/>
                            <a:gd name="T83" fmla="*/ 649 h 889"/>
                            <a:gd name="T84" fmla="*/ 2234 w 2834"/>
                            <a:gd name="T85" fmla="*/ 633 h 889"/>
                            <a:gd name="T86" fmla="*/ 2322 w 2834"/>
                            <a:gd name="T87" fmla="*/ 665 h 889"/>
                            <a:gd name="T88" fmla="*/ 2362 w 2834"/>
                            <a:gd name="T89" fmla="*/ 697 h 889"/>
                            <a:gd name="T90" fmla="*/ 2466 w 2834"/>
                            <a:gd name="T91" fmla="*/ 777 h 889"/>
                            <a:gd name="T92" fmla="*/ 2650 w 2834"/>
                            <a:gd name="T93" fmla="*/ 833 h 889"/>
                            <a:gd name="T94" fmla="*/ 2778 w 2834"/>
                            <a:gd name="T95" fmla="*/ 889 h 88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34" h="889">
                              <a:moveTo>
                                <a:pt x="2162" y="81"/>
                              </a:moveTo>
                              <a:cubicBezTo>
                                <a:pt x="2121" y="95"/>
                                <a:pt x="2114" y="105"/>
                                <a:pt x="2066" y="113"/>
                              </a:cubicBezTo>
                              <a:cubicBezTo>
                                <a:pt x="2045" y="110"/>
                                <a:pt x="2022" y="112"/>
                                <a:pt x="2002" y="105"/>
                              </a:cubicBezTo>
                              <a:cubicBezTo>
                                <a:pt x="1984" y="99"/>
                                <a:pt x="1954" y="73"/>
                                <a:pt x="1954" y="73"/>
                              </a:cubicBezTo>
                              <a:cubicBezTo>
                                <a:pt x="1897" y="111"/>
                                <a:pt x="1925" y="110"/>
                                <a:pt x="1874" y="97"/>
                              </a:cubicBezTo>
                              <a:cubicBezTo>
                                <a:pt x="1871" y="89"/>
                                <a:pt x="1873" y="78"/>
                                <a:pt x="1866" y="73"/>
                              </a:cubicBezTo>
                              <a:cubicBezTo>
                                <a:pt x="1830" y="44"/>
                                <a:pt x="1755" y="83"/>
                                <a:pt x="1722" y="105"/>
                              </a:cubicBezTo>
                              <a:cubicBezTo>
                                <a:pt x="1717" y="89"/>
                                <a:pt x="1711" y="73"/>
                                <a:pt x="1706" y="57"/>
                              </a:cubicBezTo>
                              <a:cubicBezTo>
                                <a:pt x="1703" y="48"/>
                                <a:pt x="1628" y="35"/>
                                <a:pt x="1618" y="33"/>
                              </a:cubicBezTo>
                              <a:cubicBezTo>
                                <a:pt x="1536" y="60"/>
                                <a:pt x="1439" y="26"/>
                                <a:pt x="1354" y="17"/>
                              </a:cubicBezTo>
                              <a:cubicBezTo>
                                <a:pt x="1266" y="46"/>
                                <a:pt x="1399" y="0"/>
                                <a:pt x="1306" y="41"/>
                              </a:cubicBezTo>
                              <a:cubicBezTo>
                                <a:pt x="1291" y="48"/>
                                <a:pt x="1272" y="48"/>
                                <a:pt x="1258" y="57"/>
                              </a:cubicBezTo>
                              <a:cubicBezTo>
                                <a:pt x="1211" y="88"/>
                                <a:pt x="1215" y="92"/>
                                <a:pt x="1162" y="105"/>
                              </a:cubicBezTo>
                              <a:cubicBezTo>
                                <a:pt x="1114" y="117"/>
                                <a:pt x="1140" y="110"/>
                                <a:pt x="1082" y="129"/>
                              </a:cubicBezTo>
                              <a:cubicBezTo>
                                <a:pt x="1074" y="132"/>
                                <a:pt x="1058" y="137"/>
                                <a:pt x="1058" y="137"/>
                              </a:cubicBezTo>
                              <a:cubicBezTo>
                                <a:pt x="990" y="114"/>
                                <a:pt x="1027" y="123"/>
                                <a:pt x="946" y="113"/>
                              </a:cubicBezTo>
                              <a:cubicBezTo>
                                <a:pt x="904" y="127"/>
                                <a:pt x="914" y="147"/>
                                <a:pt x="874" y="121"/>
                              </a:cubicBezTo>
                              <a:cubicBezTo>
                                <a:pt x="827" y="137"/>
                                <a:pt x="826" y="164"/>
                                <a:pt x="786" y="177"/>
                              </a:cubicBezTo>
                              <a:cubicBezTo>
                                <a:pt x="778" y="174"/>
                                <a:pt x="770" y="166"/>
                                <a:pt x="762" y="169"/>
                              </a:cubicBezTo>
                              <a:cubicBezTo>
                                <a:pt x="753" y="173"/>
                                <a:pt x="754" y="187"/>
                                <a:pt x="746" y="193"/>
                              </a:cubicBezTo>
                              <a:cubicBezTo>
                                <a:pt x="739" y="198"/>
                                <a:pt x="729" y="197"/>
                                <a:pt x="722" y="201"/>
                              </a:cubicBezTo>
                              <a:cubicBezTo>
                                <a:pt x="705" y="210"/>
                                <a:pt x="692" y="227"/>
                                <a:pt x="674" y="233"/>
                              </a:cubicBezTo>
                              <a:cubicBezTo>
                                <a:pt x="622" y="250"/>
                                <a:pt x="543" y="259"/>
                                <a:pt x="498" y="281"/>
                              </a:cubicBezTo>
                              <a:cubicBezTo>
                                <a:pt x="466" y="297"/>
                                <a:pt x="437" y="317"/>
                                <a:pt x="402" y="329"/>
                              </a:cubicBezTo>
                              <a:cubicBezTo>
                                <a:pt x="397" y="337"/>
                                <a:pt x="394" y="347"/>
                                <a:pt x="386" y="353"/>
                              </a:cubicBezTo>
                              <a:cubicBezTo>
                                <a:pt x="379" y="358"/>
                                <a:pt x="368" y="355"/>
                                <a:pt x="362" y="361"/>
                              </a:cubicBezTo>
                              <a:cubicBezTo>
                                <a:pt x="319" y="404"/>
                                <a:pt x="394" y="372"/>
                                <a:pt x="330" y="393"/>
                              </a:cubicBezTo>
                              <a:cubicBezTo>
                                <a:pt x="327" y="401"/>
                                <a:pt x="327" y="410"/>
                                <a:pt x="322" y="417"/>
                              </a:cubicBezTo>
                              <a:cubicBezTo>
                                <a:pt x="316" y="425"/>
                                <a:pt x="303" y="425"/>
                                <a:pt x="298" y="433"/>
                              </a:cubicBezTo>
                              <a:cubicBezTo>
                                <a:pt x="291" y="445"/>
                                <a:pt x="295" y="460"/>
                                <a:pt x="290" y="473"/>
                              </a:cubicBezTo>
                              <a:cubicBezTo>
                                <a:pt x="287" y="482"/>
                                <a:pt x="278" y="488"/>
                                <a:pt x="274" y="497"/>
                              </a:cubicBezTo>
                              <a:cubicBezTo>
                                <a:pt x="270" y="505"/>
                                <a:pt x="269" y="513"/>
                                <a:pt x="266" y="521"/>
                              </a:cubicBezTo>
                              <a:cubicBezTo>
                                <a:pt x="277" y="555"/>
                                <a:pt x="292" y="589"/>
                                <a:pt x="322" y="609"/>
                              </a:cubicBezTo>
                              <a:cubicBezTo>
                                <a:pt x="327" y="617"/>
                                <a:pt x="340" y="624"/>
                                <a:pt x="338" y="633"/>
                              </a:cubicBezTo>
                              <a:cubicBezTo>
                                <a:pt x="330" y="671"/>
                                <a:pt x="298" y="638"/>
                                <a:pt x="290" y="633"/>
                              </a:cubicBezTo>
                              <a:cubicBezTo>
                                <a:pt x="282" y="636"/>
                                <a:pt x="274" y="642"/>
                                <a:pt x="266" y="641"/>
                              </a:cubicBezTo>
                              <a:cubicBezTo>
                                <a:pt x="249" y="639"/>
                                <a:pt x="218" y="625"/>
                                <a:pt x="218" y="625"/>
                              </a:cubicBezTo>
                              <a:cubicBezTo>
                                <a:pt x="184" y="647"/>
                                <a:pt x="149" y="648"/>
                                <a:pt x="114" y="665"/>
                              </a:cubicBezTo>
                              <a:cubicBezTo>
                                <a:pt x="105" y="669"/>
                                <a:pt x="99" y="677"/>
                                <a:pt x="90" y="681"/>
                              </a:cubicBezTo>
                              <a:cubicBezTo>
                                <a:pt x="75" y="688"/>
                                <a:pt x="42" y="697"/>
                                <a:pt x="42" y="697"/>
                              </a:cubicBezTo>
                              <a:cubicBezTo>
                                <a:pt x="34" y="692"/>
                                <a:pt x="27" y="679"/>
                                <a:pt x="18" y="681"/>
                              </a:cubicBezTo>
                              <a:cubicBezTo>
                                <a:pt x="0" y="685"/>
                                <a:pt x="14" y="725"/>
                                <a:pt x="18" y="729"/>
                              </a:cubicBezTo>
                              <a:cubicBezTo>
                                <a:pt x="35" y="751"/>
                                <a:pt x="67" y="749"/>
                                <a:pt x="90" y="753"/>
                              </a:cubicBezTo>
                              <a:cubicBezTo>
                                <a:pt x="152" y="712"/>
                                <a:pt x="120" y="727"/>
                                <a:pt x="186" y="705"/>
                              </a:cubicBezTo>
                              <a:cubicBezTo>
                                <a:pt x="194" y="702"/>
                                <a:pt x="210" y="697"/>
                                <a:pt x="210" y="697"/>
                              </a:cubicBezTo>
                              <a:cubicBezTo>
                                <a:pt x="244" y="708"/>
                                <a:pt x="245" y="720"/>
                                <a:pt x="234" y="753"/>
                              </a:cubicBezTo>
                              <a:cubicBezTo>
                                <a:pt x="237" y="766"/>
                                <a:pt x="230" y="788"/>
                                <a:pt x="242" y="793"/>
                              </a:cubicBezTo>
                              <a:cubicBezTo>
                                <a:pt x="258" y="800"/>
                                <a:pt x="274" y="782"/>
                                <a:pt x="290" y="777"/>
                              </a:cubicBezTo>
                              <a:cubicBezTo>
                                <a:pt x="339" y="761"/>
                                <a:pt x="367" y="718"/>
                                <a:pt x="418" y="705"/>
                              </a:cubicBezTo>
                              <a:cubicBezTo>
                                <a:pt x="431" y="707"/>
                                <a:pt x="473" y="722"/>
                                <a:pt x="490" y="705"/>
                              </a:cubicBezTo>
                              <a:cubicBezTo>
                                <a:pt x="504" y="691"/>
                                <a:pt x="522" y="657"/>
                                <a:pt x="522" y="657"/>
                              </a:cubicBezTo>
                              <a:cubicBezTo>
                                <a:pt x="519" y="646"/>
                                <a:pt x="518" y="635"/>
                                <a:pt x="514" y="625"/>
                              </a:cubicBezTo>
                              <a:cubicBezTo>
                                <a:pt x="510" y="616"/>
                                <a:pt x="496" y="610"/>
                                <a:pt x="498" y="601"/>
                              </a:cubicBezTo>
                              <a:cubicBezTo>
                                <a:pt x="500" y="592"/>
                                <a:pt x="513" y="589"/>
                                <a:pt x="522" y="585"/>
                              </a:cubicBezTo>
                              <a:cubicBezTo>
                                <a:pt x="579" y="559"/>
                                <a:pt x="618" y="559"/>
                                <a:pt x="682" y="553"/>
                              </a:cubicBezTo>
                              <a:cubicBezTo>
                                <a:pt x="721" y="540"/>
                                <a:pt x="756" y="548"/>
                                <a:pt x="794" y="561"/>
                              </a:cubicBezTo>
                              <a:cubicBezTo>
                                <a:pt x="805" y="545"/>
                                <a:pt x="820" y="531"/>
                                <a:pt x="826" y="513"/>
                              </a:cubicBezTo>
                              <a:cubicBezTo>
                                <a:pt x="829" y="505"/>
                                <a:pt x="827" y="494"/>
                                <a:pt x="834" y="489"/>
                              </a:cubicBezTo>
                              <a:cubicBezTo>
                                <a:pt x="848" y="479"/>
                                <a:pt x="868" y="482"/>
                                <a:pt x="882" y="473"/>
                              </a:cubicBezTo>
                              <a:cubicBezTo>
                                <a:pt x="898" y="462"/>
                                <a:pt x="930" y="441"/>
                                <a:pt x="930" y="441"/>
                              </a:cubicBezTo>
                              <a:cubicBezTo>
                                <a:pt x="947" y="389"/>
                                <a:pt x="922" y="444"/>
                                <a:pt x="986" y="401"/>
                              </a:cubicBezTo>
                              <a:cubicBezTo>
                                <a:pt x="1019" y="379"/>
                                <a:pt x="1050" y="366"/>
                                <a:pt x="1082" y="345"/>
                              </a:cubicBezTo>
                              <a:cubicBezTo>
                                <a:pt x="1101" y="317"/>
                                <a:pt x="1114" y="308"/>
                                <a:pt x="1146" y="297"/>
                              </a:cubicBezTo>
                              <a:cubicBezTo>
                                <a:pt x="1289" y="301"/>
                                <a:pt x="1429" y="294"/>
                                <a:pt x="1570" y="305"/>
                              </a:cubicBezTo>
                              <a:cubicBezTo>
                                <a:pt x="1617" y="321"/>
                                <a:pt x="1618" y="348"/>
                                <a:pt x="1658" y="361"/>
                              </a:cubicBezTo>
                              <a:cubicBezTo>
                                <a:pt x="1647" y="428"/>
                                <a:pt x="1663" y="400"/>
                                <a:pt x="1602" y="441"/>
                              </a:cubicBezTo>
                              <a:cubicBezTo>
                                <a:pt x="1588" y="450"/>
                                <a:pt x="1554" y="457"/>
                                <a:pt x="1554" y="457"/>
                              </a:cubicBezTo>
                              <a:cubicBezTo>
                                <a:pt x="1538" y="452"/>
                                <a:pt x="1522" y="446"/>
                                <a:pt x="1506" y="441"/>
                              </a:cubicBezTo>
                              <a:cubicBezTo>
                                <a:pt x="1498" y="438"/>
                                <a:pt x="1482" y="433"/>
                                <a:pt x="1482" y="433"/>
                              </a:cubicBezTo>
                              <a:cubicBezTo>
                                <a:pt x="1455" y="436"/>
                                <a:pt x="1426" y="430"/>
                                <a:pt x="1402" y="441"/>
                              </a:cubicBezTo>
                              <a:cubicBezTo>
                                <a:pt x="1394" y="444"/>
                                <a:pt x="1406" y="457"/>
                                <a:pt x="1410" y="465"/>
                              </a:cubicBezTo>
                              <a:cubicBezTo>
                                <a:pt x="1414" y="474"/>
                                <a:pt x="1419" y="483"/>
                                <a:pt x="1426" y="489"/>
                              </a:cubicBezTo>
                              <a:cubicBezTo>
                                <a:pt x="1465" y="523"/>
                                <a:pt x="1506" y="531"/>
                                <a:pt x="1554" y="545"/>
                              </a:cubicBezTo>
                              <a:cubicBezTo>
                                <a:pt x="1580" y="553"/>
                                <a:pt x="1626" y="585"/>
                                <a:pt x="1626" y="585"/>
                              </a:cubicBezTo>
                              <a:cubicBezTo>
                                <a:pt x="1643" y="579"/>
                                <a:pt x="1656" y="563"/>
                                <a:pt x="1674" y="561"/>
                              </a:cubicBezTo>
                              <a:cubicBezTo>
                                <a:pt x="1715" y="556"/>
                                <a:pt x="1762" y="583"/>
                                <a:pt x="1802" y="593"/>
                              </a:cubicBezTo>
                              <a:cubicBezTo>
                                <a:pt x="1786" y="640"/>
                                <a:pt x="1797" y="644"/>
                                <a:pt x="1842" y="633"/>
                              </a:cubicBezTo>
                              <a:cubicBezTo>
                                <a:pt x="1858" y="636"/>
                                <a:pt x="1898" y="657"/>
                                <a:pt x="1898" y="617"/>
                              </a:cubicBezTo>
                              <a:cubicBezTo>
                                <a:pt x="1898" y="600"/>
                                <a:pt x="1882" y="569"/>
                                <a:pt x="1882" y="569"/>
                              </a:cubicBezTo>
                              <a:cubicBezTo>
                                <a:pt x="1885" y="553"/>
                                <a:pt x="1879" y="532"/>
                                <a:pt x="1890" y="521"/>
                              </a:cubicBezTo>
                              <a:cubicBezTo>
                                <a:pt x="1897" y="514"/>
                                <a:pt x="1902" y="536"/>
                                <a:pt x="1906" y="545"/>
                              </a:cubicBezTo>
                              <a:cubicBezTo>
                                <a:pt x="1910" y="553"/>
                                <a:pt x="1910" y="562"/>
                                <a:pt x="1914" y="569"/>
                              </a:cubicBezTo>
                              <a:cubicBezTo>
                                <a:pt x="1943" y="622"/>
                                <a:pt x="1931" y="612"/>
                                <a:pt x="1970" y="625"/>
                              </a:cubicBezTo>
                              <a:cubicBezTo>
                                <a:pt x="1988" y="678"/>
                                <a:pt x="2047" y="660"/>
                                <a:pt x="2090" y="649"/>
                              </a:cubicBezTo>
                              <a:cubicBezTo>
                                <a:pt x="2106" y="645"/>
                                <a:pt x="2138" y="633"/>
                                <a:pt x="2138" y="633"/>
                              </a:cubicBezTo>
                              <a:cubicBezTo>
                                <a:pt x="2168" y="641"/>
                                <a:pt x="2203" y="653"/>
                                <a:pt x="2234" y="633"/>
                              </a:cubicBezTo>
                              <a:cubicBezTo>
                                <a:pt x="2245" y="625"/>
                                <a:pt x="2239" y="606"/>
                                <a:pt x="2242" y="593"/>
                              </a:cubicBezTo>
                              <a:cubicBezTo>
                                <a:pt x="2286" y="608"/>
                                <a:pt x="2287" y="642"/>
                                <a:pt x="2322" y="665"/>
                              </a:cubicBezTo>
                              <a:cubicBezTo>
                                <a:pt x="2327" y="673"/>
                                <a:pt x="2330" y="683"/>
                                <a:pt x="2338" y="689"/>
                              </a:cubicBezTo>
                              <a:cubicBezTo>
                                <a:pt x="2345" y="694"/>
                                <a:pt x="2356" y="691"/>
                                <a:pt x="2362" y="697"/>
                              </a:cubicBezTo>
                              <a:cubicBezTo>
                                <a:pt x="2368" y="703"/>
                                <a:pt x="2364" y="715"/>
                                <a:pt x="2370" y="721"/>
                              </a:cubicBezTo>
                              <a:cubicBezTo>
                                <a:pt x="2400" y="751"/>
                                <a:pt x="2433" y="758"/>
                                <a:pt x="2466" y="777"/>
                              </a:cubicBezTo>
                              <a:cubicBezTo>
                                <a:pt x="2483" y="786"/>
                                <a:pt x="2495" y="805"/>
                                <a:pt x="2514" y="809"/>
                              </a:cubicBezTo>
                              <a:cubicBezTo>
                                <a:pt x="2560" y="818"/>
                                <a:pt x="2603" y="827"/>
                                <a:pt x="2650" y="833"/>
                              </a:cubicBezTo>
                              <a:cubicBezTo>
                                <a:pt x="2692" y="847"/>
                                <a:pt x="2667" y="836"/>
                                <a:pt x="2722" y="873"/>
                              </a:cubicBezTo>
                              <a:cubicBezTo>
                                <a:pt x="2729" y="878"/>
                                <a:pt x="2774" y="888"/>
                                <a:pt x="2778" y="889"/>
                              </a:cubicBezTo>
                              <a:cubicBezTo>
                                <a:pt x="2830" y="872"/>
                                <a:pt x="2814" y="861"/>
                                <a:pt x="2834" y="881"/>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sp>
                      <p:nvSpPr>
                        <p:cNvPr id="18" name="Freeform 30"/>
                        <p:cNvSpPr>
                          <a:spLocks/>
                        </p:cNvSpPr>
                        <p:nvPr/>
                      </p:nvSpPr>
                      <p:spPr bwMode="auto">
                        <a:xfrm>
                          <a:off x="2100" y="1320"/>
                          <a:ext cx="216" cy="589"/>
                        </a:xfrm>
                        <a:custGeom>
                          <a:avLst/>
                          <a:gdLst>
                            <a:gd name="T0" fmla="*/ 204 w 216"/>
                            <a:gd name="T1" fmla="*/ 0 h 589"/>
                            <a:gd name="T2" fmla="*/ 198 w 216"/>
                            <a:gd name="T3" fmla="*/ 18 h 589"/>
                            <a:gd name="T4" fmla="*/ 210 w 216"/>
                            <a:gd name="T5" fmla="*/ 54 h 589"/>
                            <a:gd name="T6" fmla="*/ 204 w 216"/>
                            <a:gd name="T7" fmla="*/ 96 h 589"/>
                            <a:gd name="T8" fmla="*/ 186 w 216"/>
                            <a:gd name="T9" fmla="*/ 90 h 589"/>
                            <a:gd name="T10" fmla="*/ 150 w 216"/>
                            <a:gd name="T11" fmla="*/ 102 h 589"/>
                            <a:gd name="T12" fmla="*/ 156 w 216"/>
                            <a:gd name="T13" fmla="*/ 204 h 589"/>
                            <a:gd name="T14" fmla="*/ 192 w 216"/>
                            <a:gd name="T15" fmla="*/ 204 h 589"/>
                            <a:gd name="T16" fmla="*/ 216 w 216"/>
                            <a:gd name="T17" fmla="*/ 300 h 589"/>
                            <a:gd name="T18" fmla="*/ 156 w 216"/>
                            <a:gd name="T19" fmla="*/ 414 h 589"/>
                            <a:gd name="T20" fmla="*/ 138 w 216"/>
                            <a:gd name="T21" fmla="*/ 426 h 589"/>
                            <a:gd name="T22" fmla="*/ 54 w 216"/>
                            <a:gd name="T23" fmla="*/ 438 h 589"/>
                            <a:gd name="T24" fmla="*/ 0 w 216"/>
                            <a:gd name="T25" fmla="*/ 462 h 589"/>
                            <a:gd name="T26" fmla="*/ 60 w 216"/>
                            <a:gd name="T27" fmla="*/ 522 h 589"/>
                            <a:gd name="T28" fmla="*/ 96 w 216"/>
                            <a:gd name="T29" fmla="*/ 546 h 589"/>
                            <a:gd name="T30" fmla="*/ 102 w 216"/>
                            <a:gd name="T31" fmla="*/ 564 h 589"/>
                            <a:gd name="T32" fmla="*/ 120 w 216"/>
                            <a:gd name="T33" fmla="*/ 582 h 5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 h="589">
                              <a:moveTo>
                                <a:pt x="204" y="0"/>
                              </a:moveTo>
                              <a:cubicBezTo>
                                <a:pt x="202" y="6"/>
                                <a:pt x="197" y="12"/>
                                <a:pt x="198" y="18"/>
                              </a:cubicBezTo>
                              <a:cubicBezTo>
                                <a:pt x="199" y="31"/>
                                <a:pt x="210" y="54"/>
                                <a:pt x="210" y="54"/>
                              </a:cubicBezTo>
                              <a:cubicBezTo>
                                <a:pt x="208" y="68"/>
                                <a:pt x="212" y="84"/>
                                <a:pt x="204" y="96"/>
                              </a:cubicBezTo>
                              <a:cubicBezTo>
                                <a:pt x="200" y="101"/>
                                <a:pt x="192" y="89"/>
                                <a:pt x="186" y="90"/>
                              </a:cubicBezTo>
                              <a:cubicBezTo>
                                <a:pt x="173" y="91"/>
                                <a:pt x="150" y="102"/>
                                <a:pt x="150" y="102"/>
                              </a:cubicBezTo>
                              <a:cubicBezTo>
                                <a:pt x="140" y="131"/>
                                <a:pt x="154" y="177"/>
                                <a:pt x="156" y="204"/>
                              </a:cubicBezTo>
                              <a:cubicBezTo>
                                <a:pt x="164" y="202"/>
                                <a:pt x="184" y="190"/>
                                <a:pt x="192" y="204"/>
                              </a:cubicBezTo>
                              <a:cubicBezTo>
                                <a:pt x="201" y="221"/>
                                <a:pt x="212" y="279"/>
                                <a:pt x="216" y="300"/>
                              </a:cubicBezTo>
                              <a:cubicBezTo>
                                <a:pt x="209" y="366"/>
                                <a:pt x="212" y="386"/>
                                <a:pt x="156" y="414"/>
                              </a:cubicBezTo>
                              <a:cubicBezTo>
                                <a:pt x="150" y="417"/>
                                <a:pt x="145" y="424"/>
                                <a:pt x="138" y="426"/>
                              </a:cubicBezTo>
                              <a:cubicBezTo>
                                <a:pt x="110" y="432"/>
                                <a:pt x="54" y="438"/>
                                <a:pt x="54" y="438"/>
                              </a:cubicBezTo>
                              <a:cubicBezTo>
                                <a:pt x="34" y="445"/>
                                <a:pt x="20" y="455"/>
                                <a:pt x="0" y="462"/>
                              </a:cubicBezTo>
                              <a:cubicBezTo>
                                <a:pt x="9" y="506"/>
                                <a:pt x="19" y="495"/>
                                <a:pt x="60" y="522"/>
                              </a:cubicBezTo>
                              <a:cubicBezTo>
                                <a:pt x="72" y="530"/>
                                <a:pt x="96" y="546"/>
                                <a:pt x="96" y="546"/>
                              </a:cubicBezTo>
                              <a:cubicBezTo>
                                <a:pt x="98" y="552"/>
                                <a:pt x="98" y="559"/>
                                <a:pt x="102" y="564"/>
                              </a:cubicBezTo>
                              <a:cubicBezTo>
                                <a:pt x="122" y="589"/>
                                <a:pt x="120" y="566"/>
                                <a:pt x="120" y="58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grpSp>
                <p:sp>
                  <p:nvSpPr>
                    <p:cNvPr id="14" name="Freeform 31"/>
                    <p:cNvSpPr>
                      <a:spLocks/>
                    </p:cNvSpPr>
                    <p:nvPr/>
                  </p:nvSpPr>
                  <p:spPr bwMode="auto">
                    <a:xfrm>
                      <a:off x="2437" y="1484"/>
                      <a:ext cx="157" cy="165"/>
                    </a:xfrm>
                    <a:custGeom>
                      <a:avLst/>
                      <a:gdLst>
                        <a:gd name="T0" fmla="*/ 155 w 157"/>
                        <a:gd name="T1" fmla="*/ 160 h 165"/>
                        <a:gd name="T2" fmla="*/ 143 w 157"/>
                        <a:gd name="T3" fmla="*/ 124 h 165"/>
                        <a:gd name="T4" fmla="*/ 119 w 157"/>
                        <a:gd name="T5" fmla="*/ 88 h 165"/>
                        <a:gd name="T6" fmla="*/ 107 w 157"/>
                        <a:gd name="T7" fmla="*/ 40 h 165"/>
                        <a:gd name="T8" fmla="*/ 71 w 157"/>
                        <a:gd name="T9" fmla="*/ 16 h 165"/>
                        <a:gd name="T10" fmla="*/ 83 w 157"/>
                        <a:gd name="T11" fmla="*/ 52 h 165"/>
                        <a:gd name="T12" fmla="*/ 143 w 157"/>
                        <a:gd name="T13" fmla="*/ 124 h 165"/>
                        <a:gd name="T14" fmla="*/ 119 w 157"/>
                        <a:gd name="T15" fmla="*/ 88 h 165"/>
                        <a:gd name="T16" fmla="*/ 83 w 157"/>
                        <a:gd name="T17" fmla="*/ 64 h 165"/>
                        <a:gd name="T18" fmla="*/ 71 w 157"/>
                        <a:gd name="T19" fmla="*/ 28 h 165"/>
                        <a:gd name="T20" fmla="*/ 35 w 157"/>
                        <a:gd name="T21" fmla="*/ 100 h 165"/>
                        <a:gd name="T22" fmla="*/ 71 w 157"/>
                        <a:gd name="T23" fmla="*/ 124 h 165"/>
                        <a:gd name="T24" fmla="*/ 95 w 157"/>
                        <a:gd name="T25" fmla="*/ 160 h 165"/>
                        <a:gd name="T26" fmla="*/ 131 w 157"/>
                        <a:gd name="T27" fmla="*/ 148 h 165"/>
                        <a:gd name="T28" fmla="*/ 119 w 157"/>
                        <a:gd name="T29" fmla="*/ 76 h 165"/>
                        <a:gd name="T30" fmla="*/ 71 w 157"/>
                        <a:gd name="T31" fmla="*/ 40 h 165"/>
                        <a:gd name="T32" fmla="*/ 155 w 157"/>
                        <a:gd name="T33" fmla="*/ 160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7" h="165">
                          <a:moveTo>
                            <a:pt x="155" y="160"/>
                          </a:moveTo>
                          <a:cubicBezTo>
                            <a:pt x="151" y="148"/>
                            <a:pt x="149" y="135"/>
                            <a:pt x="143" y="124"/>
                          </a:cubicBezTo>
                          <a:cubicBezTo>
                            <a:pt x="137" y="111"/>
                            <a:pt x="125" y="101"/>
                            <a:pt x="119" y="88"/>
                          </a:cubicBezTo>
                          <a:cubicBezTo>
                            <a:pt x="113" y="73"/>
                            <a:pt x="116" y="54"/>
                            <a:pt x="107" y="40"/>
                          </a:cubicBezTo>
                          <a:cubicBezTo>
                            <a:pt x="99" y="28"/>
                            <a:pt x="83" y="24"/>
                            <a:pt x="71" y="16"/>
                          </a:cubicBezTo>
                          <a:cubicBezTo>
                            <a:pt x="71" y="16"/>
                            <a:pt x="76" y="41"/>
                            <a:pt x="83" y="52"/>
                          </a:cubicBezTo>
                          <a:cubicBezTo>
                            <a:pt x="90" y="63"/>
                            <a:pt x="128" y="124"/>
                            <a:pt x="143" y="124"/>
                          </a:cubicBezTo>
                          <a:cubicBezTo>
                            <a:pt x="157" y="124"/>
                            <a:pt x="129" y="98"/>
                            <a:pt x="119" y="88"/>
                          </a:cubicBezTo>
                          <a:cubicBezTo>
                            <a:pt x="109" y="78"/>
                            <a:pt x="95" y="72"/>
                            <a:pt x="83" y="64"/>
                          </a:cubicBezTo>
                          <a:cubicBezTo>
                            <a:pt x="79" y="52"/>
                            <a:pt x="83" y="33"/>
                            <a:pt x="71" y="28"/>
                          </a:cubicBezTo>
                          <a:cubicBezTo>
                            <a:pt x="0" y="0"/>
                            <a:pt x="23" y="80"/>
                            <a:pt x="35" y="100"/>
                          </a:cubicBezTo>
                          <a:cubicBezTo>
                            <a:pt x="42" y="113"/>
                            <a:pt x="59" y="116"/>
                            <a:pt x="71" y="124"/>
                          </a:cubicBezTo>
                          <a:cubicBezTo>
                            <a:pt x="79" y="136"/>
                            <a:pt x="82" y="155"/>
                            <a:pt x="95" y="160"/>
                          </a:cubicBezTo>
                          <a:cubicBezTo>
                            <a:pt x="107" y="165"/>
                            <a:pt x="128" y="160"/>
                            <a:pt x="131" y="148"/>
                          </a:cubicBezTo>
                          <a:cubicBezTo>
                            <a:pt x="138" y="125"/>
                            <a:pt x="130" y="98"/>
                            <a:pt x="119" y="76"/>
                          </a:cubicBezTo>
                          <a:cubicBezTo>
                            <a:pt x="110" y="58"/>
                            <a:pt x="85" y="54"/>
                            <a:pt x="71" y="40"/>
                          </a:cubicBezTo>
                          <a:lnTo>
                            <a:pt x="155" y="160"/>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2" name="Freeform 32"/>
                  <p:cNvSpPr>
                    <a:spLocks/>
                  </p:cNvSpPr>
                  <p:nvPr/>
                </p:nvSpPr>
                <p:spPr bwMode="auto">
                  <a:xfrm>
                    <a:off x="2254" y="1440"/>
                    <a:ext cx="470" cy="528"/>
                  </a:xfrm>
                  <a:custGeom>
                    <a:avLst/>
                    <a:gdLst>
                      <a:gd name="T0" fmla="*/ 446 w 470"/>
                      <a:gd name="T1" fmla="*/ 408 h 528"/>
                      <a:gd name="T2" fmla="*/ 410 w 470"/>
                      <a:gd name="T3" fmla="*/ 288 h 528"/>
                      <a:gd name="T4" fmla="*/ 398 w 470"/>
                      <a:gd name="T5" fmla="*/ 252 h 528"/>
                      <a:gd name="T6" fmla="*/ 362 w 470"/>
                      <a:gd name="T7" fmla="*/ 240 h 528"/>
                      <a:gd name="T8" fmla="*/ 350 w 470"/>
                      <a:gd name="T9" fmla="*/ 204 h 528"/>
                      <a:gd name="T10" fmla="*/ 338 w 470"/>
                      <a:gd name="T11" fmla="*/ 60 h 528"/>
                      <a:gd name="T12" fmla="*/ 230 w 470"/>
                      <a:gd name="T13" fmla="*/ 12 h 528"/>
                      <a:gd name="T14" fmla="*/ 194 w 470"/>
                      <a:gd name="T15" fmla="*/ 0 h 528"/>
                      <a:gd name="T16" fmla="*/ 26 w 470"/>
                      <a:gd name="T17" fmla="*/ 36 h 528"/>
                      <a:gd name="T18" fmla="*/ 62 w 470"/>
                      <a:gd name="T19" fmla="*/ 252 h 528"/>
                      <a:gd name="T20" fmla="*/ 74 w 470"/>
                      <a:gd name="T21" fmla="*/ 288 h 528"/>
                      <a:gd name="T22" fmla="*/ 110 w 470"/>
                      <a:gd name="T23" fmla="*/ 312 h 528"/>
                      <a:gd name="T24" fmla="*/ 254 w 470"/>
                      <a:gd name="T25" fmla="*/ 432 h 528"/>
                      <a:gd name="T26" fmla="*/ 362 w 470"/>
                      <a:gd name="T27" fmla="*/ 504 h 528"/>
                      <a:gd name="T28" fmla="*/ 398 w 470"/>
                      <a:gd name="T29" fmla="*/ 528 h 528"/>
                      <a:gd name="T30" fmla="*/ 446 w 470"/>
                      <a:gd name="T31" fmla="*/ 468 h 528"/>
                      <a:gd name="T32" fmla="*/ 470 w 470"/>
                      <a:gd name="T33" fmla="*/ 432 h 528"/>
                      <a:gd name="T34" fmla="*/ 446 w 470"/>
                      <a:gd name="T35" fmla="*/ 408 h 5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0" h="528">
                        <a:moveTo>
                          <a:pt x="446" y="408"/>
                        </a:moveTo>
                        <a:cubicBezTo>
                          <a:pt x="424" y="255"/>
                          <a:pt x="454" y="375"/>
                          <a:pt x="410" y="288"/>
                        </a:cubicBezTo>
                        <a:cubicBezTo>
                          <a:pt x="404" y="277"/>
                          <a:pt x="407" y="261"/>
                          <a:pt x="398" y="252"/>
                        </a:cubicBezTo>
                        <a:cubicBezTo>
                          <a:pt x="389" y="243"/>
                          <a:pt x="374" y="244"/>
                          <a:pt x="362" y="240"/>
                        </a:cubicBezTo>
                        <a:cubicBezTo>
                          <a:pt x="358" y="228"/>
                          <a:pt x="352" y="217"/>
                          <a:pt x="350" y="204"/>
                        </a:cubicBezTo>
                        <a:cubicBezTo>
                          <a:pt x="344" y="156"/>
                          <a:pt x="351" y="106"/>
                          <a:pt x="338" y="60"/>
                        </a:cubicBezTo>
                        <a:cubicBezTo>
                          <a:pt x="332" y="41"/>
                          <a:pt x="254" y="20"/>
                          <a:pt x="230" y="12"/>
                        </a:cubicBezTo>
                        <a:cubicBezTo>
                          <a:pt x="218" y="8"/>
                          <a:pt x="194" y="0"/>
                          <a:pt x="194" y="0"/>
                        </a:cubicBezTo>
                        <a:cubicBezTo>
                          <a:pt x="139" y="18"/>
                          <a:pt x="82" y="22"/>
                          <a:pt x="26" y="36"/>
                        </a:cubicBezTo>
                        <a:cubicBezTo>
                          <a:pt x="0" y="115"/>
                          <a:pt x="28" y="183"/>
                          <a:pt x="62" y="252"/>
                        </a:cubicBezTo>
                        <a:cubicBezTo>
                          <a:pt x="68" y="263"/>
                          <a:pt x="66" y="278"/>
                          <a:pt x="74" y="288"/>
                        </a:cubicBezTo>
                        <a:cubicBezTo>
                          <a:pt x="83" y="299"/>
                          <a:pt x="99" y="302"/>
                          <a:pt x="110" y="312"/>
                        </a:cubicBezTo>
                        <a:cubicBezTo>
                          <a:pt x="249" y="435"/>
                          <a:pt x="114" y="339"/>
                          <a:pt x="254" y="432"/>
                        </a:cubicBezTo>
                        <a:cubicBezTo>
                          <a:pt x="290" y="456"/>
                          <a:pt x="326" y="480"/>
                          <a:pt x="362" y="504"/>
                        </a:cubicBezTo>
                        <a:cubicBezTo>
                          <a:pt x="374" y="512"/>
                          <a:pt x="398" y="528"/>
                          <a:pt x="398" y="528"/>
                        </a:cubicBezTo>
                        <a:cubicBezTo>
                          <a:pt x="459" y="488"/>
                          <a:pt x="417" y="526"/>
                          <a:pt x="446" y="468"/>
                        </a:cubicBezTo>
                        <a:cubicBezTo>
                          <a:pt x="452" y="455"/>
                          <a:pt x="470" y="446"/>
                          <a:pt x="470" y="432"/>
                        </a:cubicBezTo>
                        <a:cubicBezTo>
                          <a:pt x="470" y="421"/>
                          <a:pt x="454" y="416"/>
                          <a:pt x="446" y="408"/>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0" name="Freeform 33"/>
                <p:cNvSpPr>
                  <a:spLocks/>
                </p:cNvSpPr>
                <p:nvPr/>
              </p:nvSpPr>
              <p:spPr bwMode="auto">
                <a:xfrm>
                  <a:off x="2280" y="1319"/>
                  <a:ext cx="624" cy="757"/>
                </a:xfrm>
                <a:custGeom>
                  <a:avLst/>
                  <a:gdLst>
                    <a:gd name="T0" fmla="*/ 588 w 624"/>
                    <a:gd name="T1" fmla="*/ 553 h 757"/>
                    <a:gd name="T2" fmla="*/ 564 w 624"/>
                    <a:gd name="T3" fmla="*/ 481 h 757"/>
                    <a:gd name="T4" fmla="*/ 540 w 624"/>
                    <a:gd name="T5" fmla="*/ 445 h 757"/>
                    <a:gd name="T6" fmla="*/ 528 w 624"/>
                    <a:gd name="T7" fmla="*/ 409 h 757"/>
                    <a:gd name="T8" fmla="*/ 492 w 624"/>
                    <a:gd name="T9" fmla="*/ 397 h 757"/>
                    <a:gd name="T10" fmla="*/ 444 w 624"/>
                    <a:gd name="T11" fmla="*/ 337 h 757"/>
                    <a:gd name="T12" fmla="*/ 396 w 624"/>
                    <a:gd name="T13" fmla="*/ 289 h 757"/>
                    <a:gd name="T14" fmla="*/ 372 w 624"/>
                    <a:gd name="T15" fmla="*/ 253 h 757"/>
                    <a:gd name="T16" fmla="*/ 300 w 624"/>
                    <a:gd name="T17" fmla="*/ 229 h 757"/>
                    <a:gd name="T18" fmla="*/ 264 w 624"/>
                    <a:gd name="T19" fmla="*/ 205 h 757"/>
                    <a:gd name="T20" fmla="*/ 240 w 624"/>
                    <a:gd name="T21" fmla="*/ 169 h 757"/>
                    <a:gd name="T22" fmla="*/ 192 w 624"/>
                    <a:gd name="T23" fmla="*/ 121 h 757"/>
                    <a:gd name="T24" fmla="*/ 144 w 624"/>
                    <a:gd name="T25" fmla="*/ 133 h 757"/>
                    <a:gd name="T26" fmla="*/ 96 w 624"/>
                    <a:gd name="T27" fmla="*/ 85 h 757"/>
                    <a:gd name="T28" fmla="*/ 60 w 624"/>
                    <a:gd name="T29" fmla="*/ 61 h 757"/>
                    <a:gd name="T30" fmla="*/ 36 w 624"/>
                    <a:gd name="T31" fmla="*/ 61 h 757"/>
                    <a:gd name="T32" fmla="*/ 0 w 624"/>
                    <a:gd name="T33" fmla="*/ 109 h 757"/>
                    <a:gd name="T34" fmla="*/ 12 w 624"/>
                    <a:gd name="T35" fmla="*/ 229 h 757"/>
                    <a:gd name="T36" fmla="*/ 36 w 624"/>
                    <a:gd name="T37" fmla="*/ 265 h 757"/>
                    <a:gd name="T38" fmla="*/ 96 w 624"/>
                    <a:gd name="T39" fmla="*/ 349 h 757"/>
                    <a:gd name="T40" fmla="*/ 144 w 624"/>
                    <a:gd name="T41" fmla="*/ 433 h 757"/>
                    <a:gd name="T42" fmla="*/ 192 w 624"/>
                    <a:gd name="T43" fmla="*/ 493 h 757"/>
                    <a:gd name="T44" fmla="*/ 240 w 624"/>
                    <a:gd name="T45" fmla="*/ 541 h 757"/>
                    <a:gd name="T46" fmla="*/ 288 w 624"/>
                    <a:gd name="T47" fmla="*/ 589 h 757"/>
                    <a:gd name="T48" fmla="*/ 372 w 624"/>
                    <a:gd name="T49" fmla="*/ 661 h 757"/>
                    <a:gd name="T50" fmla="*/ 552 w 624"/>
                    <a:gd name="T51" fmla="*/ 757 h 757"/>
                    <a:gd name="T52" fmla="*/ 624 w 624"/>
                    <a:gd name="T53" fmla="*/ 613 h 757"/>
                    <a:gd name="T54" fmla="*/ 588 w 624"/>
                    <a:gd name="T55" fmla="*/ 553 h 7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24" h="757">
                      <a:moveTo>
                        <a:pt x="588" y="553"/>
                      </a:moveTo>
                      <a:cubicBezTo>
                        <a:pt x="580" y="529"/>
                        <a:pt x="578" y="502"/>
                        <a:pt x="564" y="481"/>
                      </a:cubicBezTo>
                      <a:cubicBezTo>
                        <a:pt x="556" y="469"/>
                        <a:pt x="546" y="458"/>
                        <a:pt x="540" y="445"/>
                      </a:cubicBezTo>
                      <a:cubicBezTo>
                        <a:pt x="534" y="434"/>
                        <a:pt x="537" y="418"/>
                        <a:pt x="528" y="409"/>
                      </a:cubicBezTo>
                      <a:cubicBezTo>
                        <a:pt x="519" y="400"/>
                        <a:pt x="504" y="401"/>
                        <a:pt x="492" y="397"/>
                      </a:cubicBezTo>
                      <a:cubicBezTo>
                        <a:pt x="462" y="307"/>
                        <a:pt x="506" y="415"/>
                        <a:pt x="444" y="337"/>
                      </a:cubicBezTo>
                      <a:cubicBezTo>
                        <a:pt x="397" y="279"/>
                        <a:pt x="475" y="315"/>
                        <a:pt x="396" y="289"/>
                      </a:cubicBezTo>
                      <a:cubicBezTo>
                        <a:pt x="388" y="277"/>
                        <a:pt x="384" y="261"/>
                        <a:pt x="372" y="253"/>
                      </a:cubicBezTo>
                      <a:cubicBezTo>
                        <a:pt x="351" y="240"/>
                        <a:pt x="321" y="243"/>
                        <a:pt x="300" y="229"/>
                      </a:cubicBezTo>
                      <a:cubicBezTo>
                        <a:pt x="288" y="221"/>
                        <a:pt x="276" y="213"/>
                        <a:pt x="264" y="205"/>
                      </a:cubicBezTo>
                      <a:cubicBezTo>
                        <a:pt x="256" y="193"/>
                        <a:pt x="251" y="178"/>
                        <a:pt x="240" y="169"/>
                      </a:cubicBezTo>
                      <a:cubicBezTo>
                        <a:pt x="182" y="122"/>
                        <a:pt x="218" y="200"/>
                        <a:pt x="192" y="121"/>
                      </a:cubicBezTo>
                      <a:cubicBezTo>
                        <a:pt x="176" y="125"/>
                        <a:pt x="160" y="133"/>
                        <a:pt x="144" y="133"/>
                      </a:cubicBezTo>
                      <a:cubicBezTo>
                        <a:pt x="86" y="133"/>
                        <a:pt x="122" y="117"/>
                        <a:pt x="96" y="85"/>
                      </a:cubicBezTo>
                      <a:cubicBezTo>
                        <a:pt x="87" y="74"/>
                        <a:pt x="72" y="69"/>
                        <a:pt x="60" y="61"/>
                      </a:cubicBezTo>
                      <a:cubicBezTo>
                        <a:pt x="40" y="0"/>
                        <a:pt x="56" y="26"/>
                        <a:pt x="36" y="61"/>
                      </a:cubicBezTo>
                      <a:cubicBezTo>
                        <a:pt x="26" y="78"/>
                        <a:pt x="12" y="93"/>
                        <a:pt x="0" y="109"/>
                      </a:cubicBezTo>
                      <a:cubicBezTo>
                        <a:pt x="4" y="149"/>
                        <a:pt x="3" y="190"/>
                        <a:pt x="12" y="229"/>
                      </a:cubicBezTo>
                      <a:cubicBezTo>
                        <a:pt x="15" y="243"/>
                        <a:pt x="30" y="252"/>
                        <a:pt x="36" y="265"/>
                      </a:cubicBezTo>
                      <a:cubicBezTo>
                        <a:pt x="75" y="353"/>
                        <a:pt x="31" y="327"/>
                        <a:pt x="96" y="349"/>
                      </a:cubicBezTo>
                      <a:cubicBezTo>
                        <a:pt x="121" y="451"/>
                        <a:pt x="87" y="347"/>
                        <a:pt x="144" y="433"/>
                      </a:cubicBezTo>
                      <a:cubicBezTo>
                        <a:pt x="190" y="503"/>
                        <a:pt x="111" y="439"/>
                        <a:pt x="192" y="493"/>
                      </a:cubicBezTo>
                      <a:cubicBezTo>
                        <a:pt x="224" y="589"/>
                        <a:pt x="176" y="477"/>
                        <a:pt x="240" y="541"/>
                      </a:cubicBezTo>
                      <a:cubicBezTo>
                        <a:pt x="304" y="605"/>
                        <a:pt x="192" y="557"/>
                        <a:pt x="288" y="589"/>
                      </a:cubicBezTo>
                      <a:cubicBezTo>
                        <a:pt x="307" y="647"/>
                        <a:pt x="321" y="627"/>
                        <a:pt x="372" y="661"/>
                      </a:cubicBezTo>
                      <a:cubicBezTo>
                        <a:pt x="414" y="723"/>
                        <a:pt x="483" y="734"/>
                        <a:pt x="552" y="757"/>
                      </a:cubicBezTo>
                      <a:cubicBezTo>
                        <a:pt x="581" y="714"/>
                        <a:pt x="607" y="663"/>
                        <a:pt x="624" y="613"/>
                      </a:cubicBezTo>
                      <a:cubicBezTo>
                        <a:pt x="595" y="570"/>
                        <a:pt x="606" y="590"/>
                        <a:pt x="588" y="553"/>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8" name="Freeform 34"/>
              <p:cNvSpPr>
                <a:spLocks/>
              </p:cNvSpPr>
              <p:nvPr/>
            </p:nvSpPr>
            <p:spPr bwMode="auto">
              <a:xfrm>
                <a:off x="2256" y="1320"/>
                <a:ext cx="300" cy="312"/>
              </a:xfrm>
              <a:custGeom>
                <a:avLst/>
                <a:gdLst>
                  <a:gd name="T0" fmla="*/ 252 w 300"/>
                  <a:gd name="T1" fmla="*/ 156 h 312"/>
                  <a:gd name="T2" fmla="*/ 204 w 300"/>
                  <a:gd name="T3" fmla="*/ 96 h 312"/>
                  <a:gd name="T4" fmla="*/ 168 w 300"/>
                  <a:gd name="T5" fmla="*/ 72 h 312"/>
                  <a:gd name="T6" fmla="*/ 84 w 300"/>
                  <a:gd name="T7" fmla="*/ 0 h 312"/>
                  <a:gd name="T8" fmla="*/ 36 w 300"/>
                  <a:gd name="T9" fmla="*/ 132 h 312"/>
                  <a:gd name="T10" fmla="*/ 48 w 300"/>
                  <a:gd name="T11" fmla="*/ 216 h 312"/>
                  <a:gd name="T12" fmla="*/ 192 w 300"/>
                  <a:gd name="T13" fmla="*/ 276 h 312"/>
                  <a:gd name="T14" fmla="*/ 300 w 300"/>
                  <a:gd name="T15" fmla="*/ 228 h 312"/>
                  <a:gd name="T16" fmla="*/ 204 w 300"/>
                  <a:gd name="T17" fmla="*/ 96 h 312"/>
                  <a:gd name="T18" fmla="*/ 96 w 300"/>
                  <a:gd name="T19" fmla="*/ 120 h 312"/>
                  <a:gd name="T20" fmla="*/ 0 w 300"/>
                  <a:gd name="T21" fmla="*/ 312 h 312"/>
                  <a:gd name="T22" fmla="*/ 252 w 300"/>
                  <a:gd name="T23" fmla="*/ 156 h 3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0" h="312">
                    <a:moveTo>
                      <a:pt x="252" y="156"/>
                    </a:moveTo>
                    <a:cubicBezTo>
                      <a:pt x="176" y="131"/>
                      <a:pt x="251" y="167"/>
                      <a:pt x="204" y="96"/>
                    </a:cubicBezTo>
                    <a:cubicBezTo>
                      <a:pt x="196" y="84"/>
                      <a:pt x="180" y="80"/>
                      <a:pt x="168" y="72"/>
                    </a:cubicBezTo>
                    <a:cubicBezTo>
                      <a:pt x="149" y="14"/>
                      <a:pt x="135" y="34"/>
                      <a:pt x="84" y="0"/>
                    </a:cubicBezTo>
                    <a:cubicBezTo>
                      <a:pt x="56" y="42"/>
                      <a:pt x="52" y="84"/>
                      <a:pt x="36" y="132"/>
                    </a:cubicBezTo>
                    <a:cubicBezTo>
                      <a:pt x="40" y="160"/>
                      <a:pt x="40" y="189"/>
                      <a:pt x="48" y="216"/>
                    </a:cubicBezTo>
                    <a:cubicBezTo>
                      <a:pt x="66" y="276"/>
                      <a:pt x="146" y="269"/>
                      <a:pt x="192" y="276"/>
                    </a:cubicBezTo>
                    <a:cubicBezTo>
                      <a:pt x="278" y="247"/>
                      <a:pt x="243" y="266"/>
                      <a:pt x="300" y="228"/>
                    </a:cubicBezTo>
                    <a:cubicBezTo>
                      <a:pt x="290" y="167"/>
                      <a:pt x="281" y="96"/>
                      <a:pt x="204" y="96"/>
                    </a:cubicBezTo>
                    <a:lnTo>
                      <a:pt x="96" y="120"/>
                    </a:lnTo>
                    <a:lnTo>
                      <a:pt x="0" y="312"/>
                    </a:lnTo>
                    <a:lnTo>
                      <a:pt x="252" y="156"/>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6" name="Freeform 35"/>
            <p:cNvSpPr>
              <a:spLocks/>
            </p:cNvSpPr>
            <p:nvPr/>
          </p:nvSpPr>
          <p:spPr bwMode="auto">
            <a:xfrm>
              <a:off x="2280" y="1380"/>
              <a:ext cx="208" cy="198"/>
            </a:xfrm>
            <a:custGeom>
              <a:avLst/>
              <a:gdLst>
                <a:gd name="T0" fmla="*/ 192 w 208"/>
                <a:gd name="T1" fmla="*/ 144 h 198"/>
                <a:gd name="T2" fmla="*/ 204 w 208"/>
                <a:gd name="T3" fmla="*/ 108 h 198"/>
                <a:gd name="T4" fmla="*/ 192 w 208"/>
                <a:gd name="T5" fmla="*/ 72 h 198"/>
                <a:gd name="T6" fmla="*/ 180 w 208"/>
                <a:gd name="T7" fmla="*/ 24 h 198"/>
                <a:gd name="T8" fmla="*/ 108 w 208"/>
                <a:gd name="T9" fmla="*/ 0 h 198"/>
                <a:gd name="T10" fmla="*/ 72 w 208"/>
                <a:gd name="T11" fmla="*/ 12 h 198"/>
                <a:gd name="T12" fmla="*/ 0 w 208"/>
                <a:gd name="T13" fmla="*/ 84 h 198"/>
                <a:gd name="T14" fmla="*/ 12 w 208"/>
                <a:gd name="T15" fmla="*/ 156 h 198"/>
                <a:gd name="T16" fmla="*/ 48 w 208"/>
                <a:gd name="T17" fmla="*/ 168 h 198"/>
                <a:gd name="T18" fmla="*/ 132 w 208"/>
                <a:gd name="T19" fmla="*/ 192 h 198"/>
                <a:gd name="T20" fmla="*/ 168 w 208"/>
                <a:gd name="T21" fmla="*/ 168 h 198"/>
                <a:gd name="T22" fmla="*/ 204 w 208"/>
                <a:gd name="T23" fmla="*/ 156 h 198"/>
                <a:gd name="T24" fmla="*/ 192 w 208"/>
                <a:gd name="T25" fmla="*/ 144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8" h="198">
                  <a:moveTo>
                    <a:pt x="192" y="144"/>
                  </a:moveTo>
                  <a:cubicBezTo>
                    <a:pt x="196" y="132"/>
                    <a:pt x="204" y="121"/>
                    <a:pt x="204" y="108"/>
                  </a:cubicBezTo>
                  <a:cubicBezTo>
                    <a:pt x="204" y="95"/>
                    <a:pt x="195" y="84"/>
                    <a:pt x="192" y="72"/>
                  </a:cubicBezTo>
                  <a:cubicBezTo>
                    <a:pt x="187" y="56"/>
                    <a:pt x="193" y="35"/>
                    <a:pt x="180" y="24"/>
                  </a:cubicBezTo>
                  <a:cubicBezTo>
                    <a:pt x="161" y="8"/>
                    <a:pt x="108" y="0"/>
                    <a:pt x="108" y="0"/>
                  </a:cubicBezTo>
                  <a:cubicBezTo>
                    <a:pt x="96" y="4"/>
                    <a:pt x="82" y="4"/>
                    <a:pt x="72" y="12"/>
                  </a:cubicBezTo>
                  <a:cubicBezTo>
                    <a:pt x="45" y="33"/>
                    <a:pt x="0" y="84"/>
                    <a:pt x="0" y="84"/>
                  </a:cubicBezTo>
                  <a:cubicBezTo>
                    <a:pt x="4" y="108"/>
                    <a:pt x="0" y="135"/>
                    <a:pt x="12" y="156"/>
                  </a:cubicBezTo>
                  <a:cubicBezTo>
                    <a:pt x="18" y="167"/>
                    <a:pt x="36" y="165"/>
                    <a:pt x="48" y="168"/>
                  </a:cubicBezTo>
                  <a:cubicBezTo>
                    <a:pt x="153" y="198"/>
                    <a:pt x="46" y="163"/>
                    <a:pt x="132" y="192"/>
                  </a:cubicBezTo>
                  <a:cubicBezTo>
                    <a:pt x="144" y="184"/>
                    <a:pt x="155" y="174"/>
                    <a:pt x="168" y="168"/>
                  </a:cubicBezTo>
                  <a:cubicBezTo>
                    <a:pt x="179" y="162"/>
                    <a:pt x="195" y="165"/>
                    <a:pt x="204" y="156"/>
                  </a:cubicBezTo>
                  <a:cubicBezTo>
                    <a:pt x="208" y="152"/>
                    <a:pt x="196" y="148"/>
                    <a:pt x="192" y="144"/>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pic>
        <p:nvPicPr>
          <p:cNvPr id="19" name="Picture 36" descr="CUBAFLAG"/>
          <p:cNvPicPr>
            <a:picLocks noChangeAspect="1" noChangeArrowheads="1" noCrop="1"/>
          </p:cNvPicPr>
          <p:nvPr/>
        </p:nvPicPr>
        <p:blipFill>
          <a:blip r:embed="rId2"/>
          <a:srcRect/>
          <a:stretch>
            <a:fillRect/>
          </a:stretch>
        </p:blipFill>
        <p:spPr bwMode="auto">
          <a:xfrm>
            <a:off x="6834182" y="180962"/>
            <a:ext cx="1057275" cy="627062"/>
          </a:xfrm>
          <a:prstGeom prst="rect">
            <a:avLst/>
          </a:prstGeom>
          <a:noFill/>
          <a:ln w="9525">
            <a:noFill/>
            <a:miter lim="800000"/>
            <a:headEnd/>
            <a:tailEnd/>
          </a:ln>
        </p:spPr>
      </p:pic>
      <p:sp>
        <p:nvSpPr>
          <p:cNvPr id="20" name="19 Rectángulo"/>
          <p:cNvSpPr/>
          <p:nvPr/>
        </p:nvSpPr>
        <p:spPr>
          <a:xfrm>
            <a:off x="3352800" y="2819400"/>
            <a:ext cx="4876800" cy="341632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pPr algn="just"/>
            <a:r>
              <a:rPr lang="es-ES" sz="2400" dirty="0" smtClean="0">
                <a:latin typeface="Arial" pitchFamily="34" charset="0"/>
                <a:cs typeface="Arial" pitchFamily="34" charset="0"/>
              </a:rPr>
              <a:t>La Iglesia católica vio desmoronarse sus asociaciones laicales:</a:t>
            </a:r>
          </a:p>
          <a:p>
            <a:pPr algn="just"/>
            <a:r>
              <a:rPr lang="es-ES" sz="2400" dirty="0" smtClean="0">
                <a:latin typeface="Arial" pitchFamily="34" charset="0"/>
                <a:cs typeface="Arial" pitchFamily="34" charset="0"/>
              </a:rPr>
              <a:t>La Juventud Católica Obrera.</a:t>
            </a:r>
          </a:p>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La Acción Católica.</a:t>
            </a:r>
          </a:p>
          <a:p>
            <a:pPr algn="just"/>
            <a:endParaRPr lang="es-ES" sz="2400" dirty="0" smtClean="0">
              <a:latin typeface="Arial" pitchFamily="34" charset="0"/>
              <a:cs typeface="Arial" pitchFamily="34" charset="0"/>
            </a:endParaRPr>
          </a:p>
          <a:p>
            <a:pPr algn="just"/>
            <a:r>
              <a:rPr lang="es-ES" sz="2400" dirty="0" smtClean="0">
                <a:latin typeface="Arial" pitchFamily="34" charset="0"/>
                <a:cs typeface="Arial" pitchFamily="34" charset="0"/>
              </a:rPr>
              <a:t>Y cómo se cerraban sus colegios y hospitales.</a:t>
            </a:r>
          </a:p>
        </p:txBody>
      </p:sp>
      <p:sp>
        <p:nvSpPr>
          <p:cNvPr id="21" name="20 Rectángulo"/>
          <p:cNvSpPr/>
          <p:nvPr/>
        </p:nvSpPr>
        <p:spPr>
          <a:xfrm>
            <a:off x="304800" y="990600"/>
            <a:ext cx="4572000" cy="830997"/>
          </a:xfrm>
          <a:prstGeom prst="rect">
            <a:avLst/>
          </a:prstGeom>
        </p:spPr>
        <p:style>
          <a:lnRef idx="1">
            <a:schemeClr val="accent2"/>
          </a:lnRef>
          <a:fillRef idx="2">
            <a:schemeClr val="accent2"/>
          </a:fillRef>
          <a:effectRef idx="1">
            <a:schemeClr val="accent2"/>
          </a:effectRef>
          <a:fontRef idx="minor">
            <a:schemeClr val="dk1"/>
          </a:fontRef>
        </p:style>
        <p:txBody>
          <a:bodyPr>
            <a:spAutoFit/>
          </a:bodyPr>
          <a:lstStyle/>
          <a:p>
            <a:pPr algn="ctr"/>
            <a:r>
              <a:rPr lang="es-ES" sz="2400" b="1" dirty="0" smtClean="0">
                <a:latin typeface="Arial" pitchFamily="34" charset="0"/>
                <a:cs typeface="Arial" pitchFamily="34" charset="0"/>
              </a:rPr>
              <a:t>Congreso Católico Nacional</a:t>
            </a:r>
            <a:r>
              <a:rPr lang="es-ES" sz="2400" dirty="0" smtClean="0">
                <a:latin typeface="Arial" pitchFamily="34" charset="0"/>
                <a:cs typeface="Arial" pitchFamily="34" charset="0"/>
              </a:rPr>
              <a:t> de noviembre de 1959</a:t>
            </a:r>
            <a:endParaRPr lang="es-ES" sz="2400" dirty="0">
              <a:latin typeface="Arial" pitchFamily="34" charset="0"/>
              <a:cs typeface="Arial" pitchFamily="34" charset="0"/>
            </a:endParaRPr>
          </a:p>
        </p:txBody>
      </p:sp>
      <p:sp>
        <p:nvSpPr>
          <p:cNvPr id="22" name="21 Flecha abajo"/>
          <p:cNvSpPr/>
          <p:nvPr/>
        </p:nvSpPr>
        <p:spPr>
          <a:xfrm>
            <a:off x="3581400" y="1981200"/>
            <a:ext cx="1018032" cy="762000"/>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s-ES"/>
          </a:p>
        </p:txBody>
      </p:sp>
      <p:pic>
        <p:nvPicPr>
          <p:cNvPr id="23" name="Picture 7" descr="C:\Users\Norma\Desktop\170px-Christian_cross.svg.png"/>
          <p:cNvPicPr>
            <a:picLocks noChangeAspect="1" noChangeArrowheads="1"/>
          </p:cNvPicPr>
          <p:nvPr/>
        </p:nvPicPr>
        <p:blipFill>
          <a:blip r:embed="rId3"/>
          <a:srcRect/>
          <a:stretch>
            <a:fillRect/>
          </a:stretch>
        </p:blipFill>
        <p:spPr bwMode="auto">
          <a:xfrm>
            <a:off x="8229600" y="457200"/>
            <a:ext cx="714348" cy="1142984"/>
          </a:xfrm>
          <a:prstGeom prst="rect">
            <a:avLst/>
          </a:prstGeom>
          <a:noFill/>
          <a:scene3d>
            <a:camera prst="orthographicFront"/>
            <a:lightRig rig="threePt" dir="t"/>
          </a:scene3d>
          <a:sp3d>
            <a:bevelT/>
          </a:sp3d>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1"/>
          <p:cNvGrpSpPr>
            <a:grpSpLocks/>
          </p:cNvGrpSpPr>
          <p:nvPr/>
        </p:nvGrpSpPr>
        <p:grpSpPr bwMode="auto">
          <a:xfrm>
            <a:off x="5486400" y="609600"/>
            <a:ext cx="3049702" cy="1000132"/>
            <a:chOff x="144" y="1248"/>
            <a:chExt cx="5452" cy="1816"/>
          </a:xfrm>
          <a:solidFill>
            <a:srgbClr val="00B050"/>
          </a:solidFill>
        </p:grpSpPr>
        <p:grpSp>
          <p:nvGrpSpPr>
            <p:cNvPr id="3" name="Group 22"/>
            <p:cNvGrpSpPr>
              <a:grpSpLocks/>
            </p:cNvGrpSpPr>
            <p:nvPr/>
          </p:nvGrpSpPr>
          <p:grpSpPr bwMode="auto">
            <a:xfrm>
              <a:off x="144" y="1248"/>
              <a:ext cx="5452" cy="1816"/>
              <a:chOff x="144" y="1248"/>
              <a:chExt cx="5452" cy="1816"/>
            </a:xfrm>
            <a:grpFill/>
          </p:grpSpPr>
          <p:grpSp>
            <p:nvGrpSpPr>
              <p:cNvPr id="4" name="Group 23"/>
              <p:cNvGrpSpPr>
                <a:grpSpLocks/>
              </p:cNvGrpSpPr>
              <p:nvPr/>
            </p:nvGrpSpPr>
            <p:grpSpPr bwMode="auto">
              <a:xfrm>
                <a:off x="144" y="1248"/>
                <a:ext cx="5452" cy="1816"/>
                <a:chOff x="144" y="1248"/>
                <a:chExt cx="5452" cy="1816"/>
              </a:xfrm>
              <a:grpFill/>
            </p:grpSpPr>
            <p:grpSp>
              <p:nvGrpSpPr>
                <p:cNvPr id="5" name="Group 24"/>
                <p:cNvGrpSpPr>
                  <a:grpSpLocks/>
                </p:cNvGrpSpPr>
                <p:nvPr/>
              </p:nvGrpSpPr>
              <p:grpSpPr bwMode="auto">
                <a:xfrm>
                  <a:off x="144" y="1248"/>
                  <a:ext cx="5452" cy="1816"/>
                  <a:chOff x="144" y="1248"/>
                  <a:chExt cx="5452" cy="1816"/>
                </a:xfrm>
                <a:grpFill/>
              </p:grpSpPr>
              <p:grpSp>
                <p:nvGrpSpPr>
                  <p:cNvPr id="7" name="Group 25"/>
                  <p:cNvGrpSpPr>
                    <a:grpSpLocks/>
                  </p:cNvGrpSpPr>
                  <p:nvPr/>
                </p:nvGrpSpPr>
                <p:grpSpPr bwMode="auto">
                  <a:xfrm>
                    <a:off x="144" y="1248"/>
                    <a:ext cx="5452" cy="1816"/>
                    <a:chOff x="144" y="1248"/>
                    <a:chExt cx="5452" cy="1816"/>
                  </a:xfrm>
                  <a:grpFill/>
                </p:grpSpPr>
                <p:grpSp>
                  <p:nvGrpSpPr>
                    <p:cNvPr id="9" name="Group 26"/>
                    <p:cNvGrpSpPr>
                      <a:grpSpLocks/>
                    </p:cNvGrpSpPr>
                    <p:nvPr/>
                  </p:nvGrpSpPr>
                  <p:grpSpPr bwMode="auto">
                    <a:xfrm>
                      <a:off x="144" y="1248"/>
                      <a:ext cx="5452" cy="1816"/>
                      <a:chOff x="144" y="1248"/>
                      <a:chExt cx="5452" cy="1816"/>
                    </a:xfrm>
                    <a:grpFill/>
                  </p:grpSpPr>
                  <p:sp>
                    <p:nvSpPr>
                      <p:cNvPr id="15" name="Freeform 27"/>
                      <p:cNvSpPr>
                        <a:spLocks/>
                      </p:cNvSpPr>
                      <p:nvPr/>
                    </p:nvSpPr>
                    <p:spPr bwMode="auto">
                      <a:xfrm>
                        <a:off x="2448" y="1392"/>
                        <a:ext cx="3148" cy="1672"/>
                      </a:xfrm>
                      <a:custGeom>
                        <a:avLst/>
                        <a:gdLst>
                          <a:gd name="T0" fmla="*/ 592 w 3148"/>
                          <a:gd name="T1" fmla="*/ 768 h 1672"/>
                          <a:gd name="T2" fmla="*/ 784 w 3148"/>
                          <a:gd name="T3" fmla="*/ 704 h 1672"/>
                          <a:gd name="T4" fmla="*/ 872 w 3148"/>
                          <a:gd name="T5" fmla="*/ 800 h 1672"/>
                          <a:gd name="T6" fmla="*/ 944 w 3148"/>
                          <a:gd name="T7" fmla="*/ 1016 h 1672"/>
                          <a:gd name="T8" fmla="*/ 984 w 3148"/>
                          <a:gd name="T9" fmla="*/ 1088 h 1672"/>
                          <a:gd name="T10" fmla="*/ 1208 w 3148"/>
                          <a:gd name="T11" fmla="*/ 1192 h 1672"/>
                          <a:gd name="T12" fmla="*/ 1592 w 3148"/>
                          <a:gd name="T13" fmla="*/ 1240 h 1672"/>
                          <a:gd name="T14" fmla="*/ 1568 w 3148"/>
                          <a:gd name="T15" fmla="*/ 1416 h 1672"/>
                          <a:gd name="T16" fmla="*/ 1464 w 3148"/>
                          <a:gd name="T17" fmla="*/ 1520 h 1672"/>
                          <a:gd name="T18" fmla="*/ 1376 w 3148"/>
                          <a:gd name="T19" fmla="*/ 1576 h 1672"/>
                          <a:gd name="T20" fmla="*/ 1368 w 3148"/>
                          <a:gd name="T21" fmla="*/ 1672 h 1672"/>
                          <a:gd name="T22" fmla="*/ 1552 w 3148"/>
                          <a:gd name="T23" fmla="*/ 1640 h 1672"/>
                          <a:gd name="T24" fmla="*/ 1792 w 3148"/>
                          <a:gd name="T25" fmla="*/ 1592 h 1672"/>
                          <a:gd name="T26" fmla="*/ 2216 w 3148"/>
                          <a:gd name="T27" fmla="*/ 1568 h 1672"/>
                          <a:gd name="T28" fmla="*/ 2624 w 3148"/>
                          <a:gd name="T29" fmla="*/ 1544 h 1672"/>
                          <a:gd name="T30" fmla="*/ 2760 w 3148"/>
                          <a:gd name="T31" fmla="*/ 1552 h 1672"/>
                          <a:gd name="T32" fmla="*/ 3128 w 3148"/>
                          <a:gd name="T33" fmla="*/ 1424 h 1672"/>
                          <a:gd name="T34" fmla="*/ 3048 w 3148"/>
                          <a:gd name="T35" fmla="*/ 1384 h 1672"/>
                          <a:gd name="T36" fmla="*/ 2872 w 3148"/>
                          <a:gd name="T37" fmla="*/ 1256 h 1672"/>
                          <a:gd name="T38" fmla="*/ 2696 w 3148"/>
                          <a:gd name="T39" fmla="*/ 1176 h 1672"/>
                          <a:gd name="T40" fmla="*/ 2400 w 3148"/>
                          <a:gd name="T41" fmla="*/ 1152 h 1672"/>
                          <a:gd name="T42" fmla="*/ 2392 w 3148"/>
                          <a:gd name="T43" fmla="*/ 1056 h 1672"/>
                          <a:gd name="T44" fmla="*/ 2296 w 3148"/>
                          <a:gd name="T45" fmla="*/ 936 h 1672"/>
                          <a:gd name="T46" fmla="*/ 2056 w 3148"/>
                          <a:gd name="T47" fmla="*/ 928 h 1672"/>
                          <a:gd name="T48" fmla="*/ 1904 w 3148"/>
                          <a:gd name="T49" fmla="*/ 928 h 1672"/>
                          <a:gd name="T50" fmla="*/ 1792 w 3148"/>
                          <a:gd name="T51" fmla="*/ 848 h 1672"/>
                          <a:gd name="T52" fmla="*/ 1712 w 3148"/>
                          <a:gd name="T53" fmla="*/ 784 h 1672"/>
                          <a:gd name="T54" fmla="*/ 1592 w 3148"/>
                          <a:gd name="T55" fmla="*/ 704 h 1672"/>
                          <a:gd name="T56" fmla="*/ 1440 w 3148"/>
                          <a:gd name="T57" fmla="*/ 592 h 1672"/>
                          <a:gd name="T58" fmla="*/ 1352 w 3148"/>
                          <a:gd name="T59" fmla="*/ 536 h 1672"/>
                          <a:gd name="T60" fmla="*/ 1256 w 3148"/>
                          <a:gd name="T61" fmla="*/ 480 h 1672"/>
                          <a:gd name="T62" fmla="*/ 1216 w 3148"/>
                          <a:gd name="T63" fmla="*/ 496 h 1672"/>
                          <a:gd name="T64" fmla="*/ 1456 w 3148"/>
                          <a:gd name="T65" fmla="*/ 640 h 1672"/>
                          <a:gd name="T66" fmla="*/ 1504 w 3148"/>
                          <a:gd name="T67" fmla="*/ 704 h 1672"/>
                          <a:gd name="T68" fmla="*/ 1600 w 3148"/>
                          <a:gd name="T69" fmla="*/ 784 h 1672"/>
                          <a:gd name="T70" fmla="*/ 1512 w 3148"/>
                          <a:gd name="T71" fmla="*/ 720 h 1672"/>
                          <a:gd name="T72" fmla="*/ 1296 w 3148"/>
                          <a:gd name="T73" fmla="*/ 600 h 1672"/>
                          <a:gd name="T74" fmla="*/ 1120 w 3148"/>
                          <a:gd name="T75" fmla="*/ 488 h 1672"/>
                          <a:gd name="T76" fmla="*/ 1024 w 3148"/>
                          <a:gd name="T77" fmla="*/ 440 h 1672"/>
                          <a:gd name="T78" fmla="*/ 832 w 3148"/>
                          <a:gd name="T79" fmla="*/ 328 h 1672"/>
                          <a:gd name="T80" fmla="*/ 480 w 3148"/>
                          <a:gd name="T81" fmla="*/ 296 h 1672"/>
                          <a:gd name="T82" fmla="*/ 416 w 3148"/>
                          <a:gd name="T83" fmla="*/ 224 h 1672"/>
                          <a:gd name="T84" fmla="*/ 352 w 3148"/>
                          <a:gd name="T85" fmla="*/ 168 h 1672"/>
                          <a:gd name="T86" fmla="*/ 216 w 3148"/>
                          <a:gd name="T87" fmla="*/ 64 h 1672"/>
                          <a:gd name="T88" fmla="*/ 0 w 3148"/>
                          <a:gd name="T89" fmla="*/ 32 h 16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148" h="1672">
                            <a:moveTo>
                              <a:pt x="520" y="744"/>
                            </a:moveTo>
                            <a:cubicBezTo>
                              <a:pt x="536" y="749"/>
                              <a:pt x="552" y="755"/>
                              <a:pt x="568" y="760"/>
                            </a:cubicBezTo>
                            <a:cubicBezTo>
                              <a:pt x="576" y="763"/>
                              <a:pt x="592" y="768"/>
                              <a:pt x="592" y="768"/>
                            </a:cubicBezTo>
                            <a:cubicBezTo>
                              <a:pt x="632" y="755"/>
                              <a:pt x="672" y="741"/>
                              <a:pt x="712" y="728"/>
                            </a:cubicBezTo>
                            <a:cubicBezTo>
                              <a:pt x="728" y="723"/>
                              <a:pt x="744" y="717"/>
                              <a:pt x="760" y="712"/>
                            </a:cubicBezTo>
                            <a:cubicBezTo>
                              <a:pt x="768" y="709"/>
                              <a:pt x="784" y="704"/>
                              <a:pt x="784" y="704"/>
                            </a:cubicBezTo>
                            <a:cubicBezTo>
                              <a:pt x="805" y="707"/>
                              <a:pt x="833" y="697"/>
                              <a:pt x="848" y="712"/>
                            </a:cubicBezTo>
                            <a:cubicBezTo>
                              <a:pt x="863" y="727"/>
                              <a:pt x="850" y="755"/>
                              <a:pt x="856" y="776"/>
                            </a:cubicBezTo>
                            <a:cubicBezTo>
                              <a:pt x="859" y="785"/>
                              <a:pt x="867" y="792"/>
                              <a:pt x="872" y="800"/>
                            </a:cubicBezTo>
                            <a:cubicBezTo>
                              <a:pt x="875" y="811"/>
                              <a:pt x="875" y="822"/>
                              <a:pt x="880" y="832"/>
                            </a:cubicBezTo>
                            <a:cubicBezTo>
                              <a:pt x="889" y="849"/>
                              <a:pt x="912" y="880"/>
                              <a:pt x="912" y="880"/>
                            </a:cubicBezTo>
                            <a:cubicBezTo>
                              <a:pt x="920" y="927"/>
                              <a:pt x="935" y="970"/>
                              <a:pt x="944" y="1016"/>
                            </a:cubicBezTo>
                            <a:cubicBezTo>
                              <a:pt x="947" y="1029"/>
                              <a:pt x="944" y="1045"/>
                              <a:pt x="952" y="1056"/>
                            </a:cubicBezTo>
                            <a:cubicBezTo>
                              <a:pt x="957" y="1063"/>
                              <a:pt x="968" y="1061"/>
                              <a:pt x="976" y="1064"/>
                            </a:cubicBezTo>
                            <a:cubicBezTo>
                              <a:pt x="979" y="1072"/>
                              <a:pt x="977" y="1083"/>
                              <a:pt x="984" y="1088"/>
                            </a:cubicBezTo>
                            <a:cubicBezTo>
                              <a:pt x="991" y="1093"/>
                              <a:pt x="1084" y="1119"/>
                              <a:pt x="1088" y="1120"/>
                            </a:cubicBezTo>
                            <a:cubicBezTo>
                              <a:pt x="1115" y="1138"/>
                              <a:pt x="1122" y="1158"/>
                              <a:pt x="1152" y="1168"/>
                            </a:cubicBezTo>
                            <a:cubicBezTo>
                              <a:pt x="1163" y="1202"/>
                              <a:pt x="1175" y="1203"/>
                              <a:pt x="1208" y="1192"/>
                            </a:cubicBezTo>
                            <a:cubicBezTo>
                              <a:pt x="1316" y="1219"/>
                              <a:pt x="1290" y="1211"/>
                              <a:pt x="1408" y="1200"/>
                            </a:cubicBezTo>
                            <a:cubicBezTo>
                              <a:pt x="1454" y="1208"/>
                              <a:pt x="1468" y="1224"/>
                              <a:pt x="1504" y="1200"/>
                            </a:cubicBezTo>
                            <a:cubicBezTo>
                              <a:pt x="1548" y="1206"/>
                              <a:pt x="1578" y="1198"/>
                              <a:pt x="1592" y="1240"/>
                            </a:cubicBezTo>
                            <a:cubicBezTo>
                              <a:pt x="1576" y="1289"/>
                              <a:pt x="1596" y="1297"/>
                              <a:pt x="1640" y="1312"/>
                            </a:cubicBezTo>
                            <a:cubicBezTo>
                              <a:pt x="1664" y="1347"/>
                              <a:pt x="1659" y="1368"/>
                              <a:pt x="1624" y="1392"/>
                            </a:cubicBezTo>
                            <a:cubicBezTo>
                              <a:pt x="1610" y="1433"/>
                              <a:pt x="1606" y="1441"/>
                              <a:pt x="1568" y="1416"/>
                            </a:cubicBezTo>
                            <a:cubicBezTo>
                              <a:pt x="1504" y="1459"/>
                              <a:pt x="1581" y="1403"/>
                              <a:pt x="1528" y="1456"/>
                            </a:cubicBezTo>
                            <a:cubicBezTo>
                              <a:pt x="1465" y="1519"/>
                              <a:pt x="1546" y="1417"/>
                              <a:pt x="1480" y="1496"/>
                            </a:cubicBezTo>
                            <a:cubicBezTo>
                              <a:pt x="1474" y="1503"/>
                              <a:pt x="1472" y="1514"/>
                              <a:pt x="1464" y="1520"/>
                            </a:cubicBezTo>
                            <a:cubicBezTo>
                              <a:pt x="1450" y="1531"/>
                              <a:pt x="1431" y="1534"/>
                              <a:pt x="1416" y="1544"/>
                            </a:cubicBezTo>
                            <a:cubicBezTo>
                              <a:pt x="1411" y="1552"/>
                              <a:pt x="1408" y="1562"/>
                              <a:pt x="1400" y="1568"/>
                            </a:cubicBezTo>
                            <a:cubicBezTo>
                              <a:pt x="1393" y="1573"/>
                              <a:pt x="1382" y="1570"/>
                              <a:pt x="1376" y="1576"/>
                            </a:cubicBezTo>
                            <a:cubicBezTo>
                              <a:pt x="1370" y="1582"/>
                              <a:pt x="1373" y="1593"/>
                              <a:pt x="1368" y="1600"/>
                            </a:cubicBezTo>
                            <a:cubicBezTo>
                              <a:pt x="1362" y="1608"/>
                              <a:pt x="1352" y="1611"/>
                              <a:pt x="1344" y="1616"/>
                            </a:cubicBezTo>
                            <a:cubicBezTo>
                              <a:pt x="1333" y="1649"/>
                              <a:pt x="1334" y="1661"/>
                              <a:pt x="1368" y="1672"/>
                            </a:cubicBezTo>
                            <a:cubicBezTo>
                              <a:pt x="1384" y="1667"/>
                              <a:pt x="1400" y="1661"/>
                              <a:pt x="1416" y="1656"/>
                            </a:cubicBezTo>
                            <a:cubicBezTo>
                              <a:pt x="1424" y="1653"/>
                              <a:pt x="1440" y="1648"/>
                              <a:pt x="1440" y="1648"/>
                            </a:cubicBezTo>
                            <a:cubicBezTo>
                              <a:pt x="1521" y="1658"/>
                              <a:pt x="1484" y="1663"/>
                              <a:pt x="1552" y="1640"/>
                            </a:cubicBezTo>
                            <a:cubicBezTo>
                              <a:pt x="1568" y="1635"/>
                              <a:pt x="1584" y="1629"/>
                              <a:pt x="1600" y="1624"/>
                            </a:cubicBezTo>
                            <a:cubicBezTo>
                              <a:pt x="1608" y="1621"/>
                              <a:pt x="1624" y="1616"/>
                              <a:pt x="1624" y="1616"/>
                            </a:cubicBezTo>
                            <a:cubicBezTo>
                              <a:pt x="1675" y="1650"/>
                              <a:pt x="1744" y="1624"/>
                              <a:pt x="1792" y="1592"/>
                            </a:cubicBezTo>
                            <a:cubicBezTo>
                              <a:pt x="1843" y="1600"/>
                              <a:pt x="1855" y="1594"/>
                              <a:pt x="1904" y="1584"/>
                            </a:cubicBezTo>
                            <a:cubicBezTo>
                              <a:pt x="1971" y="1601"/>
                              <a:pt x="2038" y="1571"/>
                              <a:pt x="2104" y="1560"/>
                            </a:cubicBezTo>
                            <a:cubicBezTo>
                              <a:pt x="2143" y="1568"/>
                              <a:pt x="2178" y="1581"/>
                              <a:pt x="2216" y="1568"/>
                            </a:cubicBezTo>
                            <a:cubicBezTo>
                              <a:pt x="2389" y="1575"/>
                              <a:pt x="2381" y="1569"/>
                              <a:pt x="2504" y="1600"/>
                            </a:cubicBezTo>
                            <a:cubicBezTo>
                              <a:pt x="2539" y="1597"/>
                              <a:pt x="2576" y="1607"/>
                              <a:pt x="2608" y="1592"/>
                            </a:cubicBezTo>
                            <a:cubicBezTo>
                              <a:pt x="2623" y="1585"/>
                              <a:pt x="2608" y="1549"/>
                              <a:pt x="2624" y="1544"/>
                            </a:cubicBezTo>
                            <a:cubicBezTo>
                              <a:pt x="2632" y="1541"/>
                              <a:pt x="2640" y="1539"/>
                              <a:pt x="2648" y="1536"/>
                            </a:cubicBezTo>
                            <a:cubicBezTo>
                              <a:pt x="2636" y="1595"/>
                              <a:pt x="2641" y="1586"/>
                              <a:pt x="2696" y="1600"/>
                            </a:cubicBezTo>
                            <a:cubicBezTo>
                              <a:pt x="2717" y="1569"/>
                              <a:pt x="2730" y="1569"/>
                              <a:pt x="2760" y="1552"/>
                            </a:cubicBezTo>
                            <a:cubicBezTo>
                              <a:pt x="2777" y="1543"/>
                              <a:pt x="2790" y="1526"/>
                              <a:pt x="2808" y="1520"/>
                            </a:cubicBezTo>
                            <a:cubicBezTo>
                              <a:pt x="2888" y="1493"/>
                              <a:pt x="2981" y="1486"/>
                              <a:pt x="3064" y="1480"/>
                            </a:cubicBezTo>
                            <a:cubicBezTo>
                              <a:pt x="3120" y="1443"/>
                              <a:pt x="3101" y="1464"/>
                              <a:pt x="3128" y="1424"/>
                            </a:cubicBezTo>
                            <a:cubicBezTo>
                              <a:pt x="3123" y="1416"/>
                              <a:pt x="3114" y="1409"/>
                              <a:pt x="3112" y="1400"/>
                            </a:cubicBezTo>
                            <a:cubicBezTo>
                              <a:pt x="3104" y="1354"/>
                              <a:pt x="3148" y="1395"/>
                              <a:pt x="3096" y="1360"/>
                            </a:cubicBezTo>
                            <a:cubicBezTo>
                              <a:pt x="3084" y="1368"/>
                              <a:pt x="3065" y="1384"/>
                              <a:pt x="3048" y="1384"/>
                            </a:cubicBezTo>
                            <a:cubicBezTo>
                              <a:pt x="3024" y="1384"/>
                              <a:pt x="2999" y="1360"/>
                              <a:pt x="2976" y="1352"/>
                            </a:cubicBezTo>
                            <a:cubicBezTo>
                              <a:pt x="2953" y="1329"/>
                              <a:pt x="2916" y="1289"/>
                              <a:pt x="2888" y="1280"/>
                            </a:cubicBezTo>
                            <a:cubicBezTo>
                              <a:pt x="2883" y="1272"/>
                              <a:pt x="2880" y="1262"/>
                              <a:pt x="2872" y="1256"/>
                            </a:cubicBezTo>
                            <a:cubicBezTo>
                              <a:pt x="2865" y="1251"/>
                              <a:pt x="2854" y="1254"/>
                              <a:pt x="2848" y="1248"/>
                            </a:cubicBezTo>
                            <a:cubicBezTo>
                              <a:pt x="2805" y="1205"/>
                              <a:pt x="2880" y="1237"/>
                              <a:pt x="2816" y="1216"/>
                            </a:cubicBezTo>
                            <a:cubicBezTo>
                              <a:pt x="2799" y="1165"/>
                              <a:pt x="2742" y="1187"/>
                              <a:pt x="2696" y="1176"/>
                            </a:cubicBezTo>
                            <a:cubicBezTo>
                              <a:pt x="2650" y="1145"/>
                              <a:pt x="2597" y="1154"/>
                              <a:pt x="2552" y="1184"/>
                            </a:cubicBezTo>
                            <a:cubicBezTo>
                              <a:pt x="2495" y="1146"/>
                              <a:pt x="2523" y="1147"/>
                              <a:pt x="2472" y="1160"/>
                            </a:cubicBezTo>
                            <a:cubicBezTo>
                              <a:pt x="2435" y="1184"/>
                              <a:pt x="2435" y="1175"/>
                              <a:pt x="2400" y="1152"/>
                            </a:cubicBezTo>
                            <a:cubicBezTo>
                              <a:pt x="2339" y="1172"/>
                              <a:pt x="2369" y="1171"/>
                              <a:pt x="2312" y="1160"/>
                            </a:cubicBezTo>
                            <a:cubicBezTo>
                              <a:pt x="2299" y="1120"/>
                              <a:pt x="2288" y="1088"/>
                              <a:pt x="2336" y="1072"/>
                            </a:cubicBezTo>
                            <a:cubicBezTo>
                              <a:pt x="2367" y="1093"/>
                              <a:pt x="2380" y="1093"/>
                              <a:pt x="2392" y="1056"/>
                            </a:cubicBezTo>
                            <a:cubicBezTo>
                              <a:pt x="2388" y="1031"/>
                              <a:pt x="2391" y="995"/>
                              <a:pt x="2368" y="976"/>
                            </a:cubicBezTo>
                            <a:cubicBezTo>
                              <a:pt x="2361" y="971"/>
                              <a:pt x="2351" y="972"/>
                              <a:pt x="2344" y="968"/>
                            </a:cubicBezTo>
                            <a:cubicBezTo>
                              <a:pt x="2327" y="959"/>
                              <a:pt x="2296" y="936"/>
                              <a:pt x="2296" y="936"/>
                            </a:cubicBezTo>
                            <a:cubicBezTo>
                              <a:pt x="2238" y="955"/>
                              <a:pt x="2177" y="965"/>
                              <a:pt x="2120" y="984"/>
                            </a:cubicBezTo>
                            <a:cubicBezTo>
                              <a:pt x="2115" y="976"/>
                              <a:pt x="2111" y="966"/>
                              <a:pt x="2104" y="960"/>
                            </a:cubicBezTo>
                            <a:cubicBezTo>
                              <a:pt x="2090" y="947"/>
                              <a:pt x="2056" y="928"/>
                              <a:pt x="2056" y="928"/>
                            </a:cubicBezTo>
                            <a:cubicBezTo>
                              <a:pt x="2053" y="920"/>
                              <a:pt x="2054" y="910"/>
                              <a:pt x="2048" y="904"/>
                            </a:cubicBezTo>
                            <a:cubicBezTo>
                              <a:pt x="2042" y="898"/>
                              <a:pt x="1987" y="876"/>
                              <a:pt x="1976" y="872"/>
                            </a:cubicBezTo>
                            <a:cubicBezTo>
                              <a:pt x="1858" y="885"/>
                              <a:pt x="1927" y="859"/>
                              <a:pt x="1904" y="928"/>
                            </a:cubicBezTo>
                            <a:cubicBezTo>
                              <a:pt x="1853" y="915"/>
                              <a:pt x="1877" y="903"/>
                              <a:pt x="1832" y="888"/>
                            </a:cubicBezTo>
                            <a:cubicBezTo>
                              <a:pt x="1873" y="874"/>
                              <a:pt x="1877" y="865"/>
                              <a:pt x="1840" y="840"/>
                            </a:cubicBezTo>
                            <a:cubicBezTo>
                              <a:pt x="1824" y="843"/>
                              <a:pt x="1808" y="844"/>
                              <a:pt x="1792" y="848"/>
                            </a:cubicBezTo>
                            <a:cubicBezTo>
                              <a:pt x="1776" y="852"/>
                              <a:pt x="1744" y="864"/>
                              <a:pt x="1744" y="864"/>
                            </a:cubicBezTo>
                            <a:cubicBezTo>
                              <a:pt x="1749" y="848"/>
                              <a:pt x="1755" y="832"/>
                              <a:pt x="1760" y="816"/>
                            </a:cubicBezTo>
                            <a:cubicBezTo>
                              <a:pt x="1766" y="798"/>
                              <a:pt x="1728" y="795"/>
                              <a:pt x="1712" y="784"/>
                            </a:cubicBezTo>
                            <a:cubicBezTo>
                              <a:pt x="1696" y="773"/>
                              <a:pt x="1680" y="763"/>
                              <a:pt x="1664" y="752"/>
                            </a:cubicBezTo>
                            <a:cubicBezTo>
                              <a:pt x="1648" y="741"/>
                              <a:pt x="1632" y="731"/>
                              <a:pt x="1616" y="720"/>
                            </a:cubicBezTo>
                            <a:cubicBezTo>
                              <a:pt x="1608" y="715"/>
                              <a:pt x="1592" y="704"/>
                              <a:pt x="1592" y="704"/>
                            </a:cubicBezTo>
                            <a:cubicBezTo>
                              <a:pt x="1581" y="688"/>
                              <a:pt x="1578" y="662"/>
                              <a:pt x="1560" y="656"/>
                            </a:cubicBezTo>
                            <a:cubicBezTo>
                              <a:pt x="1494" y="634"/>
                              <a:pt x="1526" y="649"/>
                              <a:pt x="1464" y="608"/>
                            </a:cubicBezTo>
                            <a:cubicBezTo>
                              <a:pt x="1456" y="603"/>
                              <a:pt x="1449" y="595"/>
                              <a:pt x="1440" y="592"/>
                            </a:cubicBezTo>
                            <a:cubicBezTo>
                              <a:pt x="1424" y="587"/>
                              <a:pt x="1392" y="576"/>
                              <a:pt x="1392" y="576"/>
                            </a:cubicBezTo>
                            <a:cubicBezTo>
                              <a:pt x="1387" y="568"/>
                              <a:pt x="1383" y="559"/>
                              <a:pt x="1376" y="552"/>
                            </a:cubicBezTo>
                            <a:cubicBezTo>
                              <a:pt x="1369" y="545"/>
                              <a:pt x="1358" y="544"/>
                              <a:pt x="1352" y="536"/>
                            </a:cubicBezTo>
                            <a:cubicBezTo>
                              <a:pt x="1347" y="529"/>
                              <a:pt x="1349" y="519"/>
                              <a:pt x="1344" y="512"/>
                            </a:cubicBezTo>
                            <a:cubicBezTo>
                              <a:pt x="1338" y="503"/>
                              <a:pt x="1328" y="496"/>
                              <a:pt x="1320" y="488"/>
                            </a:cubicBezTo>
                            <a:cubicBezTo>
                              <a:pt x="1305" y="443"/>
                              <a:pt x="1292" y="468"/>
                              <a:pt x="1256" y="480"/>
                            </a:cubicBezTo>
                            <a:cubicBezTo>
                              <a:pt x="1240" y="477"/>
                              <a:pt x="1224" y="476"/>
                              <a:pt x="1208" y="472"/>
                            </a:cubicBezTo>
                            <a:cubicBezTo>
                              <a:pt x="1200" y="470"/>
                              <a:pt x="1190" y="458"/>
                              <a:pt x="1184" y="464"/>
                            </a:cubicBezTo>
                            <a:cubicBezTo>
                              <a:pt x="1163" y="485"/>
                              <a:pt x="1216" y="496"/>
                              <a:pt x="1216" y="496"/>
                            </a:cubicBezTo>
                            <a:cubicBezTo>
                              <a:pt x="1231" y="504"/>
                              <a:pt x="1318" y="574"/>
                              <a:pt x="1336" y="576"/>
                            </a:cubicBezTo>
                            <a:cubicBezTo>
                              <a:pt x="1357" y="579"/>
                              <a:pt x="1379" y="581"/>
                              <a:pt x="1400" y="584"/>
                            </a:cubicBezTo>
                            <a:cubicBezTo>
                              <a:pt x="1437" y="639"/>
                              <a:pt x="1414" y="626"/>
                              <a:pt x="1456" y="640"/>
                            </a:cubicBezTo>
                            <a:cubicBezTo>
                              <a:pt x="1461" y="648"/>
                              <a:pt x="1465" y="657"/>
                              <a:pt x="1472" y="664"/>
                            </a:cubicBezTo>
                            <a:cubicBezTo>
                              <a:pt x="1479" y="671"/>
                              <a:pt x="1490" y="672"/>
                              <a:pt x="1496" y="680"/>
                            </a:cubicBezTo>
                            <a:cubicBezTo>
                              <a:pt x="1501" y="687"/>
                              <a:pt x="1498" y="698"/>
                              <a:pt x="1504" y="704"/>
                            </a:cubicBezTo>
                            <a:cubicBezTo>
                              <a:pt x="1510" y="710"/>
                              <a:pt x="1520" y="708"/>
                              <a:pt x="1528" y="712"/>
                            </a:cubicBezTo>
                            <a:cubicBezTo>
                              <a:pt x="1537" y="716"/>
                              <a:pt x="1544" y="723"/>
                              <a:pt x="1552" y="728"/>
                            </a:cubicBezTo>
                            <a:cubicBezTo>
                              <a:pt x="1579" y="768"/>
                              <a:pt x="1586" y="741"/>
                              <a:pt x="1600" y="784"/>
                            </a:cubicBezTo>
                            <a:cubicBezTo>
                              <a:pt x="1584" y="789"/>
                              <a:pt x="1568" y="795"/>
                              <a:pt x="1552" y="800"/>
                            </a:cubicBezTo>
                            <a:cubicBezTo>
                              <a:pt x="1544" y="803"/>
                              <a:pt x="1528" y="808"/>
                              <a:pt x="1528" y="808"/>
                            </a:cubicBezTo>
                            <a:cubicBezTo>
                              <a:pt x="1535" y="772"/>
                              <a:pt x="1540" y="748"/>
                              <a:pt x="1512" y="720"/>
                            </a:cubicBezTo>
                            <a:cubicBezTo>
                              <a:pt x="1493" y="701"/>
                              <a:pt x="1440" y="688"/>
                              <a:pt x="1440" y="688"/>
                            </a:cubicBezTo>
                            <a:cubicBezTo>
                              <a:pt x="1418" y="656"/>
                              <a:pt x="1382" y="641"/>
                              <a:pt x="1344" y="632"/>
                            </a:cubicBezTo>
                            <a:cubicBezTo>
                              <a:pt x="1328" y="621"/>
                              <a:pt x="1314" y="606"/>
                              <a:pt x="1296" y="600"/>
                            </a:cubicBezTo>
                            <a:cubicBezTo>
                              <a:pt x="1239" y="581"/>
                              <a:pt x="1262" y="593"/>
                              <a:pt x="1224" y="568"/>
                            </a:cubicBezTo>
                            <a:cubicBezTo>
                              <a:pt x="1205" y="539"/>
                              <a:pt x="1188" y="539"/>
                              <a:pt x="1160" y="520"/>
                            </a:cubicBezTo>
                            <a:cubicBezTo>
                              <a:pt x="1124" y="466"/>
                              <a:pt x="1166" y="519"/>
                              <a:pt x="1120" y="488"/>
                            </a:cubicBezTo>
                            <a:cubicBezTo>
                              <a:pt x="1111" y="482"/>
                              <a:pt x="1106" y="469"/>
                              <a:pt x="1096" y="464"/>
                            </a:cubicBezTo>
                            <a:cubicBezTo>
                              <a:pt x="1081" y="456"/>
                              <a:pt x="1064" y="453"/>
                              <a:pt x="1048" y="448"/>
                            </a:cubicBezTo>
                            <a:cubicBezTo>
                              <a:pt x="1040" y="445"/>
                              <a:pt x="1024" y="440"/>
                              <a:pt x="1024" y="440"/>
                            </a:cubicBezTo>
                            <a:cubicBezTo>
                              <a:pt x="1009" y="425"/>
                              <a:pt x="996" y="409"/>
                              <a:pt x="976" y="400"/>
                            </a:cubicBezTo>
                            <a:cubicBezTo>
                              <a:pt x="961" y="393"/>
                              <a:pt x="942" y="393"/>
                              <a:pt x="928" y="384"/>
                            </a:cubicBezTo>
                            <a:cubicBezTo>
                              <a:pt x="897" y="363"/>
                              <a:pt x="866" y="343"/>
                              <a:pt x="832" y="328"/>
                            </a:cubicBezTo>
                            <a:cubicBezTo>
                              <a:pt x="832" y="328"/>
                              <a:pt x="772" y="308"/>
                              <a:pt x="760" y="304"/>
                            </a:cubicBezTo>
                            <a:cubicBezTo>
                              <a:pt x="752" y="301"/>
                              <a:pt x="736" y="296"/>
                              <a:pt x="736" y="296"/>
                            </a:cubicBezTo>
                            <a:cubicBezTo>
                              <a:pt x="583" y="311"/>
                              <a:pt x="601" y="311"/>
                              <a:pt x="480" y="296"/>
                            </a:cubicBezTo>
                            <a:cubicBezTo>
                              <a:pt x="460" y="236"/>
                              <a:pt x="489" y="308"/>
                              <a:pt x="448" y="256"/>
                            </a:cubicBezTo>
                            <a:cubicBezTo>
                              <a:pt x="443" y="249"/>
                              <a:pt x="446" y="238"/>
                              <a:pt x="440" y="232"/>
                            </a:cubicBezTo>
                            <a:cubicBezTo>
                              <a:pt x="434" y="226"/>
                              <a:pt x="424" y="228"/>
                              <a:pt x="416" y="224"/>
                            </a:cubicBezTo>
                            <a:cubicBezTo>
                              <a:pt x="407" y="220"/>
                              <a:pt x="400" y="213"/>
                              <a:pt x="392" y="208"/>
                            </a:cubicBezTo>
                            <a:cubicBezTo>
                              <a:pt x="387" y="200"/>
                              <a:pt x="383" y="191"/>
                              <a:pt x="376" y="184"/>
                            </a:cubicBezTo>
                            <a:cubicBezTo>
                              <a:pt x="369" y="177"/>
                              <a:pt x="357" y="176"/>
                              <a:pt x="352" y="168"/>
                            </a:cubicBezTo>
                            <a:cubicBezTo>
                              <a:pt x="343" y="154"/>
                              <a:pt x="341" y="136"/>
                              <a:pt x="336" y="120"/>
                            </a:cubicBezTo>
                            <a:cubicBezTo>
                              <a:pt x="333" y="112"/>
                              <a:pt x="320" y="116"/>
                              <a:pt x="312" y="112"/>
                            </a:cubicBezTo>
                            <a:cubicBezTo>
                              <a:pt x="280" y="96"/>
                              <a:pt x="251" y="76"/>
                              <a:pt x="216" y="64"/>
                            </a:cubicBezTo>
                            <a:cubicBezTo>
                              <a:pt x="211" y="56"/>
                              <a:pt x="208" y="45"/>
                              <a:pt x="200" y="40"/>
                            </a:cubicBezTo>
                            <a:cubicBezTo>
                              <a:pt x="195" y="37"/>
                              <a:pt x="114" y="3"/>
                              <a:pt x="104" y="0"/>
                            </a:cubicBezTo>
                            <a:cubicBezTo>
                              <a:pt x="68" y="12"/>
                              <a:pt x="37" y="32"/>
                              <a:pt x="0" y="3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nvGrpSpPr>
                      <p:cNvPr id="11" name="Group 28"/>
                      <p:cNvGrpSpPr>
                        <a:grpSpLocks/>
                      </p:cNvGrpSpPr>
                      <p:nvPr/>
                    </p:nvGrpSpPr>
                    <p:grpSpPr bwMode="auto">
                      <a:xfrm>
                        <a:off x="144" y="1248"/>
                        <a:ext cx="2834" cy="889"/>
                        <a:chOff x="134" y="1247"/>
                        <a:chExt cx="2834" cy="889"/>
                      </a:xfrm>
                      <a:grpFill/>
                    </p:grpSpPr>
                    <p:sp>
                      <p:nvSpPr>
                        <p:cNvPr id="17" name="Freeform 29"/>
                        <p:cNvSpPr>
                          <a:spLocks/>
                        </p:cNvSpPr>
                        <p:nvPr/>
                      </p:nvSpPr>
                      <p:spPr bwMode="auto">
                        <a:xfrm>
                          <a:off x="134" y="1247"/>
                          <a:ext cx="2834" cy="889"/>
                        </a:xfrm>
                        <a:custGeom>
                          <a:avLst/>
                          <a:gdLst>
                            <a:gd name="T0" fmla="*/ 2066 w 2834"/>
                            <a:gd name="T1" fmla="*/ 113 h 889"/>
                            <a:gd name="T2" fmla="*/ 1954 w 2834"/>
                            <a:gd name="T3" fmla="*/ 73 h 889"/>
                            <a:gd name="T4" fmla="*/ 1866 w 2834"/>
                            <a:gd name="T5" fmla="*/ 73 h 889"/>
                            <a:gd name="T6" fmla="*/ 1706 w 2834"/>
                            <a:gd name="T7" fmla="*/ 57 h 889"/>
                            <a:gd name="T8" fmla="*/ 1354 w 2834"/>
                            <a:gd name="T9" fmla="*/ 17 h 889"/>
                            <a:gd name="T10" fmla="*/ 1258 w 2834"/>
                            <a:gd name="T11" fmla="*/ 57 h 889"/>
                            <a:gd name="T12" fmla="*/ 1082 w 2834"/>
                            <a:gd name="T13" fmla="*/ 129 h 889"/>
                            <a:gd name="T14" fmla="*/ 946 w 2834"/>
                            <a:gd name="T15" fmla="*/ 113 h 889"/>
                            <a:gd name="T16" fmla="*/ 786 w 2834"/>
                            <a:gd name="T17" fmla="*/ 177 h 889"/>
                            <a:gd name="T18" fmla="*/ 746 w 2834"/>
                            <a:gd name="T19" fmla="*/ 193 h 889"/>
                            <a:gd name="T20" fmla="*/ 674 w 2834"/>
                            <a:gd name="T21" fmla="*/ 233 h 889"/>
                            <a:gd name="T22" fmla="*/ 402 w 2834"/>
                            <a:gd name="T23" fmla="*/ 329 h 889"/>
                            <a:gd name="T24" fmla="*/ 362 w 2834"/>
                            <a:gd name="T25" fmla="*/ 361 h 889"/>
                            <a:gd name="T26" fmla="*/ 322 w 2834"/>
                            <a:gd name="T27" fmla="*/ 417 h 889"/>
                            <a:gd name="T28" fmla="*/ 290 w 2834"/>
                            <a:gd name="T29" fmla="*/ 473 h 889"/>
                            <a:gd name="T30" fmla="*/ 266 w 2834"/>
                            <a:gd name="T31" fmla="*/ 521 h 889"/>
                            <a:gd name="T32" fmla="*/ 338 w 2834"/>
                            <a:gd name="T33" fmla="*/ 633 h 889"/>
                            <a:gd name="T34" fmla="*/ 266 w 2834"/>
                            <a:gd name="T35" fmla="*/ 641 h 889"/>
                            <a:gd name="T36" fmla="*/ 114 w 2834"/>
                            <a:gd name="T37" fmla="*/ 665 h 889"/>
                            <a:gd name="T38" fmla="*/ 42 w 2834"/>
                            <a:gd name="T39" fmla="*/ 697 h 889"/>
                            <a:gd name="T40" fmla="*/ 18 w 2834"/>
                            <a:gd name="T41" fmla="*/ 729 h 889"/>
                            <a:gd name="T42" fmla="*/ 186 w 2834"/>
                            <a:gd name="T43" fmla="*/ 705 h 889"/>
                            <a:gd name="T44" fmla="*/ 234 w 2834"/>
                            <a:gd name="T45" fmla="*/ 753 h 889"/>
                            <a:gd name="T46" fmla="*/ 290 w 2834"/>
                            <a:gd name="T47" fmla="*/ 777 h 889"/>
                            <a:gd name="T48" fmla="*/ 490 w 2834"/>
                            <a:gd name="T49" fmla="*/ 705 h 889"/>
                            <a:gd name="T50" fmla="*/ 514 w 2834"/>
                            <a:gd name="T51" fmla="*/ 625 h 889"/>
                            <a:gd name="T52" fmla="*/ 522 w 2834"/>
                            <a:gd name="T53" fmla="*/ 585 h 889"/>
                            <a:gd name="T54" fmla="*/ 794 w 2834"/>
                            <a:gd name="T55" fmla="*/ 561 h 889"/>
                            <a:gd name="T56" fmla="*/ 834 w 2834"/>
                            <a:gd name="T57" fmla="*/ 489 h 889"/>
                            <a:gd name="T58" fmla="*/ 930 w 2834"/>
                            <a:gd name="T59" fmla="*/ 441 h 889"/>
                            <a:gd name="T60" fmla="*/ 1082 w 2834"/>
                            <a:gd name="T61" fmla="*/ 345 h 889"/>
                            <a:gd name="T62" fmla="*/ 1570 w 2834"/>
                            <a:gd name="T63" fmla="*/ 305 h 889"/>
                            <a:gd name="T64" fmla="*/ 1602 w 2834"/>
                            <a:gd name="T65" fmla="*/ 441 h 889"/>
                            <a:gd name="T66" fmla="*/ 1506 w 2834"/>
                            <a:gd name="T67" fmla="*/ 441 h 889"/>
                            <a:gd name="T68" fmla="*/ 1402 w 2834"/>
                            <a:gd name="T69" fmla="*/ 441 h 889"/>
                            <a:gd name="T70" fmla="*/ 1426 w 2834"/>
                            <a:gd name="T71" fmla="*/ 489 h 889"/>
                            <a:gd name="T72" fmla="*/ 1626 w 2834"/>
                            <a:gd name="T73" fmla="*/ 585 h 889"/>
                            <a:gd name="T74" fmla="*/ 1802 w 2834"/>
                            <a:gd name="T75" fmla="*/ 593 h 889"/>
                            <a:gd name="T76" fmla="*/ 1898 w 2834"/>
                            <a:gd name="T77" fmla="*/ 617 h 889"/>
                            <a:gd name="T78" fmla="*/ 1890 w 2834"/>
                            <a:gd name="T79" fmla="*/ 521 h 889"/>
                            <a:gd name="T80" fmla="*/ 1914 w 2834"/>
                            <a:gd name="T81" fmla="*/ 569 h 889"/>
                            <a:gd name="T82" fmla="*/ 2090 w 2834"/>
                            <a:gd name="T83" fmla="*/ 649 h 889"/>
                            <a:gd name="T84" fmla="*/ 2234 w 2834"/>
                            <a:gd name="T85" fmla="*/ 633 h 889"/>
                            <a:gd name="T86" fmla="*/ 2322 w 2834"/>
                            <a:gd name="T87" fmla="*/ 665 h 889"/>
                            <a:gd name="T88" fmla="*/ 2362 w 2834"/>
                            <a:gd name="T89" fmla="*/ 697 h 889"/>
                            <a:gd name="T90" fmla="*/ 2466 w 2834"/>
                            <a:gd name="T91" fmla="*/ 777 h 889"/>
                            <a:gd name="T92" fmla="*/ 2650 w 2834"/>
                            <a:gd name="T93" fmla="*/ 833 h 889"/>
                            <a:gd name="T94" fmla="*/ 2778 w 2834"/>
                            <a:gd name="T95" fmla="*/ 889 h 88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34" h="889">
                              <a:moveTo>
                                <a:pt x="2162" y="81"/>
                              </a:moveTo>
                              <a:cubicBezTo>
                                <a:pt x="2121" y="95"/>
                                <a:pt x="2114" y="105"/>
                                <a:pt x="2066" y="113"/>
                              </a:cubicBezTo>
                              <a:cubicBezTo>
                                <a:pt x="2045" y="110"/>
                                <a:pt x="2022" y="112"/>
                                <a:pt x="2002" y="105"/>
                              </a:cubicBezTo>
                              <a:cubicBezTo>
                                <a:pt x="1984" y="99"/>
                                <a:pt x="1954" y="73"/>
                                <a:pt x="1954" y="73"/>
                              </a:cubicBezTo>
                              <a:cubicBezTo>
                                <a:pt x="1897" y="111"/>
                                <a:pt x="1925" y="110"/>
                                <a:pt x="1874" y="97"/>
                              </a:cubicBezTo>
                              <a:cubicBezTo>
                                <a:pt x="1871" y="89"/>
                                <a:pt x="1873" y="78"/>
                                <a:pt x="1866" y="73"/>
                              </a:cubicBezTo>
                              <a:cubicBezTo>
                                <a:pt x="1830" y="44"/>
                                <a:pt x="1755" y="83"/>
                                <a:pt x="1722" y="105"/>
                              </a:cubicBezTo>
                              <a:cubicBezTo>
                                <a:pt x="1717" y="89"/>
                                <a:pt x="1711" y="73"/>
                                <a:pt x="1706" y="57"/>
                              </a:cubicBezTo>
                              <a:cubicBezTo>
                                <a:pt x="1703" y="48"/>
                                <a:pt x="1628" y="35"/>
                                <a:pt x="1618" y="33"/>
                              </a:cubicBezTo>
                              <a:cubicBezTo>
                                <a:pt x="1536" y="60"/>
                                <a:pt x="1439" y="26"/>
                                <a:pt x="1354" y="17"/>
                              </a:cubicBezTo>
                              <a:cubicBezTo>
                                <a:pt x="1266" y="46"/>
                                <a:pt x="1399" y="0"/>
                                <a:pt x="1306" y="41"/>
                              </a:cubicBezTo>
                              <a:cubicBezTo>
                                <a:pt x="1291" y="48"/>
                                <a:pt x="1272" y="48"/>
                                <a:pt x="1258" y="57"/>
                              </a:cubicBezTo>
                              <a:cubicBezTo>
                                <a:pt x="1211" y="88"/>
                                <a:pt x="1215" y="92"/>
                                <a:pt x="1162" y="105"/>
                              </a:cubicBezTo>
                              <a:cubicBezTo>
                                <a:pt x="1114" y="117"/>
                                <a:pt x="1140" y="110"/>
                                <a:pt x="1082" y="129"/>
                              </a:cubicBezTo>
                              <a:cubicBezTo>
                                <a:pt x="1074" y="132"/>
                                <a:pt x="1058" y="137"/>
                                <a:pt x="1058" y="137"/>
                              </a:cubicBezTo>
                              <a:cubicBezTo>
                                <a:pt x="990" y="114"/>
                                <a:pt x="1027" y="123"/>
                                <a:pt x="946" y="113"/>
                              </a:cubicBezTo>
                              <a:cubicBezTo>
                                <a:pt x="904" y="127"/>
                                <a:pt x="914" y="147"/>
                                <a:pt x="874" y="121"/>
                              </a:cubicBezTo>
                              <a:cubicBezTo>
                                <a:pt x="827" y="137"/>
                                <a:pt x="826" y="164"/>
                                <a:pt x="786" y="177"/>
                              </a:cubicBezTo>
                              <a:cubicBezTo>
                                <a:pt x="778" y="174"/>
                                <a:pt x="770" y="166"/>
                                <a:pt x="762" y="169"/>
                              </a:cubicBezTo>
                              <a:cubicBezTo>
                                <a:pt x="753" y="173"/>
                                <a:pt x="754" y="187"/>
                                <a:pt x="746" y="193"/>
                              </a:cubicBezTo>
                              <a:cubicBezTo>
                                <a:pt x="739" y="198"/>
                                <a:pt x="729" y="197"/>
                                <a:pt x="722" y="201"/>
                              </a:cubicBezTo>
                              <a:cubicBezTo>
                                <a:pt x="705" y="210"/>
                                <a:pt x="692" y="227"/>
                                <a:pt x="674" y="233"/>
                              </a:cubicBezTo>
                              <a:cubicBezTo>
                                <a:pt x="622" y="250"/>
                                <a:pt x="543" y="259"/>
                                <a:pt x="498" y="281"/>
                              </a:cubicBezTo>
                              <a:cubicBezTo>
                                <a:pt x="466" y="297"/>
                                <a:pt x="437" y="317"/>
                                <a:pt x="402" y="329"/>
                              </a:cubicBezTo>
                              <a:cubicBezTo>
                                <a:pt x="397" y="337"/>
                                <a:pt x="394" y="347"/>
                                <a:pt x="386" y="353"/>
                              </a:cubicBezTo>
                              <a:cubicBezTo>
                                <a:pt x="379" y="358"/>
                                <a:pt x="368" y="355"/>
                                <a:pt x="362" y="361"/>
                              </a:cubicBezTo>
                              <a:cubicBezTo>
                                <a:pt x="319" y="404"/>
                                <a:pt x="394" y="372"/>
                                <a:pt x="330" y="393"/>
                              </a:cubicBezTo>
                              <a:cubicBezTo>
                                <a:pt x="327" y="401"/>
                                <a:pt x="327" y="410"/>
                                <a:pt x="322" y="417"/>
                              </a:cubicBezTo>
                              <a:cubicBezTo>
                                <a:pt x="316" y="425"/>
                                <a:pt x="303" y="425"/>
                                <a:pt x="298" y="433"/>
                              </a:cubicBezTo>
                              <a:cubicBezTo>
                                <a:pt x="291" y="445"/>
                                <a:pt x="295" y="460"/>
                                <a:pt x="290" y="473"/>
                              </a:cubicBezTo>
                              <a:cubicBezTo>
                                <a:pt x="287" y="482"/>
                                <a:pt x="278" y="488"/>
                                <a:pt x="274" y="497"/>
                              </a:cubicBezTo>
                              <a:cubicBezTo>
                                <a:pt x="270" y="505"/>
                                <a:pt x="269" y="513"/>
                                <a:pt x="266" y="521"/>
                              </a:cubicBezTo>
                              <a:cubicBezTo>
                                <a:pt x="277" y="555"/>
                                <a:pt x="292" y="589"/>
                                <a:pt x="322" y="609"/>
                              </a:cubicBezTo>
                              <a:cubicBezTo>
                                <a:pt x="327" y="617"/>
                                <a:pt x="340" y="624"/>
                                <a:pt x="338" y="633"/>
                              </a:cubicBezTo>
                              <a:cubicBezTo>
                                <a:pt x="330" y="671"/>
                                <a:pt x="298" y="638"/>
                                <a:pt x="290" y="633"/>
                              </a:cubicBezTo>
                              <a:cubicBezTo>
                                <a:pt x="282" y="636"/>
                                <a:pt x="274" y="642"/>
                                <a:pt x="266" y="641"/>
                              </a:cubicBezTo>
                              <a:cubicBezTo>
                                <a:pt x="249" y="639"/>
                                <a:pt x="218" y="625"/>
                                <a:pt x="218" y="625"/>
                              </a:cubicBezTo>
                              <a:cubicBezTo>
                                <a:pt x="184" y="647"/>
                                <a:pt x="149" y="648"/>
                                <a:pt x="114" y="665"/>
                              </a:cubicBezTo>
                              <a:cubicBezTo>
                                <a:pt x="105" y="669"/>
                                <a:pt x="99" y="677"/>
                                <a:pt x="90" y="681"/>
                              </a:cubicBezTo>
                              <a:cubicBezTo>
                                <a:pt x="75" y="688"/>
                                <a:pt x="42" y="697"/>
                                <a:pt x="42" y="697"/>
                              </a:cubicBezTo>
                              <a:cubicBezTo>
                                <a:pt x="34" y="692"/>
                                <a:pt x="27" y="679"/>
                                <a:pt x="18" y="681"/>
                              </a:cubicBezTo>
                              <a:cubicBezTo>
                                <a:pt x="0" y="685"/>
                                <a:pt x="14" y="725"/>
                                <a:pt x="18" y="729"/>
                              </a:cubicBezTo>
                              <a:cubicBezTo>
                                <a:pt x="35" y="751"/>
                                <a:pt x="67" y="749"/>
                                <a:pt x="90" y="753"/>
                              </a:cubicBezTo>
                              <a:cubicBezTo>
                                <a:pt x="152" y="712"/>
                                <a:pt x="120" y="727"/>
                                <a:pt x="186" y="705"/>
                              </a:cubicBezTo>
                              <a:cubicBezTo>
                                <a:pt x="194" y="702"/>
                                <a:pt x="210" y="697"/>
                                <a:pt x="210" y="697"/>
                              </a:cubicBezTo>
                              <a:cubicBezTo>
                                <a:pt x="244" y="708"/>
                                <a:pt x="245" y="720"/>
                                <a:pt x="234" y="753"/>
                              </a:cubicBezTo>
                              <a:cubicBezTo>
                                <a:pt x="237" y="766"/>
                                <a:pt x="230" y="788"/>
                                <a:pt x="242" y="793"/>
                              </a:cubicBezTo>
                              <a:cubicBezTo>
                                <a:pt x="258" y="800"/>
                                <a:pt x="274" y="782"/>
                                <a:pt x="290" y="777"/>
                              </a:cubicBezTo>
                              <a:cubicBezTo>
                                <a:pt x="339" y="761"/>
                                <a:pt x="367" y="718"/>
                                <a:pt x="418" y="705"/>
                              </a:cubicBezTo>
                              <a:cubicBezTo>
                                <a:pt x="431" y="707"/>
                                <a:pt x="473" y="722"/>
                                <a:pt x="490" y="705"/>
                              </a:cubicBezTo>
                              <a:cubicBezTo>
                                <a:pt x="504" y="691"/>
                                <a:pt x="522" y="657"/>
                                <a:pt x="522" y="657"/>
                              </a:cubicBezTo>
                              <a:cubicBezTo>
                                <a:pt x="519" y="646"/>
                                <a:pt x="518" y="635"/>
                                <a:pt x="514" y="625"/>
                              </a:cubicBezTo>
                              <a:cubicBezTo>
                                <a:pt x="510" y="616"/>
                                <a:pt x="496" y="610"/>
                                <a:pt x="498" y="601"/>
                              </a:cubicBezTo>
                              <a:cubicBezTo>
                                <a:pt x="500" y="592"/>
                                <a:pt x="513" y="589"/>
                                <a:pt x="522" y="585"/>
                              </a:cubicBezTo>
                              <a:cubicBezTo>
                                <a:pt x="579" y="559"/>
                                <a:pt x="618" y="559"/>
                                <a:pt x="682" y="553"/>
                              </a:cubicBezTo>
                              <a:cubicBezTo>
                                <a:pt x="721" y="540"/>
                                <a:pt x="756" y="548"/>
                                <a:pt x="794" y="561"/>
                              </a:cubicBezTo>
                              <a:cubicBezTo>
                                <a:pt x="805" y="545"/>
                                <a:pt x="820" y="531"/>
                                <a:pt x="826" y="513"/>
                              </a:cubicBezTo>
                              <a:cubicBezTo>
                                <a:pt x="829" y="505"/>
                                <a:pt x="827" y="494"/>
                                <a:pt x="834" y="489"/>
                              </a:cubicBezTo>
                              <a:cubicBezTo>
                                <a:pt x="848" y="479"/>
                                <a:pt x="868" y="482"/>
                                <a:pt x="882" y="473"/>
                              </a:cubicBezTo>
                              <a:cubicBezTo>
                                <a:pt x="898" y="462"/>
                                <a:pt x="930" y="441"/>
                                <a:pt x="930" y="441"/>
                              </a:cubicBezTo>
                              <a:cubicBezTo>
                                <a:pt x="947" y="389"/>
                                <a:pt x="922" y="444"/>
                                <a:pt x="986" y="401"/>
                              </a:cubicBezTo>
                              <a:cubicBezTo>
                                <a:pt x="1019" y="379"/>
                                <a:pt x="1050" y="366"/>
                                <a:pt x="1082" y="345"/>
                              </a:cubicBezTo>
                              <a:cubicBezTo>
                                <a:pt x="1101" y="317"/>
                                <a:pt x="1114" y="308"/>
                                <a:pt x="1146" y="297"/>
                              </a:cubicBezTo>
                              <a:cubicBezTo>
                                <a:pt x="1289" y="301"/>
                                <a:pt x="1429" y="294"/>
                                <a:pt x="1570" y="305"/>
                              </a:cubicBezTo>
                              <a:cubicBezTo>
                                <a:pt x="1617" y="321"/>
                                <a:pt x="1618" y="348"/>
                                <a:pt x="1658" y="361"/>
                              </a:cubicBezTo>
                              <a:cubicBezTo>
                                <a:pt x="1647" y="428"/>
                                <a:pt x="1663" y="400"/>
                                <a:pt x="1602" y="441"/>
                              </a:cubicBezTo>
                              <a:cubicBezTo>
                                <a:pt x="1588" y="450"/>
                                <a:pt x="1554" y="457"/>
                                <a:pt x="1554" y="457"/>
                              </a:cubicBezTo>
                              <a:cubicBezTo>
                                <a:pt x="1538" y="452"/>
                                <a:pt x="1522" y="446"/>
                                <a:pt x="1506" y="441"/>
                              </a:cubicBezTo>
                              <a:cubicBezTo>
                                <a:pt x="1498" y="438"/>
                                <a:pt x="1482" y="433"/>
                                <a:pt x="1482" y="433"/>
                              </a:cubicBezTo>
                              <a:cubicBezTo>
                                <a:pt x="1455" y="436"/>
                                <a:pt x="1426" y="430"/>
                                <a:pt x="1402" y="441"/>
                              </a:cubicBezTo>
                              <a:cubicBezTo>
                                <a:pt x="1394" y="444"/>
                                <a:pt x="1406" y="457"/>
                                <a:pt x="1410" y="465"/>
                              </a:cubicBezTo>
                              <a:cubicBezTo>
                                <a:pt x="1414" y="474"/>
                                <a:pt x="1419" y="483"/>
                                <a:pt x="1426" y="489"/>
                              </a:cubicBezTo>
                              <a:cubicBezTo>
                                <a:pt x="1465" y="523"/>
                                <a:pt x="1506" y="531"/>
                                <a:pt x="1554" y="545"/>
                              </a:cubicBezTo>
                              <a:cubicBezTo>
                                <a:pt x="1580" y="553"/>
                                <a:pt x="1626" y="585"/>
                                <a:pt x="1626" y="585"/>
                              </a:cubicBezTo>
                              <a:cubicBezTo>
                                <a:pt x="1643" y="579"/>
                                <a:pt x="1656" y="563"/>
                                <a:pt x="1674" y="561"/>
                              </a:cubicBezTo>
                              <a:cubicBezTo>
                                <a:pt x="1715" y="556"/>
                                <a:pt x="1762" y="583"/>
                                <a:pt x="1802" y="593"/>
                              </a:cubicBezTo>
                              <a:cubicBezTo>
                                <a:pt x="1786" y="640"/>
                                <a:pt x="1797" y="644"/>
                                <a:pt x="1842" y="633"/>
                              </a:cubicBezTo>
                              <a:cubicBezTo>
                                <a:pt x="1858" y="636"/>
                                <a:pt x="1898" y="657"/>
                                <a:pt x="1898" y="617"/>
                              </a:cubicBezTo>
                              <a:cubicBezTo>
                                <a:pt x="1898" y="600"/>
                                <a:pt x="1882" y="569"/>
                                <a:pt x="1882" y="569"/>
                              </a:cubicBezTo>
                              <a:cubicBezTo>
                                <a:pt x="1885" y="553"/>
                                <a:pt x="1879" y="532"/>
                                <a:pt x="1890" y="521"/>
                              </a:cubicBezTo>
                              <a:cubicBezTo>
                                <a:pt x="1897" y="514"/>
                                <a:pt x="1902" y="536"/>
                                <a:pt x="1906" y="545"/>
                              </a:cubicBezTo>
                              <a:cubicBezTo>
                                <a:pt x="1910" y="553"/>
                                <a:pt x="1910" y="562"/>
                                <a:pt x="1914" y="569"/>
                              </a:cubicBezTo>
                              <a:cubicBezTo>
                                <a:pt x="1943" y="622"/>
                                <a:pt x="1931" y="612"/>
                                <a:pt x="1970" y="625"/>
                              </a:cubicBezTo>
                              <a:cubicBezTo>
                                <a:pt x="1988" y="678"/>
                                <a:pt x="2047" y="660"/>
                                <a:pt x="2090" y="649"/>
                              </a:cubicBezTo>
                              <a:cubicBezTo>
                                <a:pt x="2106" y="645"/>
                                <a:pt x="2138" y="633"/>
                                <a:pt x="2138" y="633"/>
                              </a:cubicBezTo>
                              <a:cubicBezTo>
                                <a:pt x="2168" y="641"/>
                                <a:pt x="2203" y="653"/>
                                <a:pt x="2234" y="633"/>
                              </a:cubicBezTo>
                              <a:cubicBezTo>
                                <a:pt x="2245" y="625"/>
                                <a:pt x="2239" y="606"/>
                                <a:pt x="2242" y="593"/>
                              </a:cubicBezTo>
                              <a:cubicBezTo>
                                <a:pt x="2286" y="608"/>
                                <a:pt x="2287" y="642"/>
                                <a:pt x="2322" y="665"/>
                              </a:cubicBezTo>
                              <a:cubicBezTo>
                                <a:pt x="2327" y="673"/>
                                <a:pt x="2330" y="683"/>
                                <a:pt x="2338" y="689"/>
                              </a:cubicBezTo>
                              <a:cubicBezTo>
                                <a:pt x="2345" y="694"/>
                                <a:pt x="2356" y="691"/>
                                <a:pt x="2362" y="697"/>
                              </a:cubicBezTo>
                              <a:cubicBezTo>
                                <a:pt x="2368" y="703"/>
                                <a:pt x="2364" y="715"/>
                                <a:pt x="2370" y="721"/>
                              </a:cubicBezTo>
                              <a:cubicBezTo>
                                <a:pt x="2400" y="751"/>
                                <a:pt x="2433" y="758"/>
                                <a:pt x="2466" y="777"/>
                              </a:cubicBezTo>
                              <a:cubicBezTo>
                                <a:pt x="2483" y="786"/>
                                <a:pt x="2495" y="805"/>
                                <a:pt x="2514" y="809"/>
                              </a:cubicBezTo>
                              <a:cubicBezTo>
                                <a:pt x="2560" y="818"/>
                                <a:pt x="2603" y="827"/>
                                <a:pt x="2650" y="833"/>
                              </a:cubicBezTo>
                              <a:cubicBezTo>
                                <a:pt x="2692" y="847"/>
                                <a:pt x="2667" y="836"/>
                                <a:pt x="2722" y="873"/>
                              </a:cubicBezTo>
                              <a:cubicBezTo>
                                <a:pt x="2729" y="878"/>
                                <a:pt x="2774" y="888"/>
                                <a:pt x="2778" y="889"/>
                              </a:cubicBezTo>
                              <a:cubicBezTo>
                                <a:pt x="2830" y="872"/>
                                <a:pt x="2814" y="861"/>
                                <a:pt x="2834" y="881"/>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sp>
                      <p:nvSpPr>
                        <p:cNvPr id="18" name="Freeform 30"/>
                        <p:cNvSpPr>
                          <a:spLocks/>
                        </p:cNvSpPr>
                        <p:nvPr/>
                      </p:nvSpPr>
                      <p:spPr bwMode="auto">
                        <a:xfrm>
                          <a:off x="2100" y="1320"/>
                          <a:ext cx="216" cy="589"/>
                        </a:xfrm>
                        <a:custGeom>
                          <a:avLst/>
                          <a:gdLst>
                            <a:gd name="T0" fmla="*/ 204 w 216"/>
                            <a:gd name="T1" fmla="*/ 0 h 589"/>
                            <a:gd name="T2" fmla="*/ 198 w 216"/>
                            <a:gd name="T3" fmla="*/ 18 h 589"/>
                            <a:gd name="T4" fmla="*/ 210 w 216"/>
                            <a:gd name="T5" fmla="*/ 54 h 589"/>
                            <a:gd name="T6" fmla="*/ 204 w 216"/>
                            <a:gd name="T7" fmla="*/ 96 h 589"/>
                            <a:gd name="T8" fmla="*/ 186 w 216"/>
                            <a:gd name="T9" fmla="*/ 90 h 589"/>
                            <a:gd name="T10" fmla="*/ 150 w 216"/>
                            <a:gd name="T11" fmla="*/ 102 h 589"/>
                            <a:gd name="T12" fmla="*/ 156 w 216"/>
                            <a:gd name="T13" fmla="*/ 204 h 589"/>
                            <a:gd name="T14" fmla="*/ 192 w 216"/>
                            <a:gd name="T15" fmla="*/ 204 h 589"/>
                            <a:gd name="T16" fmla="*/ 216 w 216"/>
                            <a:gd name="T17" fmla="*/ 300 h 589"/>
                            <a:gd name="T18" fmla="*/ 156 w 216"/>
                            <a:gd name="T19" fmla="*/ 414 h 589"/>
                            <a:gd name="T20" fmla="*/ 138 w 216"/>
                            <a:gd name="T21" fmla="*/ 426 h 589"/>
                            <a:gd name="T22" fmla="*/ 54 w 216"/>
                            <a:gd name="T23" fmla="*/ 438 h 589"/>
                            <a:gd name="T24" fmla="*/ 0 w 216"/>
                            <a:gd name="T25" fmla="*/ 462 h 589"/>
                            <a:gd name="T26" fmla="*/ 60 w 216"/>
                            <a:gd name="T27" fmla="*/ 522 h 589"/>
                            <a:gd name="T28" fmla="*/ 96 w 216"/>
                            <a:gd name="T29" fmla="*/ 546 h 589"/>
                            <a:gd name="T30" fmla="*/ 102 w 216"/>
                            <a:gd name="T31" fmla="*/ 564 h 589"/>
                            <a:gd name="T32" fmla="*/ 120 w 216"/>
                            <a:gd name="T33" fmla="*/ 582 h 5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 h="589">
                              <a:moveTo>
                                <a:pt x="204" y="0"/>
                              </a:moveTo>
                              <a:cubicBezTo>
                                <a:pt x="202" y="6"/>
                                <a:pt x="197" y="12"/>
                                <a:pt x="198" y="18"/>
                              </a:cubicBezTo>
                              <a:cubicBezTo>
                                <a:pt x="199" y="31"/>
                                <a:pt x="210" y="54"/>
                                <a:pt x="210" y="54"/>
                              </a:cubicBezTo>
                              <a:cubicBezTo>
                                <a:pt x="208" y="68"/>
                                <a:pt x="212" y="84"/>
                                <a:pt x="204" y="96"/>
                              </a:cubicBezTo>
                              <a:cubicBezTo>
                                <a:pt x="200" y="101"/>
                                <a:pt x="192" y="89"/>
                                <a:pt x="186" y="90"/>
                              </a:cubicBezTo>
                              <a:cubicBezTo>
                                <a:pt x="173" y="91"/>
                                <a:pt x="150" y="102"/>
                                <a:pt x="150" y="102"/>
                              </a:cubicBezTo>
                              <a:cubicBezTo>
                                <a:pt x="140" y="131"/>
                                <a:pt x="154" y="177"/>
                                <a:pt x="156" y="204"/>
                              </a:cubicBezTo>
                              <a:cubicBezTo>
                                <a:pt x="164" y="202"/>
                                <a:pt x="184" y="190"/>
                                <a:pt x="192" y="204"/>
                              </a:cubicBezTo>
                              <a:cubicBezTo>
                                <a:pt x="201" y="221"/>
                                <a:pt x="212" y="279"/>
                                <a:pt x="216" y="300"/>
                              </a:cubicBezTo>
                              <a:cubicBezTo>
                                <a:pt x="209" y="366"/>
                                <a:pt x="212" y="386"/>
                                <a:pt x="156" y="414"/>
                              </a:cubicBezTo>
                              <a:cubicBezTo>
                                <a:pt x="150" y="417"/>
                                <a:pt x="145" y="424"/>
                                <a:pt x="138" y="426"/>
                              </a:cubicBezTo>
                              <a:cubicBezTo>
                                <a:pt x="110" y="432"/>
                                <a:pt x="54" y="438"/>
                                <a:pt x="54" y="438"/>
                              </a:cubicBezTo>
                              <a:cubicBezTo>
                                <a:pt x="34" y="445"/>
                                <a:pt x="20" y="455"/>
                                <a:pt x="0" y="462"/>
                              </a:cubicBezTo>
                              <a:cubicBezTo>
                                <a:pt x="9" y="506"/>
                                <a:pt x="19" y="495"/>
                                <a:pt x="60" y="522"/>
                              </a:cubicBezTo>
                              <a:cubicBezTo>
                                <a:pt x="72" y="530"/>
                                <a:pt x="96" y="546"/>
                                <a:pt x="96" y="546"/>
                              </a:cubicBezTo>
                              <a:cubicBezTo>
                                <a:pt x="98" y="552"/>
                                <a:pt x="98" y="559"/>
                                <a:pt x="102" y="564"/>
                              </a:cubicBezTo>
                              <a:cubicBezTo>
                                <a:pt x="122" y="589"/>
                                <a:pt x="120" y="566"/>
                                <a:pt x="120" y="58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grpSp>
                <p:sp>
                  <p:nvSpPr>
                    <p:cNvPr id="14" name="Freeform 31"/>
                    <p:cNvSpPr>
                      <a:spLocks/>
                    </p:cNvSpPr>
                    <p:nvPr/>
                  </p:nvSpPr>
                  <p:spPr bwMode="auto">
                    <a:xfrm>
                      <a:off x="2437" y="1484"/>
                      <a:ext cx="157" cy="165"/>
                    </a:xfrm>
                    <a:custGeom>
                      <a:avLst/>
                      <a:gdLst>
                        <a:gd name="T0" fmla="*/ 155 w 157"/>
                        <a:gd name="T1" fmla="*/ 160 h 165"/>
                        <a:gd name="T2" fmla="*/ 143 w 157"/>
                        <a:gd name="T3" fmla="*/ 124 h 165"/>
                        <a:gd name="T4" fmla="*/ 119 w 157"/>
                        <a:gd name="T5" fmla="*/ 88 h 165"/>
                        <a:gd name="T6" fmla="*/ 107 w 157"/>
                        <a:gd name="T7" fmla="*/ 40 h 165"/>
                        <a:gd name="T8" fmla="*/ 71 w 157"/>
                        <a:gd name="T9" fmla="*/ 16 h 165"/>
                        <a:gd name="T10" fmla="*/ 83 w 157"/>
                        <a:gd name="T11" fmla="*/ 52 h 165"/>
                        <a:gd name="T12" fmla="*/ 143 w 157"/>
                        <a:gd name="T13" fmla="*/ 124 h 165"/>
                        <a:gd name="T14" fmla="*/ 119 w 157"/>
                        <a:gd name="T15" fmla="*/ 88 h 165"/>
                        <a:gd name="T16" fmla="*/ 83 w 157"/>
                        <a:gd name="T17" fmla="*/ 64 h 165"/>
                        <a:gd name="T18" fmla="*/ 71 w 157"/>
                        <a:gd name="T19" fmla="*/ 28 h 165"/>
                        <a:gd name="T20" fmla="*/ 35 w 157"/>
                        <a:gd name="T21" fmla="*/ 100 h 165"/>
                        <a:gd name="T22" fmla="*/ 71 w 157"/>
                        <a:gd name="T23" fmla="*/ 124 h 165"/>
                        <a:gd name="T24" fmla="*/ 95 w 157"/>
                        <a:gd name="T25" fmla="*/ 160 h 165"/>
                        <a:gd name="T26" fmla="*/ 131 w 157"/>
                        <a:gd name="T27" fmla="*/ 148 h 165"/>
                        <a:gd name="T28" fmla="*/ 119 w 157"/>
                        <a:gd name="T29" fmla="*/ 76 h 165"/>
                        <a:gd name="T30" fmla="*/ 71 w 157"/>
                        <a:gd name="T31" fmla="*/ 40 h 165"/>
                        <a:gd name="T32" fmla="*/ 155 w 157"/>
                        <a:gd name="T33" fmla="*/ 160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7" h="165">
                          <a:moveTo>
                            <a:pt x="155" y="160"/>
                          </a:moveTo>
                          <a:cubicBezTo>
                            <a:pt x="151" y="148"/>
                            <a:pt x="149" y="135"/>
                            <a:pt x="143" y="124"/>
                          </a:cubicBezTo>
                          <a:cubicBezTo>
                            <a:pt x="137" y="111"/>
                            <a:pt x="125" y="101"/>
                            <a:pt x="119" y="88"/>
                          </a:cubicBezTo>
                          <a:cubicBezTo>
                            <a:pt x="113" y="73"/>
                            <a:pt x="116" y="54"/>
                            <a:pt x="107" y="40"/>
                          </a:cubicBezTo>
                          <a:cubicBezTo>
                            <a:pt x="99" y="28"/>
                            <a:pt x="83" y="24"/>
                            <a:pt x="71" y="16"/>
                          </a:cubicBezTo>
                          <a:cubicBezTo>
                            <a:pt x="71" y="16"/>
                            <a:pt x="76" y="41"/>
                            <a:pt x="83" y="52"/>
                          </a:cubicBezTo>
                          <a:cubicBezTo>
                            <a:pt x="90" y="63"/>
                            <a:pt x="128" y="124"/>
                            <a:pt x="143" y="124"/>
                          </a:cubicBezTo>
                          <a:cubicBezTo>
                            <a:pt x="157" y="124"/>
                            <a:pt x="129" y="98"/>
                            <a:pt x="119" y="88"/>
                          </a:cubicBezTo>
                          <a:cubicBezTo>
                            <a:pt x="109" y="78"/>
                            <a:pt x="95" y="72"/>
                            <a:pt x="83" y="64"/>
                          </a:cubicBezTo>
                          <a:cubicBezTo>
                            <a:pt x="79" y="52"/>
                            <a:pt x="83" y="33"/>
                            <a:pt x="71" y="28"/>
                          </a:cubicBezTo>
                          <a:cubicBezTo>
                            <a:pt x="0" y="0"/>
                            <a:pt x="23" y="80"/>
                            <a:pt x="35" y="100"/>
                          </a:cubicBezTo>
                          <a:cubicBezTo>
                            <a:pt x="42" y="113"/>
                            <a:pt x="59" y="116"/>
                            <a:pt x="71" y="124"/>
                          </a:cubicBezTo>
                          <a:cubicBezTo>
                            <a:pt x="79" y="136"/>
                            <a:pt x="82" y="155"/>
                            <a:pt x="95" y="160"/>
                          </a:cubicBezTo>
                          <a:cubicBezTo>
                            <a:pt x="107" y="165"/>
                            <a:pt x="128" y="160"/>
                            <a:pt x="131" y="148"/>
                          </a:cubicBezTo>
                          <a:cubicBezTo>
                            <a:pt x="138" y="125"/>
                            <a:pt x="130" y="98"/>
                            <a:pt x="119" y="76"/>
                          </a:cubicBezTo>
                          <a:cubicBezTo>
                            <a:pt x="110" y="58"/>
                            <a:pt x="85" y="54"/>
                            <a:pt x="71" y="40"/>
                          </a:cubicBezTo>
                          <a:lnTo>
                            <a:pt x="155" y="160"/>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2" name="Freeform 32"/>
                  <p:cNvSpPr>
                    <a:spLocks/>
                  </p:cNvSpPr>
                  <p:nvPr/>
                </p:nvSpPr>
                <p:spPr bwMode="auto">
                  <a:xfrm>
                    <a:off x="2254" y="1440"/>
                    <a:ext cx="470" cy="528"/>
                  </a:xfrm>
                  <a:custGeom>
                    <a:avLst/>
                    <a:gdLst>
                      <a:gd name="T0" fmla="*/ 446 w 470"/>
                      <a:gd name="T1" fmla="*/ 408 h 528"/>
                      <a:gd name="T2" fmla="*/ 410 w 470"/>
                      <a:gd name="T3" fmla="*/ 288 h 528"/>
                      <a:gd name="T4" fmla="*/ 398 w 470"/>
                      <a:gd name="T5" fmla="*/ 252 h 528"/>
                      <a:gd name="T6" fmla="*/ 362 w 470"/>
                      <a:gd name="T7" fmla="*/ 240 h 528"/>
                      <a:gd name="T8" fmla="*/ 350 w 470"/>
                      <a:gd name="T9" fmla="*/ 204 h 528"/>
                      <a:gd name="T10" fmla="*/ 338 w 470"/>
                      <a:gd name="T11" fmla="*/ 60 h 528"/>
                      <a:gd name="T12" fmla="*/ 230 w 470"/>
                      <a:gd name="T13" fmla="*/ 12 h 528"/>
                      <a:gd name="T14" fmla="*/ 194 w 470"/>
                      <a:gd name="T15" fmla="*/ 0 h 528"/>
                      <a:gd name="T16" fmla="*/ 26 w 470"/>
                      <a:gd name="T17" fmla="*/ 36 h 528"/>
                      <a:gd name="T18" fmla="*/ 62 w 470"/>
                      <a:gd name="T19" fmla="*/ 252 h 528"/>
                      <a:gd name="T20" fmla="*/ 74 w 470"/>
                      <a:gd name="T21" fmla="*/ 288 h 528"/>
                      <a:gd name="T22" fmla="*/ 110 w 470"/>
                      <a:gd name="T23" fmla="*/ 312 h 528"/>
                      <a:gd name="T24" fmla="*/ 254 w 470"/>
                      <a:gd name="T25" fmla="*/ 432 h 528"/>
                      <a:gd name="T26" fmla="*/ 362 w 470"/>
                      <a:gd name="T27" fmla="*/ 504 h 528"/>
                      <a:gd name="T28" fmla="*/ 398 w 470"/>
                      <a:gd name="T29" fmla="*/ 528 h 528"/>
                      <a:gd name="T30" fmla="*/ 446 w 470"/>
                      <a:gd name="T31" fmla="*/ 468 h 528"/>
                      <a:gd name="T32" fmla="*/ 470 w 470"/>
                      <a:gd name="T33" fmla="*/ 432 h 528"/>
                      <a:gd name="T34" fmla="*/ 446 w 470"/>
                      <a:gd name="T35" fmla="*/ 408 h 5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0" h="528">
                        <a:moveTo>
                          <a:pt x="446" y="408"/>
                        </a:moveTo>
                        <a:cubicBezTo>
                          <a:pt x="424" y="255"/>
                          <a:pt x="454" y="375"/>
                          <a:pt x="410" y="288"/>
                        </a:cubicBezTo>
                        <a:cubicBezTo>
                          <a:pt x="404" y="277"/>
                          <a:pt x="407" y="261"/>
                          <a:pt x="398" y="252"/>
                        </a:cubicBezTo>
                        <a:cubicBezTo>
                          <a:pt x="389" y="243"/>
                          <a:pt x="374" y="244"/>
                          <a:pt x="362" y="240"/>
                        </a:cubicBezTo>
                        <a:cubicBezTo>
                          <a:pt x="358" y="228"/>
                          <a:pt x="352" y="217"/>
                          <a:pt x="350" y="204"/>
                        </a:cubicBezTo>
                        <a:cubicBezTo>
                          <a:pt x="344" y="156"/>
                          <a:pt x="351" y="106"/>
                          <a:pt x="338" y="60"/>
                        </a:cubicBezTo>
                        <a:cubicBezTo>
                          <a:pt x="332" y="41"/>
                          <a:pt x="254" y="20"/>
                          <a:pt x="230" y="12"/>
                        </a:cubicBezTo>
                        <a:cubicBezTo>
                          <a:pt x="218" y="8"/>
                          <a:pt x="194" y="0"/>
                          <a:pt x="194" y="0"/>
                        </a:cubicBezTo>
                        <a:cubicBezTo>
                          <a:pt x="139" y="18"/>
                          <a:pt x="82" y="22"/>
                          <a:pt x="26" y="36"/>
                        </a:cubicBezTo>
                        <a:cubicBezTo>
                          <a:pt x="0" y="115"/>
                          <a:pt x="28" y="183"/>
                          <a:pt x="62" y="252"/>
                        </a:cubicBezTo>
                        <a:cubicBezTo>
                          <a:pt x="68" y="263"/>
                          <a:pt x="66" y="278"/>
                          <a:pt x="74" y="288"/>
                        </a:cubicBezTo>
                        <a:cubicBezTo>
                          <a:pt x="83" y="299"/>
                          <a:pt x="99" y="302"/>
                          <a:pt x="110" y="312"/>
                        </a:cubicBezTo>
                        <a:cubicBezTo>
                          <a:pt x="249" y="435"/>
                          <a:pt x="114" y="339"/>
                          <a:pt x="254" y="432"/>
                        </a:cubicBezTo>
                        <a:cubicBezTo>
                          <a:pt x="290" y="456"/>
                          <a:pt x="326" y="480"/>
                          <a:pt x="362" y="504"/>
                        </a:cubicBezTo>
                        <a:cubicBezTo>
                          <a:pt x="374" y="512"/>
                          <a:pt x="398" y="528"/>
                          <a:pt x="398" y="528"/>
                        </a:cubicBezTo>
                        <a:cubicBezTo>
                          <a:pt x="459" y="488"/>
                          <a:pt x="417" y="526"/>
                          <a:pt x="446" y="468"/>
                        </a:cubicBezTo>
                        <a:cubicBezTo>
                          <a:pt x="452" y="455"/>
                          <a:pt x="470" y="446"/>
                          <a:pt x="470" y="432"/>
                        </a:cubicBezTo>
                        <a:cubicBezTo>
                          <a:pt x="470" y="421"/>
                          <a:pt x="454" y="416"/>
                          <a:pt x="446" y="408"/>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0" name="Freeform 33"/>
                <p:cNvSpPr>
                  <a:spLocks/>
                </p:cNvSpPr>
                <p:nvPr/>
              </p:nvSpPr>
              <p:spPr bwMode="auto">
                <a:xfrm>
                  <a:off x="2280" y="1319"/>
                  <a:ext cx="624" cy="757"/>
                </a:xfrm>
                <a:custGeom>
                  <a:avLst/>
                  <a:gdLst>
                    <a:gd name="T0" fmla="*/ 588 w 624"/>
                    <a:gd name="T1" fmla="*/ 553 h 757"/>
                    <a:gd name="T2" fmla="*/ 564 w 624"/>
                    <a:gd name="T3" fmla="*/ 481 h 757"/>
                    <a:gd name="T4" fmla="*/ 540 w 624"/>
                    <a:gd name="T5" fmla="*/ 445 h 757"/>
                    <a:gd name="T6" fmla="*/ 528 w 624"/>
                    <a:gd name="T7" fmla="*/ 409 h 757"/>
                    <a:gd name="T8" fmla="*/ 492 w 624"/>
                    <a:gd name="T9" fmla="*/ 397 h 757"/>
                    <a:gd name="T10" fmla="*/ 444 w 624"/>
                    <a:gd name="T11" fmla="*/ 337 h 757"/>
                    <a:gd name="T12" fmla="*/ 396 w 624"/>
                    <a:gd name="T13" fmla="*/ 289 h 757"/>
                    <a:gd name="T14" fmla="*/ 372 w 624"/>
                    <a:gd name="T15" fmla="*/ 253 h 757"/>
                    <a:gd name="T16" fmla="*/ 300 w 624"/>
                    <a:gd name="T17" fmla="*/ 229 h 757"/>
                    <a:gd name="T18" fmla="*/ 264 w 624"/>
                    <a:gd name="T19" fmla="*/ 205 h 757"/>
                    <a:gd name="T20" fmla="*/ 240 w 624"/>
                    <a:gd name="T21" fmla="*/ 169 h 757"/>
                    <a:gd name="T22" fmla="*/ 192 w 624"/>
                    <a:gd name="T23" fmla="*/ 121 h 757"/>
                    <a:gd name="T24" fmla="*/ 144 w 624"/>
                    <a:gd name="T25" fmla="*/ 133 h 757"/>
                    <a:gd name="T26" fmla="*/ 96 w 624"/>
                    <a:gd name="T27" fmla="*/ 85 h 757"/>
                    <a:gd name="T28" fmla="*/ 60 w 624"/>
                    <a:gd name="T29" fmla="*/ 61 h 757"/>
                    <a:gd name="T30" fmla="*/ 36 w 624"/>
                    <a:gd name="T31" fmla="*/ 61 h 757"/>
                    <a:gd name="T32" fmla="*/ 0 w 624"/>
                    <a:gd name="T33" fmla="*/ 109 h 757"/>
                    <a:gd name="T34" fmla="*/ 12 w 624"/>
                    <a:gd name="T35" fmla="*/ 229 h 757"/>
                    <a:gd name="T36" fmla="*/ 36 w 624"/>
                    <a:gd name="T37" fmla="*/ 265 h 757"/>
                    <a:gd name="T38" fmla="*/ 96 w 624"/>
                    <a:gd name="T39" fmla="*/ 349 h 757"/>
                    <a:gd name="T40" fmla="*/ 144 w 624"/>
                    <a:gd name="T41" fmla="*/ 433 h 757"/>
                    <a:gd name="T42" fmla="*/ 192 w 624"/>
                    <a:gd name="T43" fmla="*/ 493 h 757"/>
                    <a:gd name="T44" fmla="*/ 240 w 624"/>
                    <a:gd name="T45" fmla="*/ 541 h 757"/>
                    <a:gd name="T46" fmla="*/ 288 w 624"/>
                    <a:gd name="T47" fmla="*/ 589 h 757"/>
                    <a:gd name="T48" fmla="*/ 372 w 624"/>
                    <a:gd name="T49" fmla="*/ 661 h 757"/>
                    <a:gd name="T50" fmla="*/ 552 w 624"/>
                    <a:gd name="T51" fmla="*/ 757 h 757"/>
                    <a:gd name="T52" fmla="*/ 624 w 624"/>
                    <a:gd name="T53" fmla="*/ 613 h 757"/>
                    <a:gd name="T54" fmla="*/ 588 w 624"/>
                    <a:gd name="T55" fmla="*/ 553 h 7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24" h="757">
                      <a:moveTo>
                        <a:pt x="588" y="553"/>
                      </a:moveTo>
                      <a:cubicBezTo>
                        <a:pt x="580" y="529"/>
                        <a:pt x="578" y="502"/>
                        <a:pt x="564" y="481"/>
                      </a:cubicBezTo>
                      <a:cubicBezTo>
                        <a:pt x="556" y="469"/>
                        <a:pt x="546" y="458"/>
                        <a:pt x="540" y="445"/>
                      </a:cubicBezTo>
                      <a:cubicBezTo>
                        <a:pt x="534" y="434"/>
                        <a:pt x="537" y="418"/>
                        <a:pt x="528" y="409"/>
                      </a:cubicBezTo>
                      <a:cubicBezTo>
                        <a:pt x="519" y="400"/>
                        <a:pt x="504" y="401"/>
                        <a:pt x="492" y="397"/>
                      </a:cubicBezTo>
                      <a:cubicBezTo>
                        <a:pt x="462" y="307"/>
                        <a:pt x="506" y="415"/>
                        <a:pt x="444" y="337"/>
                      </a:cubicBezTo>
                      <a:cubicBezTo>
                        <a:pt x="397" y="279"/>
                        <a:pt x="475" y="315"/>
                        <a:pt x="396" y="289"/>
                      </a:cubicBezTo>
                      <a:cubicBezTo>
                        <a:pt x="388" y="277"/>
                        <a:pt x="384" y="261"/>
                        <a:pt x="372" y="253"/>
                      </a:cubicBezTo>
                      <a:cubicBezTo>
                        <a:pt x="351" y="240"/>
                        <a:pt x="321" y="243"/>
                        <a:pt x="300" y="229"/>
                      </a:cubicBezTo>
                      <a:cubicBezTo>
                        <a:pt x="288" y="221"/>
                        <a:pt x="276" y="213"/>
                        <a:pt x="264" y="205"/>
                      </a:cubicBezTo>
                      <a:cubicBezTo>
                        <a:pt x="256" y="193"/>
                        <a:pt x="251" y="178"/>
                        <a:pt x="240" y="169"/>
                      </a:cubicBezTo>
                      <a:cubicBezTo>
                        <a:pt x="182" y="122"/>
                        <a:pt x="218" y="200"/>
                        <a:pt x="192" y="121"/>
                      </a:cubicBezTo>
                      <a:cubicBezTo>
                        <a:pt x="176" y="125"/>
                        <a:pt x="160" y="133"/>
                        <a:pt x="144" y="133"/>
                      </a:cubicBezTo>
                      <a:cubicBezTo>
                        <a:pt x="86" y="133"/>
                        <a:pt x="122" y="117"/>
                        <a:pt x="96" y="85"/>
                      </a:cubicBezTo>
                      <a:cubicBezTo>
                        <a:pt x="87" y="74"/>
                        <a:pt x="72" y="69"/>
                        <a:pt x="60" y="61"/>
                      </a:cubicBezTo>
                      <a:cubicBezTo>
                        <a:pt x="40" y="0"/>
                        <a:pt x="56" y="26"/>
                        <a:pt x="36" y="61"/>
                      </a:cubicBezTo>
                      <a:cubicBezTo>
                        <a:pt x="26" y="78"/>
                        <a:pt x="12" y="93"/>
                        <a:pt x="0" y="109"/>
                      </a:cubicBezTo>
                      <a:cubicBezTo>
                        <a:pt x="4" y="149"/>
                        <a:pt x="3" y="190"/>
                        <a:pt x="12" y="229"/>
                      </a:cubicBezTo>
                      <a:cubicBezTo>
                        <a:pt x="15" y="243"/>
                        <a:pt x="30" y="252"/>
                        <a:pt x="36" y="265"/>
                      </a:cubicBezTo>
                      <a:cubicBezTo>
                        <a:pt x="75" y="353"/>
                        <a:pt x="31" y="327"/>
                        <a:pt x="96" y="349"/>
                      </a:cubicBezTo>
                      <a:cubicBezTo>
                        <a:pt x="121" y="451"/>
                        <a:pt x="87" y="347"/>
                        <a:pt x="144" y="433"/>
                      </a:cubicBezTo>
                      <a:cubicBezTo>
                        <a:pt x="190" y="503"/>
                        <a:pt x="111" y="439"/>
                        <a:pt x="192" y="493"/>
                      </a:cubicBezTo>
                      <a:cubicBezTo>
                        <a:pt x="224" y="589"/>
                        <a:pt x="176" y="477"/>
                        <a:pt x="240" y="541"/>
                      </a:cubicBezTo>
                      <a:cubicBezTo>
                        <a:pt x="304" y="605"/>
                        <a:pt x="192" y="557"/>
                        <a:pt x="288" y="589"/>
                      </a:cubicBezTo>
                      <a:cubicBezTo>
                        <a:pt x="307" y="647"/>
                        <a:pt x="321" y="627"/>
                        <a:pt x="372" y="661"/>
                      </a:cubicBezTo>
                      <a:cubicBezTo>
                        <a:pt x="414" y="723"/>
                        <a:pt x="483" y="734"/>
                        <a:pt x="552" y="757"/>
                      </a:cubicBezTo>
                      <a:cubicBezTo>
                        <a:pt x="581" y="714"/>
                        <a:pt x="607" y="663"/>
                        <a:pt x="624" y="613"/>
                      </a:cubicBezTo>
                      <a:cubicBezTo>
                        <a:pt x="595" y="570"/>
                        <a:pt x="606" y="590"/>
                        <a:pt x="588" y="553"/>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8" name="Freeform 34"/>
              <p:cNvSpPr>
                <a:spLocks/>
              </p:cNvSpPr>
              <p:nvPr/>
            </p:nvSpPr>
            <p:spPr bwMode="auto">
              <a:xfrm>
                <a:off x="2256" y="1320"/>
                <a:ext cx="300" cy="312"/>
              </a:xfrm>
              <a:custGeom>
                <a:avLst/>
                <a:gdLst>
                  <a:gd name="T0" fmla="*/ 252 w 300"/>
                  <a:gd name="T1" fmla="*/ 156 h 312"/>
                  <a:gd name="T2" fmla="*/ 204 w 300"/>
                  <a:gd name="T3" fmla="*/ 96 h 312"/>
                  <a:gd name="T4" fmla="*/ 168 w 300"/>
                  <a:gd name="T5" fmla="*/ 72 h 312"/>
                  <a:gd name="T6" fmla="*/ 84 w 300"/>
                  <a:gd name="T7" fmla="*/ 0 h 312"/>
                  <a:gd name="T8" fmla="*/ 36 w 300"/>
                  <a:gd name="T9" fmla="*/ 132 h 312"/>
                  <a:gd name="T10" fmla="*/ 48 w 300"/>
                  <a:gd name="T11" fmla="*/ 216 h 312"/>
                  <a:gd name="T12" fmla="*/ 192 w 300"/>
                  <a:gd name="T13" fmla="*/ 276 h 312"/>
                  <a:gd name="T14" fmla="*/ 300 w 300"/>
                  <a:gd name="T15" fmla="*/ 228 h 312"/>
                  <a:gd name="T16" fmla="*/ 204 w 300"/>
                  <a:gd name="T17" fmla="*/ 96 h 312"/>
                  <a:gd name="T18" fmla="*/ 96 w 300"/>
                  <a:gd name="T19" fmla="*/ 120 h 312"/>
                  <a:gd name="T20" fmla="*/ 0 w 300"/>
                  <a:gd name="T21" fmla="*/ 312 h 312"/>
                  <a:gd name="T22" fmla="*/ 252 w 300"/>
                  <a:gd name="T23" fmla="*/ 156 h 3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0" h="312">
                    <a:moveTo>
                      <a:pt x="252" y="156"/>
                    </a:moveTo>
                    <a:cubicBezTo>
                      <a:pt x="176" y="131"/>
                      <a:pt x="251" y="167"/>
                      <a:pt x="204" y="96"/>
                    </a:cubicBezTo>
                    <a:cubicBezTo>
                      <a:pt x="196" y="84"/>
                      <a:pt x="180" y="80"/>
                      <a:pt x="168" y="72"/>
                    </a:cubicBezTo>
                    <a:cubicBezTo>
                      <a:pt x="149" y="14"/>
                      <a:pt x="135" y="34"/>
                      <a:pt x="84" y="0"/>
                    </a:cubicBezTo>
                    <a:cubicBezTo>
                      <a:pt x="56" y="42"/>
                      <a:pt x="52" y="84"/>
                      <a:pt x="36" y="132"/>
                    </a:cubicBezTo>
                    <a:cubicBezTo>
                      <a:pt x="40" y="160"/>
                      <a:pt x="40" y="189"/>
                      <a:pt x="48" y="216"/>
                    </a:cubicBezTo>
                    <a:cubicBezTo>
                      <a:pt x="66" y="276"/>
                      <a:pt x="146" y="269"/>
                      <a:pt x="192" y="276"/>
                    </a:cubicBezTo>
                    <a:cubicBezTo>
                      <a:pt x="278" y="247"/>
                      <a:pt x="243" y="266"/>
                      <a:pt x="300" y="228"/>
                    </a:cubicBezTo>
                    <a:cubicBezTo>
                      <a:pt x="290" y="167"/>
                      <a:pt x="281" y="96"/>
                      <a:pt x="204" y="96"/>
                    </a:cubicBezTo>
                    <a:lnTo>
                      <a:pt x="96" y="120"/>
                    </a:lnTo>
                    <a:lnTo>
                      <a:pt x="0" y="312"/>
                    </a:lnTo>
                    <a:lnTo>
                      <a:pt x="252" y="156"/>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6" name="Freeform 35"/>
            <p:cNvSpPr>
              <a:spLocks/>
            </p:cNvSpPr>
            <p:nvPr/>
          </p:nvSpPr>
          <p:spPr bwMode="auto">
            <a:xfrm>
              <a:off x="2280" y="1380"/>
              <a:ext cx="208" cy="198"/>
            </a:xfrm>
            <a:custGeom>
              <a:avLst/>
              <a:gdLst>
                <a:gd name="T0" fmla="*/ 192 w 208"/>
                <a:gd name="T1" fmla="*/ 144 h 198"/>
                <a:gd name="T2" fmla="*/ 204 w 208"/>
                <a:gd name="T3" fmla="*/ 108 h 198"/>
                <a:gd name="T4" fmla="*/ 192 w 208"/>
                <a:gd name="T5" fmla="*/ 72 h 198"/>
                <a:gd name="T6" fmla="*/ 180 w 208"/>
                <a:gd name="T7" fmla="*/ 24 h 198"/>
                <a:gd name="T8" fmla="*/ 108 w 208"/>
                <a:gd name="T9" fmla="*/ 0 h 198"/>
                <a:gd name="T10" fmla="*/ 72 w 208"/>
                <a:gd name="T11" fmla="*/ 12 h 198"/>
                <a:gd name="T12" fmla="*/ 0 w 208"/>
                <a:gd name="T13" fmla="*/ 84 h 198"/>
                <a:gd name="T14" fmla="*/ 12 w 208"/>
                <a:gd name="T15" fmla="*/ 156 h 198"/>
                <a:gd name="T16" fmla="*/ 48 w 208"/>
                <a:gd name="T17" fmla="*/ 168 h 198"/>
                <a:gd name="T18" fmla="*/ 132 w 208"/>
                <a:gd name="T19" fmla="*/ 192 h 198"/>
                <a:gd name="T20" fmla="*/ 168 w 208"/>
                <a:gd name="T21" fmla="*/ 168 h 198"/>
                <a:gd name="T22" fmla="*/ 204 w 208"/>
                <a:gd name="T23" fmla="*/ 156 h 198"/>
                <a:gd name="T24" fmla="*/ 192 w 208"/>
                <a:gd name="T25" fmla="*/ 144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8" h="198">
                  <a:moveTo>
                    <a:pt x="192" y="144"/>
                  </a:moveTo>
                  <a:cubicBezTo>
                    <a:pt x="196" y="132"/>
                    <a:pt x="204" y="121"/>
                    <a:pt x="204" y="108"/>
                  </a:cubicBezTo>
                  <a:cubicBezTo>
                    <a:pt x="204" y="95"/>
                    <a:pt x="195" y="84"/>
                    <a:pt x="192" y="72"/>
                  </a:cubicBezTo>
                  <a:cubicBezTo>
                    <a:pt x="187" y="56"/>
                    <a:pt x="193" y="35"/>
                    <a:pt x="180" y="24"/>
                  </a:cubicBezTo>
                  <a:cubicBezTo>
                    <a:pt x="161" y="8"/>
                    <a:pt x="108" y="0"/>
                    <a:pt x="108" y="0"/>
                  </a:cubicBezTo>
                  <a:cubicBezTo>
                    <a:pt x="96" y="4"/>
                    <a:pt x="82" y="4"/>
                    <a:pt x="72" y="12"/>
                  </a:cubicBezTo>
                  <a:cubicBezTo>
                    <a:pt x="45" y="33"/>
                    <a:pt x="0" y="84"/>
                    <a:pt x="0" y="84"/>
                  </a:cubicBezTo>
                  <a:cubicBezTo>
                    <a:pt x="4" y="108"/>
                    <a:pt x="0" y="135"/>
                    <a:pt x="12" y="156"/>
                  </a:cubicBezTo>
                  <a:cubicBezTo>
                    <a:pt x="18" y="167"/>
                    <a:pt x="36" y="165"/>
                    <a:pt x="48" y="168"/>
                  </a:cubicBezTo>
                  <a:cubicBezTo>
                    <a:pt x="153" y="198"/>
                    <a:pt x="46" y="163"/>
                    <a:pt x="132" y="192"/>
                  </a:cubicBezTo>
                  <a:cubicBezTo>
                    <a:pt x="144" y="184"/>
                    <a:pt x="155" y="174"/>
                    <a:pt x="168" y="168"/>
                  </a:cubicBezTo>
                  <a:cubicBezTo>
                    <a:pt x="179" y="162"/>
                    <a:pt x="195" y="165"/>
                    <a:pt x="204" y="156"/>
                  </a:cubicBezTo>
                  <a:cubicBezTo>
                    <a:pt x="208" y="152"/>
                    <a:pt x="196" y="148"/>
                    <a:pt x="192" y="144"/>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pic>
        <p:nvPicPr>
          <p:cNvPr id="19" name="Picture 36" descr="CUBAFLAG"/>
          <p:cNvPicPr>
            <a:picLocks noChangeAspect="1" noChangeArrowheads="1" noCrop="1"/>
          </p:cNvPicPr>
          <p:nvPr/>
        </p:nvPicPr>
        <p:blipFill>
          <a:blip r:embed="rId3"/>
          <a:srcRect/>
          <a:stretch>
            <a:fillRect/>
          </a:stretch>
        </p:blipFill>
        <p:spPr bwMode="auto">
          <a:xfrm>
            <a:off x="6986582" y="180962"/>
            <a:ext cx="1057275" cy="627062"/>
          </a:xfrm>
          <a:prstGeom prst="rect">
            <a:avLst/>
          </a:prstGeom>
          <a:noFill/>
          <a:ln w="9525">
            <a:noFill/>
            <a:miter lim="800000"/>
            <a:headEnd/>
            <a:tailEnd/>
          </a:ln>
        </p:spPr>
      </p:pic>
      <p:sp>
        <p:nvSpPr>
          <p:cNvPr id="20" name="19 Rectángulo"/>
          <p:cNvSpPr/>
          <p:nvPr/>
        </p:nvSpPr>
        <p:spPr>
          <a:xfrm>
            <a:off x="304800" y="152400"/>
            <a:ext cx="4870244" cy="769441"/>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ES"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Década de los 90</a:t>
            </a:r>
            <a:endParaRPr lang="es-E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21" name="20 Rectángulo"/>
          <p:cNvSpPr/>
          <p:nvPr/>
        </p:nvSpPr>
        <p:spPr>
          <a:xfrm>
            <a:off x="1371600" y="2895600"/>
            <a:ext cx="2438400" cy="1077218"/>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s-ES" sz="3200" b="1" dirty="0" smtClean="0">
                <a:solidFill>
                  <a:prstClr val="black"/>
                </a:solidFill>
                <a:latin typeface="Arial" pitchFamily="34" charset="0"/>
                <a:cs typeface="Arial" pitchFamily="34" charset="0"/>
              </a:rPr>
              <a:t>Incremento religioso </a:t>
            </a:r>
            <a:endParaRPr lang="es-ES" sz="2400" dirty="0"/>
          </a:p>
        </p:txBody>
      </p:sp>
      <p:sp>
        <p:nvSpPr>
          <p:cNvPr id="23" name="22 Rectángulo"/>
          <p:cNvSpPr/>
          <p:nvPr/>
        </p:nvSpPr>
        <p:spPr>
          <a:xfrm>
            <a:off x="4114800" y="2362200"/>
            <a:ext cx="904415" cy="1569660"/>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none">
            <a:spAutoFit/>
          </a:bodyPr>
          <a:lstStyle/>
          <a:p>
            <a:r>
              <a:rPr lang="es-ES" sz="9600" b="1" dirty="0" smtClean="0">
                <a:solidFill>
                  <a:prstClr val="black"/>
                </a:solidFill>
                <a:latin typeface="Arial" pitchFamily="34" charset="0"/>
                <a:cs typeface="Arial" pitchFamily="34" charset="0"/>
              </a:rPr>
              <a:t>=</a:t>
            </a:r>
            <a:endParaRPr lang="es-ES" sz="9600" dirty="0"/>
          </a:p>
        </p:txBody>
      </p:sp>
      <p:sp>
        <p:nvSpPr>
          <p:cNvPr id="24" name="23 Rectángulo"/>
          <p:cNvSpPr/>
          <p:nvPr/>
        </p:nvSpPr>
        <p:spPr>
          <a:xfrm>
            <a:off x="5410200" y="2895600"/>
            <a:ext cx="2286000" cy="1077218"/>
          </a:xfrm>
          <a:prstGeom prst="rect">
            <a:avLst/>
          </a:prstGeom>
        </p:spPr>
        <p:style>
          <a:lnRef idx="1">
            <a:schemeClr val="accent3"/>
          </a:lnRef>
          <a:fillRef idx="2">
            <a:schemeClr val="accent3"/>
          </a:fillRef>
          <a:effectRef idx="1">
            <a:schemeClr val="accent3"/>
          </a:effectRef>
          <a:fontRef idx="minor">
            <a:schemeClr val="dk1"/>
          </a:fontRef>
        </p:style>
        <p:txBody>
          <a:bodyPr>
            <a:spAutoFit/>
          </a:bodyPr>
          <a:lstStyle/>
          <a:p>
            <a:pPr algn="ctr"/>
            <a:r>
              <a:rPr lang="es-ES" sz="3200" b="1" dirty="0" smtClean="0">
                <a:solidFill>
                  <a:prstClr val="black"/>
                </a:solidFill>
                <a:latin typeface="Arial" pitchFamily="34" charset="0"/>
                <a:cs typeface="Arial" pitchFamily="34" charset="0"/>
              </a:rPr>
              <a:t>Periodo especial </a:t>
            </a:r>
            <a:endParaRPr lang="es-ES" sz="2400" dirty="0"/>
          </a:p>
        </p:txBody>
      </p:sp>
      <p:graphicFrame>
        <p:nvGraphicFramePr>
          <p:cNvPr id="46082" name="2 Objeto"/>
          <p:cNvGraphicFramePr>
            <a:graphicFrameLocks noChangeAspect="1"/>
          </p:cNvGraphicFramePr>
          <p:nvPr/>
        </p:nvGraphicFramePr>
        <p:xfrm>
          <a:off x="3657600" y="3276600"/>
          <a:ext cx="1828800" cy="2600326"/>
        </p:xfrm>
        <a:graphic>
          <a:graphicData uri="http://schemas.openxmlformats.org/presentationml/2006/ole">
            <mc:AlternateContent xmlns:mc="http://schemas.openxmlformats.org/markup-compatibility/2006">
              <mc:Choice xmlns:v="urn:schemas-microsoft-com:vml" Requires="v">
                <p:oleObj spid="_x0000_s46085" name="Imagen" r:id="rId4" imgW="3848100" imgH="5478463" progId="">
                  <p:embed/>
                </p:oleObj>
              </mc:Choice>
              <mc:Fallback>
                <p:oleObj name="Imagen" r:id="rId4" imgW="3848100" imgH="5478463" progId="">
                  <p:embed/>
                  <p:pic>
                    <p:nvPicPr>
                      <p:cNvPr id="0" name="2 Objet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3276600"/>
                        <a:ext cx="1828800" cy="26003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5" name="Picture 7" descr="C:\Users\Norma\Desktop\170px-Christian_cross.svg.png"/>
          <p:cNvPicPr>
            <a:picLocks noChangeAspect="1" noChangeArrowheads="1"/>
          </p:cNvPicPr>
          <p:nvPr/>
        </p:nvPicPr>
        <p:blipFill>
          <a:blip r:embed="rId6"/>
          <a:srcRect/>
          <a:stretch>
            <a:fillRect/>
          </a:stretch>
        </p:blipFill>
        <p:spPr bwMode="auto">
          <a:xfrm>
            <a:off x="8305800" y="304800"/>
            <a:ext cx="714348" cy="1142984"/>
          </a:xfrm>
          <a:prstGeom prst="rect">
            <a:avLst/>
          </a:prstGeom>
          <a:noFill/>
          <a:scene3d>
            <a:camera prst="orthographicFront"/>
            <a:lightRig rig="threePt" dir="t"/>
          </a:scene3d>
          <a:sp3d>
            <a:bevelT/>
          </a:sp3d>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1"/>
          <p:cNvGrpSpPr>
            <a:grpSpLocks/>
          </p:cNvGrpSpPr>
          <p:nvPr/>
        </p:nvGrpSpPr>
        <p:grpSpPr bwMode="auto">
          <a:xfrm>
            <a:off x="5486400" y="609600"/>
            <a:ext cx="3049702" cy="1000132"/>
            <a:chOff x="144" y="1248"/>
            <a:chExt cx="5452" cy="1816"/>
          </a:xfrm>
          <a:solidFill>
            <a:srgbClr val="00B050"/>
          </a:solidFill>
        </p:grpSpPr>
        <p:grpSp>
          <p:nvGrpSpPr>
            <p:cNvPr id="3" name="Group 22"/>
            <p:cNvGrpSpPr>
              <a:grpSpLocks/>
            </p:cNvGrpSpPr>
            <p:nvPr/>
          </p:nvGrpSpPr>
          <p:grpSpPr bwMode="auto">
            <a:xfrm>
              <a:off x="144" y="1248"/>
              <a:ext cx="5452" cy="1816"/>
              <a:chOff x="144" y="1248"/>
              <a:chExt cx="5452" cy="1816"/>
            </a:xfrm>
            <a:grpFill/>
          </p:grpSpPr>
          <p:grpSp>
            <p:nvGrpSpPr>
              <p:cNvPr id="4" name="Group 23"/>
              <p:cNvGrpSpPr>
                <a:grpSpLocks/>
              </p:cNvGrpSpPr>
              <p:nvPr/>
            </p:nvGrpSpPr>
            <p:grpSpPr bwMode="auto">
              <a:xfrm>
                <a:off x="144" y="1248"/>
                <a:ext cx="5452" cy="1816"/>
                <a:chOff x="144" y="1248"/>
                <a:chExt cx="5452" cy="1816"/>
              </a:xfrm>
              <a:grpFill/>
            </p:grpSpPr>
            <p:grpSp>
              <p:nvGrpSpPr>
                <p:cNvPr id="5" name="Group 24"/>
                <p:cNvGrpSpPr>
                  <a:grpSpLocks/>
                </p:cNvGrpSpPr>
                <p:nvPr/>
              </p:nvGrpSpPr>
              <p:grpSpPr bwMode="auto">
                <a:xfrm>
                  <a:off x="144" y="1248"/>
                  <a:ext cx="5452" cy="1816"/>
                  <a:chOff x="144" y="1248"/>
                  <a:chExt cx="5452" cy="1816"/>
                </a:xfrm>
                <a:grpFill/>
              </p:grpSpPr>
              <p:grpSp>
                <p:nvGrpSpPr>
                  <p:cNvPr id="7" name="Group 25"/>
                  <p:cNvGrpSpPr>
                    <a:grpSpLocks/>
                  </p:cNvGrpSpPr>
                  <p:nvPr/>
                </p:nvGrpSpPr>
                <p:grpSpPr bwMode="auto">
                  <a:xfrm>
                    <a:off x="144" y="1248"/>
                    <a:ext cx="5452" cy="1816"/>
                    <a:chOff x="144" y="1248"/>
                    <a:chExt cx="5452" cy="1816"/>
                  </a:xfrm>
                  <a:grpFill/>
                </p:grpSpPr>
                <p:grpSp>
                  <p:nvGrpSpPr>
                    <p:cNvPr id="9" name="Group 26"/>
                    <p:cNvGrpSpPr>
                      <a:grpSpLocks/>
                    </p:cNvGrpSpPr>
                    <p:nvPr/>
                  </p:nvGrpSpPr>
                  <p:grpSpPr bwMode="auto">
                    <a:xfrm>
                      <a:off x="144" y="1248"/>
                      <a:ext cx="5452" cy="1816"/>
                      <a:chOff x="144" y="1248"/>
                      <a:chExt cx="5452" cy="1816"/>
                    </a:xfrm>
                    <a:grpFill/>
                  </p:grpSpPr>
                  <p:sp>
                    <p:nvSpPr>
                      <p:cNvPr id="15" name="Freeform 27"/>
                      <p:cNvSpPr>
                        <a:spLocks/>
                      </p:cNvSpPr>
                      <p:nvPr/>
                    </p:nvSpPr>
                    <p:spPr bwMode="auto">
                      <a:xfrm>
                        <a:off x="2448" y="1392"/>
                        <a:ext cx="3148" cy="1672"/>
                      </a:xfrm>
                      <a:custGeom>
                        <a:avLst/>
                        <a:gdLst>
                          <a:gd name="T0" fmla="*/ 592 w 3148"/>
                          <a:gd name="T1" fmla="*/ 768 h 1672"/>
                          <a:gd name="T2" fmla="*/ 784 w 3148"/>
                          <a:gd name="T3" fmla="*/ 704 h 1672"/>
                          <a:gd name="T4" fmla="*/ 872 w 3148"/>
                          <a:gd name="T5" fmla="*/ 800 h 1672"/>
                          <a:gd name="T6" fmla="*/ 944 w 3148"/>
                          <a:gd name="T7" fmla="*/ 1016 h 1672"/>
                          <a:gd name="T8" fmla="*/ 984 w 3148"/>
                          <a:gd name="T9" fmla="*/ 1088 h 1672"/>
                          <a:gd name="T10" fmla="*/ 1208 w 3148"/>
                          <a:gd name="T11" fmla="*/ 1192 h 1672"/>
                          <a:gd name="T12" fmla="*/ 1592 w 3148"/>
                          <a:gd name="T13" fmla="*/ 1240 h 1672"/>
                          <a:gd name="T14" fmla="*/ 1568 w 3148"/>
                          <a:gd name="T15" fmla="*/ 1416 h 1672"/>
                          <a:gd name="T16" fmla="*/ 1464 w 3148"/>
                          <a:gd name="T17" fmla="*/ 1520 h 1672"/>
                          <a:gd name="T18" fmla="*/ 1376 w 3148"/>
                          <a:gd name="T19" fmla="*/ 1576 h 1672"/>
                          <a:gd name="T20" fmla="*/ 1368 w 3148"/>
                          <a:gd name="T21" fmla="*/ 1672 h 1672"/>
                          <a:gd name="T22" fmla="*/ 1552 w 3148"/>
                          <a:gd name="T23" fmla="*/ 1640 h 1672"/>
                          <a:gd name="T24" fmla="*/ 1792 w 3148"/>
                          <a:gd name="T25" fmla="*/ 1592 h 1672"/>
                          <a:gd name="T26" fmla="*/ 2216 w 3148"/>
                          <a:gd name="T27" fmla="*/ 1568 h 1672"/>
                          <a:gd name="T28" fmla="*/ 2624 w 3148"/>
                          <a:gd name="T29" fmla="*/ 1544 h 1672"/>
                          <a:gd name="T30" fmla="*/ 2760 w 3148"/>
                          <a:gd name="T31" fmla="*/ 1552 h 1672"/>
                          <a:gd name="T32" fmla="*/ 3128 w 3148"/>
                          <a:gd name="T33" fmla="*/ 1424 h 1672"/>
                          <a:gd name="T34" fmla="*/ 3048 w 3148"/>
                          <a:gd name="T35" fmla="*/ 1384 h 1672"/>
                          <a:gd name="T36" fmla="*/ 2872 w 3148"/>
                          <a:gd name="T37" fmla="*/ 1256 h 1672"/>
                          <a:gd name="T38" fmla="*/ 2696 w 3148"/>
                          <a:gd name="T39" fmla="*/ 1176 h 1672"/>
                          <a:gd name="T40" fmla="*/ 2400 w 3148"/>
                          <a:gd name="T41" fmla="*/ 1152 h 1672"/>
                          <a:gd name="T42" fmla="*/ 2392 w 3148"/>
                          <a:gd name="T43" fmla="*/ 1056 h 1672"/>
                          <a:gd name="T44" fmla="*/ 2296 w 3148"/>
                          <a:gd name="T45" fmla="*/ 936 h 1672"/>
                          <a:gd name="T46" fmla="*/ 2056 w 3148"/>
                          <a:gd name="T47" fmla="*/ 928 h 1672"/>
                          <a:gd name="T48" fmla="*/ 1904 w 3148"/>
                          <a:gd name="T49" fmla="*/ 928 h 1672"/>
                          <a:gd name="T50" fmla="*/ 1792 w 3148"/>
                          <a:gd name="T51" fmla="*/ 848 h 1672"/>
                          <a:gd name="T52" fmla="*/ 1712 w 3148"/>
                          <a:gd name="T53" fmla="*/ 784 h 1672"/>
                          <a:gd name="T54" fmla="*/ 1592 w 3148"/>
                          <a:gd name="T55" fmla="*/ 704 h 1672"/>
                          <a:gd name="T56" fmla="*/ 1440 w 3148"/>
                          <a:gd name="T57" fmla="*/ 592 h 1672"/>
                          <a:gd name="T58" fmla="*/ 1352 w 3148"/>
                          <a:gd name="T59" fmla="*/ 536 h 1672"/>
                          <a:gd name="T60" fmla="*/ 1256 w 3148"/>
                          <a:gd name="T61" fmla="*/ 480 h 1672"/>
                          <a:gd name="T62" fmla="*/ 1216 w 3148"/>
                          <a:gd name="T63" fmla="*/ 496 h 1672"/>
                          <a:gd name="T64" fmla="*/ 1456 w 3148"/>
                          <a:gd name="T65" fmla="*/ 640 h 1672"/>
                          <a:gd name="T66" fmla="*/ 1504 w 3148"/>
                          <a:gd name="T67" fmla="*/ 704 h 1672"/>
                          <a:gd name="T68" fmla="*/ 1600 w 3148"/>
                          <a:gd name="T69" fmla="*/ 784 h 1672"/>
                          <a:gd name="T70" fmla="*/ 1512 w 3148"/>
                          <a:gd name="T71" fmla="*/ 720 h 1672"/>
                          <a:gd name="T72" fmla="*/ 1296 w 3148"/>
                          <a:gd name="T73" fmla="*/ 600 h 1672"/>
                          <a:gd name="T74" fmla="*/ 1120 w 3148"/>
                          <a:gd name="T75" fmla="*/ 488 h 1672"/>
                          <a:gd name="T76" fmla="*/ 1024 w 3148"/>
                          <a:gd name="T77" fmla="*/ 440 h 1672"/>
                          <a:gd name="T78" fmla="*/ 832 w 3148"/>
                          <a:gd name="T79" fmla="*/ 328 h 1672"/>
                          <a:gd name="T80" fmla="*/ 480 w 3148"/>
                          <a:gd name="T81" fmla="*/ 296 h 1672"/>
                          <a:gd name="T82" fmla="*/ 416 w 3148"/>
                          <a:gd name="T83" fmla="*/ 224 h 1672"/>
                          <a:gd name="T84" fmla="*/ 352 w 3148"/>
                          <a:gd name="T85" fmla="*/ 168 h 1672"/>
                          <a:gd name="T86" fmla="*/ 216 w 3148"/>
                          <a:gd name="T87" fmla="*/ 64 h 1672"/>
                          <a:gd name="T88" fmla="*/ 0 w 3148"/>
                          <a:gd name="T89" fmla="*/ 32 h 16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148" h="1672">
                            <a:moveTo>
                              <a:pt x="520" y="744"/>
                            </a:moveTo>
                            <a:cubicBezTo>
                              <a:pt x="536" y="749"/>
                              <a:pt x="552" y="755"/>
                              <a:pt x="568" y="760"/>
                            </a:cubicBezTo>
                            <a:cubicBezTo>
                              <a:pt x="576" y="763"/>
                              <a:pt x="592" y="768"/>
                              <a:pt x="592" y="768"/>
                            </a:cubicBezTo>
                            <a:cubicBezTo>
                              <a:pt x="632" y="755"/>
                              <a:pt x="672" y="741"/>
                              <a:pt x="712" y="728"/>
                            </a:cubicBezTo>
                            <a:cubicBezTo>
                              <a:pt x="728" y="723"/>
                              <a:pt x="744" y="717"/>
                              <a:pt x="760" y="712"/>
                            </a:cubicBezTo>
                            <a:cubicBezTo>
                              <a:pt x="768" y="709"/>
                              <a:pt x="784" y="704"/>
                              <a:pt x="784" y="704"/>
                            </a:cubicBezTo>
                            <a:cubicBezTo>
                              <a:pt x="805" y="707"/>
                              <a:pt x="833" y="697"/>
                              <a:pt x="848" y="712"/>
                            </a:cubicBezTo>
                            <a:cubicBezTo>
                              <a:pt x="863" y="727"/>
                              <a:pt x="850" y="755"/>
                              <a:pt x="856" y="776"/>
                            </a:cubicBezTo>
                            <a:cubicBezTo>
                              <a:pt x="859" y="785"/>
                              <a:pt x="867" y="792"/>
                              <a:pt x="872" y="800"/>
                            </a:cubicBezTo>
                            <a:cubicBezTo>
                              <a:pt x="875" y="811"/>
                              <a:pt x="875" y="822"/>
                              <a:pt x="880" y="832"/>
                            </a:cubicBezTo>
                            <a:cubicBezTo>
                              <a:pt x="889" y="849"/>
                              <a:pt x="912" y="880"/>
                              <a:pt x="912" y="880"/>
                            </a:cubicBezTo>
                            <a:cubicBezTo>
                              <a:pt x="920" y="927"/>
                              <a:pt x="935" y="970"/>
                              <a:pt x="944" y="1016"/>
                            </a:cubicBezTo>
                            <a:cubicBezTo>
                              <a:pt x="947" y="1029"/>
                              <a:pt x="944" y="1045"/>
                              <a:pt x="952" y="1056"/>
                            </a:cubicBezTo>
                            <a:cubicBezTo>
                              <a:pt x="957" y="1063"/>
                              <a:pt x="968" y="1061"/>
                              <a:pt x="976" y="1064"/>
                            </a:cubicBezTo>
                            <a:cubicBezTo>
                              <a:pt x="979" y="1072"/>
                              <a:pt x="977" y="1083"/>
                              <a:pt x="984" y="1088"/>
                            </a:cubicBezTo>
                            <a:cubicBezTo>
                              <a:pt x="991" y="1093"/>
                              <a:pt x="1084" y="1119"/>
                              <a:pt x="1088" y="1120"/>
                            </a:cubicBezTo>
                            <a:cubicBezTo>
                              <a:pt x="1115" y="1138"/>
                              <a:pt x="1122" y="1158"/>
                              <a:pt x="1152" y="1168"/>
                            </a:cubicBezTo>
                            <a:cubicBezTo>
                              <a:pt x="1163" y="1202"/>
                              <a:pt x="1175" y="1203"/>
                              <a:pt x="1208" y="1192"/>
                            </a:cubicBezTo>
                            <a:cubicBezTo>
                              <a:pt x="1316" y="1219"/>
                              <a:pt x="1290" y="1211"/>
                              <a:pt x="1408" y="1200"/>
                            </a:cubicBezTo>
                            <a:cubicBezTo>
                              <a:pt x="1454" y="1208"/>
                              <a:pt x="1468" y="1224"/>
                              <a:pt x="1504" y="1200"/>
                            </a:cubicBezTo>
                            <a:cubicBezTo>
                              <a:pt x="1548" y="1206"/>
                              <a:pt x="1578" y="1198"/>
                              <a:pt x="1592" y="1240"/>
                            </a:cubicBezTo>
                            <a:cubicBezTo>
                              <a:pt x="1576" y="1289"/>
                              <a:pt x="1596" y="1297"/>
                              <a:pt x="1640" y="1312"/>
                            </a:cubicBezTo>
                            <a:cubicBezTo>
                              <a:pt x="1664" y="1347"/>
                              <a:pt x="1659" y="1368"/>
                              <a:pt x="1624" y="1392"/>
                            </a:cubicBezTo>
                            <a:cubicBezTo>
                              <a:pt x="1610" y="1433"/>
                              <a:pt x="1606" y="1441"/>
                              <a:pt x="1568" y="1416"/>
                            </a:cubicBezTo>
                            <a:cubicBezTo>
                              <a:pt x="1504" y="1459"/>
                              <a:pt x="1581" y="1403"/>
                              <a:pt x="1528" y="1456"/>
                            </a:cubicBezTo>
                            <a:cubicBezTo>
                              <a:pt x="1465" y="1519"/>
                              <a:pt x="1546" y="1417"/>
                              <a:pt x="1480" y="1496"/>
                            </a:cubicBezTo>
                            <a:cubicBezTo>
                              <a:pt x="1474" y="1503"/>
                              <a:pt x="1472" y="1514"/>
                              <a:pt x="1464" y="1520"/>
                            </a:cubicBezTo>
                            <a:cubicBezTo>
                              <a:pt x="1450" y="1531"/>
                              <a:pt x="1431" y="1534"/>
                              <a:pt x="1416" y="1544"/>
                            </a:cubicBezTo>
                            <a:cubicBezTo>
                              <a:pt x="1411" y="1552"/>
                              <a:pt x="1408" y="1562"/>
                              <a:pt x="1400" y="1568"/>
                            </a:cubicBezTo>
                            <a:cubicBezTo>
                              <a:pt x="1393" y="1573"/>
                              <a:pt x="1382" y="1570"/>
                              <a:pt x="1376" y="1576"/>
                            </a:cubicBezTo>
                            <a:cubicBezTo>
                              <a:pt x="1370" y="1582"/>
                              <a:pt x="1373" y="1593"/>
                              <a:pt x="1368" y="1600"/>
                            </a:cubicBezTo>
                            <a:cubicBezTo>
                              <a:pt x="1362" y="1608"/>
                              <a:pt x="1352" y="1611"/>
                              <a:pt x="1344" y="1616"/>
                            </a:cubicBezTo>
                            <a:cubicBezTo>
                              <a:pt x="1333" y="1649"/>
                              <a:pt x="1334" y="1661"/>
                              <a:pt x="1368" y="1672"/>
                            </a:cubicBezTo>
                            <a:cubicBezTo>
                              <a:pt x="1384" y="1667"/>
                              <a:pt x="1400" y="1661"/>
                              <a:pt x="1416" y="1656"/>
                            </a:cubicBezTo>
                            <a:cubicBezTo>
                              <a:pt x="1424" y="1653"/>
                              <a:pt x="1440" y="1648"/>
                              <a:pt x="1440" y="1648"/>
                            </a:cubicBezTo>
                            <a:cubicBezTo>
                              <a:pt x="1521" y="1658"/>
                              <a:pt x="1484" y="1663"/>
                              <a:pt x="1552" y="1640"/>
                            </a:cubicBezTo>
                            <a:cubicBezTo>
                              <a:pt x="1568" y="1635"/>
                              <a:pt x="1584" y="1629"/>
                              <a:pt x="1600" y="1624"/>
                            </a:cubicBezTo>
                            <a:cubicBezTo>
                              <a:pt x="1608" y="1621"/>
                              <a:pt x="1624" y="1616"/>
                              <a:pt x="1624" y="1616"/>
                            </a:cubicBezTo>
                            <a:cubicBezTo>
                              <a:pt x="1675" y="1650"/>
                              <a:pt x="1744" y="1624"/>
                              <a:pt x="1792" y="1592"/>
                            </a:cubicBezTo>
                            <a:cubicBezTo>
                              <a:pt x="1843" y="1600"/>
                              <a:pt x="1855" y="1594"/>
                              <a:pt x="1904" y="1584"/>
                            </a:cubicBezTo>
                            <a:cubicBezTo>
                              <a:pt x="1971" y="1601"/>
                              <a:pt x="2038" y="1571"/>
                              <a:pt x="2104" y="1560"/>
                            </a:cubicBezTo>
                            <a:cubicBezTo>
                              <a:pt x="2143" y="1568"/>
                              <a:pt x="2178" y="1581"/>
                              <a:pt x="2216" y="1568"/>
                            </a:cubicBezTo>
                            <a:cubicBezTo>
                              <a:pt x="2389" y="1575"/>
                              <a:pt x="2381" y="1569"/>
                              <a:pt x="2504" y="1600"/>
                            </a:cubicBezTo>
                            <a:cubicBezTo>
                              <a:pt x="2539" y="1597"/>
                              <a:pt x="2576" y="1607"/>
                              <a:pt x="2608" y="1592"/>
                            </a:cubicBezTo>
                            <a:cubicBezTo>
                              <a:pt x="2623" y="1585"/>
                              <a:pt x="2608" y="1549"/>
                              <a:pt x="2624" y="1544"/>
                            </a:cubicBezTo>
                            <a:cubicBezTo>
                              <a:pt x="2632" y="1541"/>
                              <a:pt x="2640" y="1539"/>
                              <a:pt x="2648" y="1536"/>
                            </a:cubicBezTo>
                            <a:cubicBezTo>
                              <a:pt x="2636" y="1595"/>
                              <a:pt x="2641" y="1586"/>
                              <a:pt x="2696" y="1600"/>
                            </a:cubicBezTo>
                            <a:cubicBezTo>
                              <a:pt x="2717" y="1569"/>
                              <a:pt x="2730" y="1569"/>
                              <a:pt x="2760" y="1552"/>
                            </a:cubicBezTo>
                            <a:cubicBezTo>
                              <a:pt x="2777" y="1543"/>
                              <a:pt x="2790" y="1526"/>
                              <a:pt x="2808" y="1520"/>
                            </a:cubicBezTo>
                            <a:cubicBezTo>
                              <a:pt x="2888" y="1493"/>
                              <a:pt x="2981" y="1486"/>
                              <a:pt x="3064" y="1480"/>
                            </a:cubicBezTo>
                            <a:cubicBezTo>
                              <a:pt x="3120" y="1443"/>
                              <a:pt x="3101" y="1464"/>
                              <a:pt x="3128" y="1424"/>
                            </a:cubicBezTo>
                            <a:cubicBezTo>
                              <a:pt x="3123" y="1416"/>
                              <a:pt x="3114" y="1409"/>
                              <a:pt x="3112" y="1400"/>
                            </a:cubicBezTo>
                            <a:cubicBezTo>
                              <a:pt x="3104" y="1354"/>
                              <a:pt x="3148" y="1395"/>
                              <a:pt x="3096" y="1360"/>
                            </a:cubicBezTo>
                            <a:cubicBezTo>
                              <a:pt x="3084" y="1368"/>
                              <a:pt x="3065" y="1384"/>
                              <a:pt x="3048" y="1384"/>
                            </a:cubicBezTo>
                            <a:cubicBezTo>
                              <a:pt x="3024" y="1384"/>
                              <a:pt x="2999" y="1360"/>
                              <a:pt x="2976" y="1352"/>
                            </a:cubicBezTo>
                            <a:cubicBezTo>
                              <a:pt x="2953" y="1329"/>
                              <a:pt x="2916" y="1289"/>
                              <a:pt x="2888" y="1280"/>
                            </a:cubicBezTo>
                            <a:cubicBezTo>
                              <a:pt x="2883" y="1272"/>
                              <a:pt x="2880" y="1262"/>
                              <a:pt x="2872" y="1256"/>
                            </a:cubicBezTo>
                            <a:cubicBezTo>
                              <a:pt x="2865" y="1251"/>
                              <a:pt x="2854" y="1254"/>
                              <a:pt x="2848" y="1248"/>
                            </a:cubicBezTo>
                            <a:cubicBezTo>
                              <a:pt x="2805" y="1205"/>
                              <a:pt x="2880" y="1237"/>
                              <a:pt x="2816" y="1216"/>
                            </a:cubicBezTo>
                            <a:cubicBezTo>
                              <a:pt x="2799" y="1165"/>
                              <a:pt x="2742" y="1187"/>
                              <a:pt x="2696" y="1176"/>
                            </a:cubicBezTo>
                            <a:cubicBezTo>
                              <a:pt x="2650" y="1145"/>
                              <a:pt x="2597" y="1154"/>
                              <a:pt x="2552" y="1184"/>
                            </a:cubicBezTo>
                            <a:cubicBezTo>
                              <a:pt x="2495" y="1146"/>
                              <a:pt x="2523" y="1147"/>
                              <a:pt x="2472" y="1160"/>
                            </a:cubicBezTo>
                            <a:cubicBezTo>
                              <a:pt x="2435" y="1184"/>
                              <a:pt x="2435" y="1175"/>
                              <a:pt x="2400" y="1152"/>
                            </a:cubicBezTo>
                            <a:cubicBezTo>
                              <a:pt x="2339" y="1172"/>
                              <a:pt x="2369" y="1171"/>
                              <a:pt x="2312" y="1160"/>
                            </a:cubicBezTo>
                            <a:cubicBezTo>
                              <a:pt x="2299" y="1120"/>
                              <a:pt x="2288" y="1088"/>
                              <a:pt x="2336" y="1072"/>
                            </a:cubicBezTo>
                            <a:cubicBezTo>
                              <a:pt x="2367" y="1093"/>
                              <a:pt x="2380" y="1093"/>
                              <a:pt x="2392" y="1056"/>
                            </a:cubicBezTo>
                            <a:cubicBezTo>
                              <a:pt x="2388" y="1031"/>
                              <a:pt x="2391" y="995"/>
                              <a:pt x="2368" y="976"/>
                            </a:cubicBezTo>
                            <a:cubicBezTo>
                              <a:pt x="2361" y="971"/>
                              <a:pt x="2351" y="972"/>
                              <a:pt x="2344" y="968"/>
                            </a:cubicBezTo>
                            <a:cubicBezTo>
                              <a:pt x="2327" y="959"/>
                              <a:pt x="2296" y="936"/>
                              <a:pt x="2296" y="936"/>
                            </a:cubicBezTo>
                            <a:cubicBezTo>
                              <a:pt x="2238" y="955"/>
                              <a:pt x="2177" y="965"/>
                              <a:pt x="2120" y="984"/>
                            </a:cubicBezTo>
                            <a:cubicBezTo>
                              <a:pt x="2115" y="976"/>
                              <a:pt x="2111" y="966"/>
                              <a:pt x="2104" y="960"/>
                            </a:cubicBezTo>
                            <a:cubicBezTo>
                              <a:pt x="2090" y="947"/>
                              <a:pt x="2056" y="928"/>
                              <a:pt x="2056" y="928"/>
                            </a:cubicBezTo>
                            <a:cubicBezTo>
                              <a:pt x="2053" y="920"/>
                              <a:pt x="2054" y="910"/>
                              <a:pt x="2048" y="904"/>
                            </a:cubicBezTo>
                            <a:cubicBezTo>
                              <a:pt x="2042" y="898"/>
                              <a:pt x="1987" y="876"/>
                              <a:pt x="1976" y="872"/>
                            </a:cubicBezTo>
                            <a:cubicBezTo>
                              <a:pt x="1858" y="885"/>
                              <a:pt x="1927" y="859"/>
                              <a:pt x="1904" y="928"/>
                            </a:cubicBezTo>
                            <a:cubicBezTo>
                              <a:pt x="1853" y="915"/>
                              <a:pt x="1877" y="903"/>
                              <a:pt x="1832" y="888"/>
                            </a:cubicBezTo>
                            <a:cubicBezTo>
                              <a:pt x="1873" y="874"/>
                              <a:pt x="1877" y="865"/>
                              <a:pt x="1840" y="840"/>
                            </a:cubicBezTo>
                            <a:cubicBezTo>
                              <a:pt x="1824" y="843"/>
                              <a:pt x="1808" y="844"/>
                              <a:pt x="1792" y="848"/>
                            </a:cubicBezTo>
                            <a:cubicBezTo>
                              <a:pt x="1776" y="852"/>
                              <a:pt x="1744" y="864"/>
                              <a:pt x="1744" y="864"/>
                            </a:cubicBezTo>
                            <a:cubicBezTo>
                              <a:pt x="1749" y="848"/>
                              <a:pt x="1755" y="832"/>
                              <a:pt x="1760" y="816"/>
                            </a:cubicBezTo>
                            <a:cubicBezTo>
                              <a:pt x="1766" y="798"/>
                              <a:pt x="1728" y="795"/>
                              <a:pt x="1712" y="784"/>
                            </a:cubicBezTo>
                            <a:cubicBezTo>
                              <a:pt x="1696" y="773"/>
                              <a:pt x="1680" y="763"/>
                              <a:pt x="1664" y="752"/>
                            </a:cubicBezTo>
                            <a:cubicBezTo>
                              <a:pt x="1648" y="741"/>
                              <a:pt x="1632" y="731"/>
                              <a:pt x="1616" y="720"/>
                            </a:cubicBezTo>
                            <a:cubicBezTo>
                              <a:pt x="1608" y="715"/>
                              <a:pt x="1592" y="704"/>
                              <a:pt x="1592" y="704"/>
                            </a:cubicBezTo>
                            <a:cubicBezTo>
                              <a:pt x="1581" y="688"/>
                              <a:pt x="1578" y="662"/>
                              <a:pt x="1560" y="656"/>
                            </a:cubicBezTo>
                            <a:cubicBezTo>
                              <a:pt x="1494" y="634"/>
                              <a:pt x="1526" y="649"/>
                              <a:pt x="1464" y="608"/>
                            </a:cubicBezTo>
                            <a:cubicBezTo>
                              <a:pt x="1456" y="603"/>
                              <a:pt x="1449" y="595"/>
                              <a:pt x="1440" y="592"/>
                            </a:cubicBezTo>
                            <a:cubicBezTo>
                              <a:pt x="1424" y="587"/>
                              <a:pt x="1392" y="576"/>
                              <a:pt x="1392" y="576"/>
                            </a:cubicBezTo>
                            <a:cubicBezTo>
                              <a:pt x="1387" y="568"/>
                              <a:pt x="1383" y="559"/>
                              <a:pt x="1376" y="552"/>
                            </a:cubicBezTo>
                            <a:cubicBezTo>
                              <a:pt x="1369" y="545"/>
                              <a:pt x="1358" y="544"/>
                              <a:pt x="1352" y="536"/>
                            </a:cubicBezTo>
                            <a:cubicBezTo>
                              <a:pt x="1347" y="529"/>
                              <a:pt x="1349" y="519"/>
                              <a:pt x="1344" y="512"/>
                            </a:cubicBezTo>
                            <a:cubicBezTo>
                              <a:pt x="1338" y="503"/>
                              <a:pt x="1328" y="496"/>
                              <a:pt x="1320" y="488"/>
                            </a:cubicBezTo>
                            <a:cubicBezTo>
                              <a:pt x="1305" y="443"/>
                              <a:pt x="1292" y="468"/>
                              <a:pt x="1256" y="480"/>
                            </a:cubicBezTo>
                            <a:cubicBezTo>
                              <a:pt x="1240" y="477"/>
                              <a:pt x="1224" y="476"/>
                              <a:pt x="1208" y="472"/>
                            </a:cubicBezTo>
                            <a:cubicBezTo>
                              <a:pt x="1200" y="470"/>
                              <a:pt x="1190" y="458"/>
                              <a:pt x="1184" y="464"/>
                            </a:cubicBezTo>
                            <a:cubicBezTo>
                              <a:pt x="1163" y="485"/>
                              <a:pt x="1216" y="496"/>
                              <a:pt x="1216" y="496"/>
                            </a:cubicBezTo>
                            <a:cubicBezTo>
                              <a:pt x="1231" y="504"/>
                              <a:pt x="1318" y="574"/>
                              <a:pt x="1336" y="576"/>
                            </a:cubicBezTo>
                            <a:cubicBezTo>
                              <a:pt x="1357" y="579"/>
                              <a:pt x="1379" y="581"/>
                              <a:pt x="1400" y="584"/>
                            </a:cubicBezTo>
                            <a:cubicBezTo>
                              <a:pt x="1437" y="639"/>
                              <a:pt x="1414" y="626"/>
                              <a:pt x="1456" y="640"/>
                            </a:cubicBezTo>
                            <a:cubicBezTo>
                              <a:pt x="1461" y="648"/>
                              <a:pt x="1465" y="657"/>
                              <a:pt x="1472" y="664"/>
                            </a:cubicBezTo>
                            <a:cubicBezTo>
                              <a:pt x="1479" y="671"/>
                              <a:pt x="1490" y="672"/>
                              <a:pt x="1496" y="680"/>
                            </a:cubicBezTo>
                            <a:cubicBezTo>
                              <a:pt x="1501" y="687"/>
                              <a:pt x="1498" y="698"/>
                              <a:pt x="1504" y="704"/>
                            </a:cubicBezTo>
                            <a:cubicBezTo>
                              <a:pt x="1510" y="710"/>
                              <a:pt x="1520" y="708"/>
                              <a:pt x="1528" y="712"/>
                            </a:cubicBezTo>
                            <a:cubicBezTo>
                              <a:pt x="1537" y="716"/>
                              <a:pt x="1544" y="723"/>
                              <a:pt x="1552" y="728"/>
                            </a:cubicBezTo>
                            <a:cubicBezTo>
                              <a:pt x="1579" y="768"/>
                              <a:pt x="1586" y="741"/>
                              <a:pt x="1600" y="784"/>
                            </a:cubicBezTo>
                            <a:cubicBezTo>
                              <a:pt x="1584" y="789"/>
                              <a:pt x="1568" y="795"/>
                              <a:pt x="1552" y="800"/>
                            </a:cubicBezTo>
                            <a:cubicBezTo>
                              <a:pt x="1544" y="803"/>
                              <a:pt x="1528" y="808"/>
                              <a:pt x="1528" y="808"/>
                            </a:cubicBezTo>
                            <a:cubicBezTo>
                              <a:pt x="1535" y="772"/>
                              <a:pt x="1540" y="748"/>
                              <a:pt x="1512" y="720"/>
                            </a:cubicBezTo>
                            <a:cubicBezTo>
                              <a:pt x="1493" y="701"/>
                              <a:pt x="1440" y="688"/>
                              <a:pt x="1440" y="688"/>
                            </a:cubicBezTo>
                            <a:cubicBezTo>
                              <a:pt x="1418" y="656"/>
                              <a:pt x="1382" y="641"/>
                              <a:pt x="1344" y="632"/>
                            </a:cubicBezTo>
                            <a:cubicBezTo>
                              <a:pt x="1328" y="621"/>
                              <a:pt x="1314" y="606"/>
                              <a:pt x="1296" y="600"/>
                            </a:cubicBezTo>
                            <a:cubicBezTo>
                              <a:pt x="1239" y="581"/>
                              <a:pt x="1262" y="593"/>
                              <a:pt x="1224" y="568"/>
                            </a:cubicBezTo>
                            <a:cubicBezTo>
                              <a:pt x="1205" y="539"/>
                              <a:pt x="1188" y="539"/>
                              <a:pt x="1160" y="520"/>
                            </a:cubicBezTo>
                            <a:cubicBezTo>
                              <a:pt x="1124" y="466"/>
                              <a:pt x="1166" y="519"/>
                              <a:pt x="1120" y="488"/>
                            </a:cubicBezTo>
                            <a:cubicBezTo>
                              <a:pt x="1111" y="482"/>
                              <a:pt x="1106" y="469"/>
                              <a:pt x="1096" y="464"/>
                            </a:cubicBezTo>
                            <a:cubicBezTo>
                              <a:pt x="1081" y="456"/>
                              <a:pt x="1064" y="453"/>
                              <a:pt x="1048" y="448"/>
                            </a:cubicBezTo>
                            <a:cubicBezTo>
                              <a:pt x="1040" y="445"/>
                              <a:pt x="1024" y="440"/>
                              <a:pt x="1024" y="440"/>
                            </a:cubicBezTo>
                            <a:cubicBezTo>
                              <a:pt x="1009" y="425"/>
                              <a:pt x="996" y="409"/>
                              <a:pt x="976" y="400"/>
                            </a:cubicBezTo>
                            <a:cubicBezTo>
                              <a:pt x="961" y="393"/>
                              <a:pt x="942" y="393"/>
                              <a:pt x="928" y="384"/>
                            </a:cubicBezTo>
                            <a:cubicBezTo>
                              <a:pt x="897" y="363"/>
                              <a:pt x="866" y="343"/>
                              <a:pt x="832" y="328"/>
                            </a:cubicBezTo>
                            <a:cubicBezTo>
                              <a:pt x="832" y="328"/>
                              <a:pt x="772" y="308"/>
                              <a:pt x="760" y="304"/>
                            </a:cubicBezTo>
                            <a:cubicBezTo>
                              <a:pt x="752" y="301"/>
                              <a:pt x="736" y="296"/>
                              <a:pt x="736" y="296"/>
                            </a:cubicBezTo>
                            <a:cubicBezTo>
                              <a:pt x="583" y="311"/>
                              <a:pt x="601" y="311"/>
                              <a:pt x="480" y="296"/>
                            </a:cubicBezTo>
                            <a:cubicBezTo>
                              <a:pt x="460" y="236"/>
                              <a:pt x="489" y="308"/>
                              <a:pt x="448" y="256"/>
                            </a:cubicBezTo>
                            <a:cubicBezTo>
                              <a:pt x="443" y="249"/>
                              <a:pt x="446" y="238"/>
                              <a:pt x="440" y="232"/>
                            </a:cubicBezTo>
                            <a:cubicBezTo>
                              <a:pt x="434" y="226"/>
                              <a:pt x="424" y="228"/>
                              <a:pt x="416" y="224"/>
                            </a:cubicBezTo>
                            <a:cubicBezTo>
                              <a:pt x="407" y="220"/>
                              <a:pt x="400" y="213"/>
                              <a:pt x="392" y="208"/>
                            </a:cubicBezTo>
                            <a:cubicBezTo>
                              <a:pt x="387" y="200"/>
                              <a:pt x="383" y="191"/>
                              <a:pt x="376" y="184"/>
                            </a:cubicBezTo>
                            <a:cubicBezTo>
                              <a:pt x="369" y="177"/>
                              <a:pt x="357" y="176"/>
                              <a:pt x="352" y="168"/>
                            </a:cubicBezTo>
                            <a:cubicBezTo>
                              <a:pt x="343" y="154"/>
                              <a:pt x="341" y="136"/>
                              <a:pt x="336" y="120"/>
                            </a:cubicBezTo>
                            <a:cubicBezTo>
                              <a:pt x="333" y="112"/>
                              <a:pt x="320" y="116"/>
                              <a:pt x="312" y="112"/>
                            </a:cubicBezTo>
                            <a:cubicBezTo>
                              <a:pt x="280" y="96"/>
                              <a:pt x="251" y="76"/>
                              <a:pt x="216" y="64"/>
                            </a:cubicBezTo>
                            <a:cubicBezTo>
                              <a:pt x="211" y="56"/>
                              <a:pt x="208" y="45"/>
                              <a:pt x="200" y="40"/>
                            </a:cubicBezTo>
                            <a:cubicBezTo>
                              <a:pt x="195" y="37"/>
                              <a:pt x="114" y="3"/>
                              <a:pt x="104" y="0"/>
                            </a:cubicBezTo>
                            <a:cubicBezTo>
                              <a:pt x="68" y="12"/>
                              <a:pt x="37" y="32"/>
                              <a:pt x="0" y="3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nvGrpSpPr>
                      <p:cNvPr id="11" name="Group 28"/>
                      <p:cNvGrpSpPr>
                        <a:grpSpLocks/>
                      </p:cNvGrpSpPr>
                      <p:nvPr/>
                    </p:nvGrpSpPr>
                    <p:grpSpPr bwMode="auto">
                      <a:xfrm>
                        <a:off x="144" y="1248"/>
                        <a:ext cx="2834" cy="889"/>
                        <a:chOff x="134" y="1247"/>
                        <a:chExt cx="2834" cy="889"/>
                      </a:xfrm>
                      <a:grpFill/>
                    </p:grpSpPr>
                    <p:sp>
                      <p:nvSpPr>
                        <p:cNvPr id="17" name="Freeform 29"/>
                        <p:cNvSpPr>
                          <a:spLocks/>
                        </p:cNvSpPr>
                        <p:nvPr/>
                      </p:nvSpPr>
                      <p:spPr bwMode="auto">
                        <a:xfrm>
                          <a:off x="134" y="1247"/>
                          <a:ext cx="2834" cy="889"/>
                        </a:xfrm>
                        <a:custGeom>
                          <a:avLst/>
                          <a:gdLst>
                            <a:gd name="T0" fmla="*/ 2066 w 2834"/>
                            <a:gd name="T1" fmla="*/ 113 h 889"/>
                            <a:gd name="T2" fmla="*/ 1954 w 2834"/>
                            <a:gd name="T3" fmla="*/ 73 h 889"/>
                            <a:gd name="T4" fmla="*/ 1866 w 2834"/>
                            <a:gd name="T5" fmla="*/ 73 h 889"/>
                            <a:gd name="T6" fmla="*/ 1706 w 2834"/>
                            <a:gd name="T7" fmla="*/ 57 h 889"/>
                            <a:gd name="T8" fmla="*/ 1354 w 2834"/>
                            <a:gd name="T9" fmla="*/ 17 h 889"/>
                            <a:gd name="T10" fmla="*/ 1258 w 2834"/>
                            <a:gd name="T11" fmla="*/ 57 h 889"/>
                            <a:gd name="T12" fmla="*/ 1082 w 2834"/>
                            <a:gd name="T13" fmla="*/ 129 h 889"/>
                            <a:gd name="T14" fmla="*/ 946 w 2834"/>
                            <a:gd name="T15" fmla="*/ 113 h 889"/>
                            <a:gd name="T16" fmla="*/ 786 w 2834"/>
                            <a:gd name="T17" fmla="*/ 177 h 889"/>
                            <a:gd name="T18" fmla="*/ 746 w 2834"/>
                            <a:gd name="T19" fmla="*/ 193 h 889"/>
                            <a:gd name="T20" fmla="*/ 674 w 2834"/>
                            <a:gd name="T21" fmla="*/ 233 h 889"/>
                            <a:gd name="T22" fmla="*/ 402 w 2834"/>
                            <a:gd name="T23" fmla="*/ 329 h 889"/>
                            <a:gd name="T24" fmla="*/ 362 w 2834"/>
                            <a:gd name="T25" fmla="*/ 361 h 889"/>
                            <a:gd name="T26" fmla="*/ 322 w 2834"/>
                            <a:gd name="T27" fmla="*/ 417 h 889"/>
                            <a:gd name="T28" fmla="*/ 290 w 2834"/>
                            <a:gd name="T29" fmla="*/ 473 h 889"/>
                            <a:gd name="T30" fmla="*/ 266 w 2834"/>
                            <a:gd name="T31" fmla="*/ 521 h 889"/>
                            <a:gd name="T32" fmla="*/ 338 w 2834"/>
                            <a:gd name="T33" fmla="*/ 633 h 889"/>
                            <a:gd name="T34" fmla="*/ 266 w 2834"/>
                            <a:gd name="T35" fmla="*/ 641 h 889"/>
                            <a:gd name="T36" fmla="*/ 114 w 2834"/>
                            <a:gd name="T37" fmla="*/ 665 h 889"/>
                            <a:gd name="T38" fmla="*/ 42 w 2834"/>
                            <a:gd name="T39" fmla="*/ 697 h 889"/>
                            <a:gd name="T40" fmla="*/ 18 w 2834"/>
                            <a:gd name="T41" fmla="*/ 729 h 889"/>
                            <a:gd name="T42" fmla="*/ 186 w 2834"/>
                            <a:gd name="T43" fmla="*/ 705 h 889"/>
                            <a:gd name="T44" fmla="*/ 234 w 2834"/>
                            <a:gd name="T45" fmla="*/ 753 h 889"/>
                            <a:gd name="T46" fmla="*/ 290 w 2834"/>
                            <a:gd name="T47" fmla="*/ 777 h 889"/>
                            <a:gd name="T48" fmla="*/ 490 w 2834"/>
                            <a:gd name="T49" fmla="*/ 705 h 889"/>
                            <a:gd name="T50" fmla="*/ 514 w 2834"/>
                            <a:gd name="T51" fmla="*/ 625 h 889"/>
                            <a:gd name="T52" fmla="*/ 522 w 2834"/>
                            <a:gd name="T53" fmla="*/ 585 h 889"/>
                            <a:gd name="T54" fmla="*/ 794 w 2834"/>
                            <a:gd name="T55" fmla="*/ 561 h 889"/>
                            <a:gd name="T56" fmla="*/ 834 w 2834"/>
                            <a:gd name="T57" fmla="*/ 489 h 889"/>
                            <a:gd name="T58" fmla="*/ 930 w 2834"/>
                            <a:gd name="T59" fmla="*/ 441 h 889"/>
                            <a:gd name="T60" fmla="*/ 1082 w 2834"/>
                            <a:gd name="T61" fmla="*/ 345 h 889"/>
                            <a:gd name="T62" fmla="*/ 1570 w 2834"/>
                            <a:gd name="T63" fmla="*/ 305 h 889"/>
                            <a:gd name="T64" fmla="*/ 1602 w 2834"/>
                            <a:gd name="T65" fmla="*/ 441 h 889"/>
                            <a:gd name="T66" fmla="*/ 1506 w 2834"/>
                            <a:gd name="T67" fmla="*/ 441 h 889"/>
                            <a:gd name="T68" fmla="*/ 1402 w 2834"/>
                            <a:gd name="T69" fmla="*/ 441 h 889"/>
                            <a:gd name="T70" fmla="*/ 1426 w 2834"/>
                            <a:gd name="T71" fmla="*/ 489 h 889"/>
                            <a:gd name="T72" fmla="*/ 1626 w 2834"/>
                            <a:gd name="T73" fmla="*/ 585 h 889"/>
                            <a:gd name="T74" fmla="*/ 1802 w 2834"/>
                            <a:gd name="T75" fmla="*/ 593 h 889"/>
                            <a:gd name="T76" fmla="*/ 1898 w 2834"/>
                            <a:gd name="T77" fmla="*/ 617 h 889"/>
                            <a:gd name="T78" fmla="*/ 1890 w 2834"/>
                            <a:gd name="T79" fmla="*/ 521 h 889"/>
                            <a:gd name="T80" fmla="*/ 1914 w 2834"/>
                            <a:gd name="T81" fmla="*/ 569 h 889"/>
                            <a:gd name="T82" fmla="*/ 2090 w 2834"/>
                            <a:gd name="T83" fmla="*/ 649 h 889"/>
                            <a:gd name="T84" fmla="*/ 2234 w 2834"/>
                            <a:gd name="T85" fmla="*/ 633 h 889"/>
                            <a:gd name="T86" fmla="*/ 2322 w 2834"/>
                            <a:gd name="T87" fmla="*/ 665 h 889"/>
                            <a:gd name="T88" fmla="*/ 2362 w 2834"/>
                            <a:gd name="T89" fmla="*/ 697 h 889"/>
                            <a:gd name="T90" fmla="*/ 2466 w 2834"/>
                            <a:gd name="T91" fmla="*/ 777 h 889"/>
                            <a:gd name="T92" fmla="*/ 2650 w 2834"/>
                            <a:gd name="T93" fmla="*/ 833 h 889"/>
                            <a:gd name="T94" fmla="*/ 2778 w 2834"/>
                            <a:gd name="T95" fmla="*/ 889 h 88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34" h="889">
                              <a:moveTo>
                                <a:pt x="2162" y="81"/>
                              </a:moveTo>
                              <a:cubicBezTo>
                                <a:pt x="2121" y="95"/>
                                <a:pt x="2114" y="105"/>
                                <a:pt x="2066" y="113"/>
                              </a:cubicBezTo>
                              <a:cubicBezTo>
                                <a:pt x="2045" y="110"/>
                                <a:pt x="2022" y="112"/>
                                <a:pt x="2002" y="105"/>
                              </a:cubicBezTo>
                              <a:cubicBezTo>
                                <a:pt x="1984" y="99"/>
                                <a:pt x="1954" y="73"/>
                                <a:pt x="1954" y="73"/>
                              </a:cubicBezTo>
                              <a:cubicBezTo>
                                <a:pt x="1897" y="111"/>
                                <a:pt x="1925" y="110"/>
                                <a:pt x="1874" y="97"/>
                              </a:cubicBezTo>
                              <a:cubicBezTo>
                                <a:pt x="1871" y="89"/>
                                <a:pt x="1873" y="78"/>
                                <a:pt x="1866" y="73"/>
                              </a:cubicBezTo>
                              <a:cubicBezTo>
                                <a:pt x="1830" y="44"/>
                                <a:pt x="1755" y="83"/>
                                <a:pt x="1722" y="105"/>
                              </a:cubicBezTo>
                              <a:cubicBezTo>
                                <a:pt x="1717" y="89"/>
                                <a:pt x="1711" y="73"/>
                                <a:pt x="1706" y="57"/>
                              </a:cubicBezTo>
                              <a:cubicBezTo>
                                <a:pt x="1703" y="48"/>
                                <a:pt x="1628" y="35"/>
                                <a:pt x="1618" y="33"/>
                              </a:cubicBezTo>
                              <a:cubicBezTo>
                                <a:pt x="1536" y="60"/>
                                <a:pt x="1439" y="26"/>
                                <a:pt x="1354" y="17"/>
                              </a:cubicBezTo>
                              <a:cubicBezTo>
                                <a:pt x="1266" y="46"/>
                                <a:pt x="1399" y="0"/>
                                <a:pt x="1306" y="41"/>
                              </a:cubicBezTo>
                              <a:cubicBezTo>
                                <a:pt x="1291" y="48"/>
                                <a:pt x="1272" y="48"/>
                                <a:pt x="1258" y="57"/>
                              </a:cubicBezTo>
                              <a:cubicBezTo>
                                <a:pt x="1211" y="88"/>
                                <a:pt x="1215" y="92"/>
                                <a:pt x="1162" y="105"/>
                              </a:cubicBezTo>
                              <a:cubicBezTo>
                                <a:pt x="1114" y="117"/>
                                <a:pt x="1140" y="110"/>
                                <a:pt x="1082" y="129"/>
                              </a:cubicBezTo>
                              <a:cubicBezTo>
                                <a:pt x="1074" y="132"/>
                                <a:pt x="1058" y="137"/>
                                <a:pt x="1058" y="137"/>
                              </a:cubicBezTo>
                              <a:cubicBezTo>
                                <a:pt x="990" y="114"/>
                                <a:pt x="1027" y="123"/>
                                <a:pt x="946" y="113"/>
                              </a:cubicBezTo>
                              <a:cubicBezTo>
                                <a:pt x="904" y="127"/>
                                <a:pt x="914" y="147"/>
                                <a:pt x="874" y="121"/>
                              </a:cubicBezTo>
                              <a:cubicBezTo>
                                <a:pt x="827" y="137"/>
                                <a:pt x="826" y="164"/>
                                <a:pt x="786" y="177"/>
                              </a:cubicBezTo>
                              <a:cubicBezTo>
                                <a:pt x="778" y="174"/>
                                <a:pt x="770" y="166"/>
                                <a:pt x="762" y="169"/>
                              </a:cubicBezTo>
                              <a:cubicBezTo>
                                <a:pt x="753" y="173"/>
                                <a:pt x="754" y="187"/>
                                <a:pt x="746" y="193"/>
                              </a:cubicBezTo>
                              <a:cubicBezTo>
                                <a:pt x="739" y="198"/>
                                <a:pt x="729" y="197"/>
                                <a:pt x="722" y="201"/>
                              </a:cubicBezTo>
                              <a:cubicBezTo>
                                <a:pt x="705" y="210"/>
                                <a:pt x="692" y="227"/>
                                <a:pt x="674" y="233"/>
                              </a:cubicBezTo>
                              <a:cubicBezTo>
                                <a:pt x="622" y="250"/>
                                <a:pt x="543" y="259"/>
                                <a:pt x="498" y="281"/>
                              </a:cubicBezTo>
                              <a:cubicBezTo>
                                <a:pt x="466" y="297"/>
                                <a:pt x="437" y="317"/>
                                <a:pt x="402" y="329"/>
                              </a:cubicBezTo>
                              <a:cubicBezTo>
                                <a:pt x="397" y="337"/>
                                <a:pt x="394" y="347"/>
                                <a:pt x="386" y="353"/>
                              </a:cubicBezTo>
                              <a:cubicBezTo>
                                <a:pt x="379" y="358"/>
                                <a:pt x="368" y="355"/>
                                <a:pt x="362" y="361"/>
                              </a:cubicBezTo>
                              <a:cubicBezTo>
                                <a:pt x="319" y="404"/>
                                <a:pt x="394" y="372"/>
                                <a:pt x="330" y="393"/>
                              </a:cubicBezTo>
                              <a:cubicBezTo>
                                <a:pt x="327" y="401"/>
                                <a:pt x="327" y="410"/>
                                <a:pt x="322" y="417"/>
                              </a:cubicBezTo>
                              <a:cubicBezTo>
                                <a:pt x="316" y="425"/>
                                <a:pt x="303" y="425"/>
                                <a:pt x="298" y="433"/>
                              </a:cubicBezTo>
                              <a:cubicBezTo>
                                <a:pt x="291" y="445"/>
                                <a:pt x="295" y="460"/>
                                <a:pt x="290" y="473"/>
                              </a:cubicBezTo>
                              <a:cubicBezTo>
                                <a:pt x="287" y="482"/>
                                <a:pt x="278" y="488"/>
                                <a:pt x="274" y="497"/>
                              </a:cubicBezTo>
                              <a:cubicBezTo>
                                <a:pt x="270" y="505"/>
                                <a:pt x="269" y="513"/>
                                <a:pt x="266" y="521"/>
                              </a:cubicBezTo>
                              <a:cubicBezTo>
                                <a:pt x="277" y="555"/>
                                <a:pt x="292" y="589"/>
                                <a:pt x="322" y="609"/>
                              </a:cubicBezTo>
                              <a:cubicBezTo>
                                <a:pt x="327" y="617"/>
                                <a:pt x="340" y="624"/>
                                <a:pt x="338" y="633"/>
                              </a:cubicBezTo>
                              <a:cubicBezTo>
                                <a:pt x="330" y="671"/>
                                <a:pt x="298" y="638"/>
                                <a:pt x="290" y="633"/>
                              </a:cubicBezTo>
                              <a:cubicBezTo>
                                <a:pt x="282" y="636"/>
                                <a:pt x="274" y="642"/>
                                <a:pt x="266" y="641"/>
                              </a:cubicBezTo>
                              <a:cubicBezTo>
                                <a:pt x="249" y="639"/>
                                <a:pt x="218" y="625"/>
                                <a:pt x="218" y="625"/>
                              </a:cubicBezTo>
                              <a:cubicBezTo>
                                <a:pt x="184" y="647"/>
                                <a:pt x="149" y="648"/>
                                <a:pt x="114" y="665"/>
                              </a:cubicBezTo>
                              <a:cubicBezTo>
                                <a:pt x="105" y="669"/>
                                <a:pt x="99" y="677"/>
                                <a:pt x="90" y="681"/>
                              </a:cubicBezTo>
                              <a:cubicBezTo>
                                <a:pt x="75" y="688"/>
                                <a:pt x="42" y="697"/>
                                <a:pt x="42" y="697"/>
                              </a:cubicBezTo>
                              <a:cubicBezTo>
                                <a:pt x="34" y="692"/>
                                <a:pt x="27" y="679"/>
                                <a:pt x="18" y="681"/>
                              </a:cubicBezTo>
                              <a:cubicBezTo>
                                <a:pt x="0" y="685"/>
                                <a:pt x="14" y="725"/>
                                <a:pt x="18" y="729"/>
                              </a:cubicBezTo>
                              <a:cubicBezTo>
                                <a:pt x="35" y="751"/>
                                <a:pt x="67" y="749"/>
                                <a:pt x="90" y="753"/>
                              </a:cubicBezTo>
                              <a:cubicBezTo>
                                <a:pt x="152" y="712"/>
                                <a:pt x="120" y="727"/>
                                <a:pt x="186" y="705"/>
                              </a:cubicBezTo>
                              <a:cubicBezTo>
                                <a:pt x="194" y="702"/>
                                <a:pt x="210" y="697"/>
                                <a:pt x="210" y="697"/>
                              </a:cubicBezTo>
                              <a:cubicBezTo>
                                <a:pt x="244" y="708"/>
                                <a:pt x="245" y="720"/>
                                <a:pt x="234" y="753"/>
                              </a:cubicBezTo>
                              <a:cubicBezTo>
                                <a:pt x="237" y="766"/>
                                <a:pt x="230" y="788"/>
                                <a:pt x="242" y="793"/>
                              </a:cubicBezTo>
                              <a:cubicBezTo>
                                <a:pt x="258" y="800"/>
                                <a:pt x="274" y="782"/>
                                <a:pt x="290" y="777"/>
                              </a:cubicBezTo>
                              <a:cubicBezTo>
                                <a:pt x="339" y="761"/>
                                <a:pt x="367" y="718"/>
                                <a:pt x="418" y="705"/>
                              </a:cubicBezTo>
                              <a:cubicBezTo>
                                <a:pt x="431" y="707"/>
                                <a:pt x="473" y="722"/>
                                <a:pt x="490" y="705"/>
                              </a:cubicBezTo>
                              <a:cubicBezTo>
                                <a:pt x="504" y="691"/>
                                <a:pt x="522" y="657"/>
                                <a:pt x="522" y="657"/>
                              </a:cubicBezTo>
                              <a:cubicBezTo>
                                <a:pt x="519" y="646"/>
                                <a:pt x="518" y="635"/>
                                <a:pt x="514" y="625"/>
                              </a:cubicBezTo>
                              <a:cubicBezTo>
                                <a:pt x="510" y="616"/>
                                <a:pt x="496" y="610"/>
                                <a:pt x="498" y="601"/>
                              </a:cubicBezTo>
                              <a:cubicBezTo>
                                <a:pt x="500" y="592"/>
                                <a:pt x="513" y="589"/>
                                <a:pt x="522" y="585"/>
                              </a:cubicBezTo>
                              <a:cubicBezTo>
                                <a:pt x="579" y="559"/>
                                <a:pt x="618" y="559"/>
                                <a:pt x="682" y="553"/>
                              </a:cubicBezTo>
                              <a:cubicBezTo>
                                <a:pt x="721" y="540"/>
                                <a:pt x="756" y="548"/>
                                <a:pt x="794" y="561"/>
                              </a:cubicBezTo>
                              <a:cubicBezTo>
                                <a:pt x="805" y="545"/>
                                <a:pt x="820" y="531"/>
                                <a:pt x="826" y="513"/>
                              </a:cubicBezTo>
                              <a:cubicBezTo>
                                <a:pt x="829" y="505"/>
                                <a:pt x="827" y="494"/>
                                <a:pt x="834" y="489"/>
                              </a:cubicBezTo>
                              <a:cubicBezTo>
                                <a:pt x="848" y="479"/>
                                <a:pt x="868" y="482"/>
                                <a:pt x="882" y="473"/>
                              </a:cubicBezTo>
                              <a:cubicBezTo>
                                <a:pt x="898" y="462"/>
                                <a:pt x="930" y="441"/>
                                <a:pt x="930" y="441"/>
                              </a:cubicBezTo>
                              <a:cubicBezTo>
                                <a:pt x="947" y="389"/>
                                <a:pt x="922" y="444"/>
                                <a:pt x="986" y="401"/>
                              </a:cubicBezTo>
                              <a:cubicBezTo>
                                <a:pt x="1019" y="379"/>
                                <a:pt x="1050" y="366"/>
                                <a:pt x="1082" y="345"/>
                              </a:cubicBezTo>
                              <a:cubicBezTo>
                                <a:pt x="1101" y="317"/>
                                <a:pt x="1114" y="308"/>
                                <a:pt x="1146" y="297"/>
                              </a:cubicBezTo>
                              <a:cubicBezTo>
                                <a:pt x="1289" y="301"/>
                                <a:pt x="1429" y="294"/>
                                <a:pt x="1570" y="305"/>
                              </a:cubicBezTo>
                              <a:cubicBezTo>
                                <a:pt x="1617" y="321"/>
                                <a:pt x="1618" y="348"/>
                                <a:pt x="1658" y="361"/>
                              </a:cubicBezTo>
                              <a:cubicBezTo>
                                <a:pt x="1647" y="428"/>
                                <a:pt x="1663" y="400"/>
                                <a:pt x="1602" y="441"/>
                              </a:cubicBezTo>
                              <a:cubicBezTo>
                                <a:pt x="1588" y="450"/>
                                <a:pt x="1554" y="457"/>
                                <a:pt x="1554" y="457"/>
                              </a:cubicBezTo>
                              <a:cubicBezTo>
                                <a:pt x="1538" y="452"/>
                                <a:pt x="1522" y="446"/>
                                <a:pt x="1506" y="441"/>
                              </a:cubicBezTo>
                              <a:cubicBezTo>
                                <a:pt x="1498" y="438"/>
                                <a:pt x="1482" y="433"/>
                                <a:pt x="1482" y="433"/>
                              </a:cubicBezTo>
                              <a:cubicBezTo>
                                <a:pt x="1455" y="436"/>
                                <a:pt x="1426" y="430"/>
                                <a:pt x="1402" y="441"/>
                              </a:cubicBezTo>
                              <a:cubicBezTo>
                                <a:pt x="1394" y="444"/>
                                <a:pt x="1406" y="457"/>
                                <a:pt x="1410" y="465"/>
                              </a:cubicBezTo>
                              <a:cubicBezTo>
                                <a:pt x="1414" y="474"/>
                                <a:pt x="1419" y="483"/>
                                <a:pt x="1426" y="489"/>
                              </a:cubicBezTo>
                              <a:cubicBezTo>
                                <a:pt x="1465" y="523"/>
                                <a:pt x="1506" y="531"/>
                                <a:pt x="1554" y="545"/>
                              </a:cubicBezTo>
                              <a:cubicBezTo>
                                <a:pt x="1580" y="553"/>
                                <a:pt x="1626" y="585"/>
                                <a:pt x="1626" y="585"/>
                              </a:cubicBezTo>
                              <a:cubicBezTo>
                                <a:pt x="1643" y="579"/>
                                <a:pt x="1656" y="563"/>
                                <a:pt x="1674" y="561"/>
                              </a:cubicBezTo>
                              <a:cubicBezTo>
                                <a:pt x="1715" y="556"/>
                                <a:pt x="1762" y="583"/>
                                <a:pt x="1802" y="593"/>
                              </a:cubicBezTo>
                              <a:cubicBezTo>
                                <a:pt x="1786" y="640"/>
                                <a:pt x="1797" y="644"/>
                                <a:pt x="1842" y="633"/>
                              </a:cubicBezTo>
                              <a:cubicBezTo>
                                <a:pt x="1858" y="636"/>
                                <a:pt x="1898" y="657"/>
                                <a:pt x="1898" y="617"/>
                              </a:cubicBezTo>
                              <a:cubicBezTo>
                                <a:pt x="1898" y="600"/>
                                <a:pt x="1882" y="569"/>
                                <a:pt x="1882" y="569"/>
                              </a:cubicBezTo>
                              <a:cubicBezTo>
                                <a:pt x="1885" y="553"/>
                                <a:pt x="1879" y="532"/>
                                <a:pt x="1890" y="521"/>
                              </a:cubicBezTo>
                              <a:cubicBezTo>
                                <a:pt x="1897" y="514"/>
                                <a:pt x="1902" y="536"/>
                                <a:pt x="1906" y="545"/>
                              </a:cubicBezTo>
                              <a:cubicBezTo>
                                <a:pt x="1910" y="553"/>
                                <a:pt x="1910" y="562"/>
                                <a:pt x="1914" y="569"/>
                              </a:cubicBezTo>
                              <a:cubicBezTo>
                                <a:pt x="1943" y="622"/>
                                <a:pt x="1931" y="612"/>
                                <a:pt x="1970" y="625"/>
                              </a:cubicBezTo>
                              <a:cubicBezTo>
                                <a:pt x="1988" y="678"/>
                                <a:pt x="2047" y="660"/>
                                <a:pt x="2090" y="649"/>
                              </a:cubicBezTo>
                              <a:cubicBezTo>
                                <a:pt x="2106" y="645"/>
                                <a:pt x="2138" y="633"/>
                                <a:pt x="2138" y="633"/>
                              </a:cubicBezTo>
                              <a:cubicBezTo>
                                <a:pt x="2168" y="641"/>
                                <a:pt x="2203" y="653"/>
                                <a:pt x="2234" y="633"/>
                              </a:cubicBezTo>
                              <a:cubicBezTo>
                                <a:pt x="2245" y="625"/>
                                <a:pt x="2239" y="606"/>
                                <a:pt x="2242" y="593"/>
                              </a:cubicBezTo>
                              <a:cubicBezTo>
                                <a:pt x="2286" y="608"/>
                                <a:pt x="2287" y="642"/>
                                <a:pt x="2322" y="665"/>
                              </a:cubicBezTo>
                              <a:cubicBezTo>
                                <a:pt x="2327" y="673"/>
                                <a:pt x="2330" y="683"/>
                                <a:pt x="2338" y="689"/>
                              </a:cubicBezTo>
                              <a:cubicBezTo>
                                <a:pt x="2345" y="694"/>
                                <a:pt x="2356" y="691"/>
                                <a:pt x="2362" y="697"/>
                              </a:cubicBezTo>
                              <a:cubicBezTo>
                                <a:pt x="2368" y="703"/>
                                <a:pt x="2364" y="715"/>
                                <a:pt x="2370" y="721"/>
                              </a:cubicBezTo>
                              <a:cubicBezTo>
                                <a:pt x="2400" y="751"/>
                                <a:pt x="2433" y="758"/>
                                <a:pt x="2466" y="777"/>
                              </a:cubicBezTo>
                              <a:cubicBezTo>
                                <a:pt x="2483" y="786"/>
                                <a:pt x="2495" y="805"/>
                                <a:pt x="2514" y="809"/>
                              </a:cubicBezTo>
                              <a:cubicBezTo>
                                <a:pt x="2560" y="818"/>
                                <a:pt x="2603" y="827"/>
                                <a:pt x="2650" y="833"/>
                              </a:cubicBezTo>
                              <a:cubicBezTo>
                                <a:pt x="2692" y="847"/>
                                <a:pt x="2667" y="836"/>
                                <a:pt x="2722" y="873"/>
                              </a:cubicBezTo>
                              <a:cubicBezTo>
                                <a:pt x="2729" y="878"/>
                                <a:pt x="2774" y="888"/>
                                <a:pt x="2778" y="889"/>
                              </a:cubicBezTo>
                              <a:cubicBezTo>
                                <a:pt x="2830" y="872"/>
                                <a:pt x="2814" y="861"/>
                                <a:pt x="2834" y="881"/>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sp>
                      <p:nvSpPr>
                        <p:cNvPr id="18" name="Freeform 30"/>
                        <p:cNvSpPr>
                          <a:spLocks/>
                        </p:cNvSpPr>
                        <p:nvPr/>
                      </p:nvSpPr>
                      <p:spPr bwMode="auto">
                        <a:xfrm>
                          <a:off x="2100" y="1320"/>
                          <a:ext cx="216" cy="589"/>
                        </a:xfrm>
                        <a:custGeom>
                          <a:avLst/>
                          <a:gdLst>
                            <a:gd name="T0" fmla="*/ 204 w 216"/>
                            <a:gd name="T1" fmla="*/ 0 h 589"/>
                            <a:gd name="T2" fmla="*/ 198 w 216"/>
                            <a:gd name="T3" fmla="*/ 18 h 589"/>
                            <a:gd name="T4" fmla="*/ 210 w 216"/>
                            <a:gd name="T5" fmla="*/ 54 h 589"/>
                            <a:gd name="T6" fmla="*/ 204 w 216"/>
                            <a:gd name="T7" fmla="*/ 96 h 589"/>
                            <a:gd name="T8" fmla="*/ 186 w 216"/>
                            <a:gd name="T9" fmla="*/ 90 h 589"/>
                            <a:gd name="T10" fmla="*/ 150 w 216"/>
                            <a:gd name="T11" fmla="*/ 102 h 589"/>
                            <a:gd name="T12" fmla="*/ 156 w 216"/>
                            <a:gd name="T13" fmla="*/ 204 h 589"/>
                            <a:gd name="T14" fmla="*/ 192 w 216"/>
                            <a:gd name="T15" fmla="*/ 204 h 589"/>
                            <a:gd name="T16" fmla="*/ 216 w 216"/>
                            <a:gd name="T17" fmla="*/ 300 h 589"/>
                            <a:gd name="T18" fmla="*/ 156 w 216"/>
                            <a:gd name="T19" fmla="*/ 414 h 589"/>
                            <a:gd name="T20" fmla="*/ 138 w 216"/>
                            <a:gd name="T21" fmla="*/ 426 h 589"/>
                            <a:gd name="T22" fmla="*/ 54 w 216"/>
                            <a:gd name="T23" fmla="*/ 438 h 589"/>
                            <a:gd name="T24" fmla="*/ 0 w 216"/>
                            <a:gd name="T25" fmla="*/ 462 h 589"/>
                            <a:gd name="T26" fmla="*/ 60 w 216"/>
                            <a:gd name="T27" fmla="*/ 522 h 589"/>
                            <a:gd name="T28" fmla="*/ 96 w 216"/>
                            <a:gd name="T29" fmla="*/ 546 h 589"/>
                            <a:gd name="T30" fmla="*/ 102 w 216"/>
                            <a:gd name="T31" fmla="*/ 564 h 589"/>
                            <a:gd name="T32" fmla="*/ 120 w 216"/>
                            <a:gd name="T33" fmla="*/ 582 h 5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 h="589">
                              <a:moveTo>
                                <a:pt x="204" y="0"/>
                              </a:moveTo>
                              <a:cubicBezTo>
                                <a:pt x="202" y="6"/>
                                <a:pt x="197" y="12"/>
                                <a:pt x="198" y="18"/>
                              </a:cubicBezTo>
                              <a:cubicBezTo>
                                <a:pt x="199" y="31"/>
                                <a:pt x="210" y="54"/>
                                <a:pt x="210" y="54"/>
                              </a:cubicBezTo>
                              <a:cubicBezTo>
                                <a:pt x="208" y="68"/>
                                <a:pt x="212" y="84"/>
                                <a:pt x="204" y="96"/>
                              </a:cubicBezTo>
                              <a:cubicBezTo>
                                <a:pt x="200" y="101"/>
                                <a:pt x="192" y="89"/>
                                <a:pt x="186" y="90"/>
                              </a:cubicBezTo>
                              <a:cubicBezTo>
                                <a:pt x="173" y="91"/>
                                <a:pt x="150" y="102"/>
                                <a:pt x="150" y="102"/>
                              </a:cubicBezTo>
                              <a:cubicBezTo>
                                <a:pt x="140" y="131"/>
                                <a:pt x="154" y="177"/>
                                <a:pt x="156" y="204"/>
                              </a:cubicBezTo>
                              <a:cubicBezTo>
                                <a:pt x="164" y="202"/>
                                <a:pt x="184" y="190"/>
                                <a:pt x="192" y="204"/>
                              </a:cubicBezTo>
                              <a:cubicBezTo>
                                <a:pt x="201" y="221"/>
                                <a:pt x="212" y="279"/>
                                <a:pt x="216" y="300"/>
                              </a:cubicBezTo>
                              <a:cubicBezTo>
                                <a:pt x="209" y="366"/>
                                <a:pt x="212" y="386"/>
                                <a:pt x="156" y="414"/>
                              </a:cubicBezTo>
                              <a:cubicBezTo>
                                <a:pt x="150" y="417"/>
                                <a:pt x="145" y="424"/>
                                <a:pt x="138" y="426"/>
                              </a:cubicBezTo>
                              <a:cubicBezTo>
                                <a:pt x="110" y="432"/>
                                <a:pt x="54" y="438"/>
                                <a:pt x="54" y="438"/>
                              </a:cubicBezTo>
                              <a:cubicBezTo>
                                <a:pt x="34" y="445"/>
                                <a:pt x="20" y="455"/>
                                <a:pt x="0" y="462"/>
                              </a:cubicBezTo>
                              <a:cubicBezTo>
                                <a:pt x="9" y="506"/>
                                <a:pt x="19" y="495"/>
                                <a:pt x="60" y="522"/>
                              </a:cubicBezTo>
                              <a:cubicBezTo>
                                <a:pt x="72" y="530"/>
                                <a:pt x="96" y="546"/>
                                <a:pt x="96" y="546"/>
                              </a:cubicBezTo>
                              <a:cubicBezTo>
                                <a:pt x="98" y="552"/>
                                <a:pt x="98" y="559"/>
                                <a:pt x="102" y="564"/>
                              </a:cubicBezTo>
                              <a:cubicBezTo>
                                <a:pt x="122" y="589"/>
                                <a:pt x="120" y="566"/>
                                <a:pt x="120" y="58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grpSp>
                <p:sp>
                  <p:nvSpPr>
                    <p:cNvPr id="14" name="Freeform 31"/>
                    <p:cNvSpPr>
                      <a:spLocks/>
                    </p:cNvSpPr>
                    <p:nvPr/>
                  </p:nvSpPr>
                  <p:spPr bwMode="auto">
                    <a:xfrm>
                      <a:off x="2437" y="1484"/>
                      <a:ext cx="157" cy="165"/>
                    </a:xfrm>
                    <a:custGeom>
                      <a:avLst/>
                      <a:gdLst>
                        <a:gd name="T0" fmla="*/ 155 w 157"/>
                        <a:gd name="T1" fmla="*/ 160 h 165"/>
                        <a:gd name="T2" fmla="*/ 143 w 157"/>
                        <a:gd name="T3" fmla="*/ 124 h 165"/>
                        <a:gd name="T4" fmla="*/ 119 w 157"/>
                        <a:gd name="T5" fmla="*/ 88 h 165"/>
                        <a:gd name="T6" fmla="*/ 107 w 157"/>
                        <a:gd name="T7" fmla="*/ 40 h 165"/>
                        <a:gd name="T8" fmla="*/ 71 w 157"/>
                        <a:gd name="T9" fmla="*/ 16 h 165"/>
                        <a:gd name="T10" fmla="*/ 83 w 157"/>
                        <a:gd name="T11" fmla="*/ 52 h 165"/>
                        <a:gd name="T12" fmla="*/ 143 w 157"/>
                        <a:gd name="T13" fmla="*/ 124 h 165"/>
                        <a:gd name="T14" fmla="*/ 119 w 157"/>
                        <a:gd name="T15" fmla="*/ 88 h 165"/>
                        <a:gd name="T16" fmla="*/ 83 w 157"/>
                        <a:gd name="T17" fmla="*/ 64 h 165"/>
                        <a:gd name="T18" fmla="*/ 71 w 157"/>
                        <a:gd name="T19" fmla="*/ 28 h 165"/>
                        <a:gd name="T20" fmla="*/ 35 w 157"/>
                        <a:gd name="T21" fmla="*/ 100 h 165"/>
                        <a:gd name="T22" fmla="*/ 71 w 157"/>
                        <a:gd name="T23" fmla="*/ 124 h 165"/>
                        <a:gd name="T24" fmla="*/ 95 w 157"/>
                        <a:gd name="T25" fmla="*/ 160 h 165"/>
                        <a:gd name="T26" fmla="*/ 131 w 157"/>
                        <a:gd name="T27" fmla="*/ 148 h 165"/>
                        <a:gd name="T28" fmla="*/ 119 w 157"/>
                        <a:gd name="T29" fmla="*/ 76 h 165"/>
                        <a:gd name="T30" fmla="*/ 71 w 157"/>
                        <a:gd name="T31" fmla="*/ 40 h 165"/>
                        <a:gd name="T32" fmla="*/ 155 w 157"/>
                        <a:gd name="T33" fmla="*/ 160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7" h="165">
                          <a:moveTo>
                            <a:pt x="155" y="160"/>
                          </a:moveTo>
                          <a:cubicBezTo>
                            <a:pt x="151" y="148"/>
                            <a:pt x="149" y="135"/>
                            <a:pt x="143" y="124"/>
                          </a:cubicBezTo>
                          <a:cubicBezTo>
                            <a:pt x="137" y="111"/>
                            <a:pt x="125" y="101"/>
                            <a:pt x="119" y="88"/>
                          </a:cubicBezTo>
                          <a:cubicBezTo>
                            <a:pt x="113" y="73"/>
                            <a:pt x="116" y="54"/>
                            <a:pt x="107" y="40"/>
                          </a:cubicBezTo>
                          <a:cubicBezTo>
                            <a:pt x="99" y="28"/>
                            <a:pt x="83" y="24"/>
                            <a:pt x="71" y="16"/>
                          </a:cubicBezTo>
                          <a:cubicBezTo>
                            <a:pt x="71" y="16"/>
                            <a:pt x="76" y="41"/>
                            <a:pt x="83" y="52"/>
                          </a:cubicBezTo>
                          <a:cubicBezTo>
                            <a:pt x="90" y="63"/>
                            <a:pt x="128" y="124"/>
                            <a:pt x="143" y="124"/>
                          </a:cubicBezTo>
                          <a:cubicBezTo>
                            <a:pt x="157" y="124"/>
                            <a:pt x="129" y="98"/>
                            <a:pt x="119" y="88"/>
                          </a:cubicBezTo>
                          <a:cubicBezTo>
                            <a:pt x="109" y="78"/>
                            <a:pt x="95" y="72"/>
                            <a:pt x="83" y="64"/>
                          </a:cubicBezTo>
                          <a:cubicBezTo>
                            <a:pt x="79" y="52"/>
                            <a:pt x="83" y="33"/>
                            <a:pt x="71" y="28"/>
                          </a:cubicBezTo>
                          <a:cubicBezTo>
                            <a:pt x="0" y="0"/>
                            <a:pt x="23" y="80"/>
                            <a:pt x="35" y="100"/>
                          </a:cubicBezTo>
                          <a:cubicBezTo>
                            <a:pt x="42" y="113"/>
                            <a:pt x="59" y="116"/>
                            <a:pt x="71" y="124"/>
                          </a:cubicBezTo>
                          <a:cubicBezTo>
                            <a:pt x="79" y="136"/>
                            <a:pt x="82" y="155"/>
                            <a:pt x="95" y="160"/>
                          </a:cubicBezTo>
                          <a:cubicBezTo>
                            <a:pt x="107" y="165"/>
                            <a:pt x="128" y="160"/>
                            <a:pt x="131" y="148"/>
                          </a:cubicBezTo>
                          <a:cubicBezTo>
                            <a:pt x="138" y="125"/>
                            <a:pt x="130" y="98"/>
                            <a:pt x="119" y="76"/>
                          </a:cubicBezTo>
                          <a:cubicBezTo>
                            <a:pt x="110" y="58"/>
                            <a:pt x="85" y="54"/>
                            <a:pt x="71" y="40"/>
                          </a:cubicBezTo>
                          <a:lnTo>
                            <a:pt x="155" y="160"/>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2" name="Freeform 32"/>
                  <p:cNvSpPr>
                    <a:spLocks/>
                  </p:cNvSpPr>
                  <p:nvPr/>
                </p:nvSpPr>
                <p:spPr bwMode="auto">
                  <a:xfrm>
                    <a:off x="2254" y="1440"/>
                    <a:ext cx="470" cy="528"/>
                  </a:xfrm>
                  <a:custGeom>
                    <a:avLst/>
                    <a:gdLst>
                      <a:gd name="T0" fmla="*/ 446 w 470"/>
                      <a:gd name="T1" fmla="*/ 408 h 528"/>
                      <a:gd name="T2" fmla="*/ 410 w 470"/>
                      <a:gd name="T3" fmla="*/ 288 h 528"/>
                      <a:gd name="T4" fmla="*/ 398 w 470"/>
                      <a:gd name="T5" fmla="*/ 252 h 528"/>
                      <a:gd name="T6" fmla="*/ 362 w 470"/>
                      <a:gd name="T7" fmla="*/ 240 h 528"/>
                      <a:gd name="T8" fmla="*/ 350 w 470"/>
                      <a:gd name="T9" fmla="*/ 204 h 528"/>
                      <a:gd name="T10" fmla="*/ 338 w 470"/>
                      <a:gd name="T11" fmla="*/ 60 h 528"/>
                      <a:gd name="T12" fmla="*/ 230 w 470"/>
                      <a:gd name="T13" fmla="*/ 12 h 528"/>
                      <a:gd name="T14" fmla="*/ 194 w 470"/>
                      <a:gd name="T15" fmla="*/ 0 h 528"/>
                      <a:gd name="T16" fmla="*/ 26 w 470"/>
                      <a:gd name="T17" fmla="*/ 36 h 528"/>
                      <a:gd name="T18" fmla="*/ 62 w 470"/>
                      <a:gd name="T19" fmla="*/ 252 h 528"/>
                      <a:gd name="T20" fmla="*/ 74 w 470"/>
                      <a:gd name="T21" fmla="*/ 288 h 528"/>
                      <a:gd name="T22" fmla="*/ 110 w 470"/>
                      <a:gd name="T23" fmla="*/ 312 h 528"/>
                      <a:gd name="T24" fmla="*/ 254 w 470"/>
                      <a:gd name="T25" fmla="*/ 432 h 528"/>
                      <a:gd name="T26" fmla="*/ 362 w 470"/>
                      <a:gd name="T27" fmla="*/ 504 h 528"/>
                      <a:gd name="T28" fmla="*/ 398 w 470"/>
                      <a:gd name="T29" fmla="*/ 528 h 528"/>
                      <a:gd name="T30" fmla="*/ 446 w 470"/>
                      <a:gd name="T31" fmla="*/ 468 h 528"/>
                      <a:gd name="T32" fmla="*/ 470 w 470"/>
                      <a:gd name="T33" fmla="*/ 432 h 528"/>
                      <a:gd name="T34" fmla="*/ 446 w 470"/>
                      <a:gd name="T35" fmla="*/ 408 h 5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0" h="528">
                        <a:moveTo>
                          <a:pt x="446" y="408"/>
                        </a:moveTo>
                        <a:cubicBezTo>
                          <a:pt x="424" y="255"/>
                          <a:pt x="454" y="375"/>
                          <a:pt x="410" y="288"/>
                        </a:cubicBezTo>
                        <a:cubicBezTo>
                          <a:pt x="404" y="277"/>
                          <a:pt x="407" y="261"/>
                          <a:pt x="398" y="252"/>
                        </a:cubicBezTo>
                        <a:cubicBezTo>
                          <a:pt x="389" y="243"/>
                          <a:pt x="374" y="244"/>
                          <a:pt x="362" y="240"/>
                        </a:cubicBezTo>
                        <a:cubicBezTo>
                          <a:pt x="358" y="228"/>
                          <a:pt x="352" y="217"/>
                          <a:pt x="350" y="204"/>
                        </a:cubicBezTo>
                        <a:cubicBezTo>
                          <a:pt x="344" y="156"/>
                          <a:pt x="351" y="106"/>
                          <a:pt x="338" y="60"/>
                        </a:cubicBezTo>
                        <a:cubicBezTo>
                          <a:pt x="332" y="41"/>
                          <a:pt x="254" y="20"/>
                          <a:pt x="230" y="12"/>
                        </a:cubicBezTo>
                        <a:cubicBezTo>
                          <a:pt x="218" y="8"/>
                          <a:pt x="194" y="0"/>
                          <a:pt x="194" y="0"/>
                        </a:cubicBezTo>
                        <a:cubicBezTo>
                          <a:pt x="139" y="18"/>
                          <a:pt x="82" y="22"/>
                          <a:pt x="26" y="36"/>
                        </a:cubicBezTo>
                        <a:cubicBezTo>
                          <a:pt x="0" y="115"/>
                          <a:pt x="28" y="183"/>
                          <a:pt x="62" y="252"/>
                        </a:cubicBezTo>
                        <a:cubicBezTo>
                          <a:pt x="68" y="263"/>
                          <a:pt x="66" y="278"/>
                          <a:pt x="74" y="288"/>
                        </a:cubicBezTo>
                        <a:cubicBezTo>
                          <a:pt x="83" y="299"/>
                          <a:pt x="99" y="302"/>
                          <a:pt x="110" y="312"/>
                        </a:cubicBezTo>
                        <a:cubicBezTo>
                          <a:pt x="249" y="435"/>
                          <a:pt x="114" y="339"/>
                          <a:pt x="254" y="432"/>
                        </a:cubicBezTo>
                        <a:cubicBezTo>
                          <a:pt x="290" y="456"/>
                          <a:pt x="326" y="480"/>
                          <a:pt x="362" y="504"/>
                        </a:cubicBezTo>
                        <a:cubicBezTo>
                          <a:pt x="374" y="512"/>
                          <a:pt x="398" y="528"/>
                          <a:pt x="398" y="528"/>
                        </a:cubicBezTo>
                        <a:cubicBezTo>
                          <a:pt x="459" y="488"/>
                          <a:pt x="417" y="526"/>
                          <a:pt x="446" y="468"/>
                        </a:cubicBezTo>
                        <a:cubicBezTo>
                          <a:pt x="452" y="455"/>
                          <a:pt x="470" y="446"/>
                          <a:pt x="470" y="432"/>
                        </a:cubicBezTo>
                        <a:cubicBezTo>
                          <a:pt x="470" y="421"/>
                          <a:pt x="454" y="416"/>
                          <a:pt x="446" y="408"/>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0" name="Freeform 33"/>
                <p:cNvSpPr>
                  <a:spLocks/>
                </p:cNvSpPr>
                <p:nvPr/>
              </p:nvSpPr>
              <p:spPr bwMode="auto">
                <a:xfrm>
                  <a:off x="2280" y="1319"/>
                  <a:ext cx="624" cy="757"/>
                </a:xfrm>
                <a:custGeom>
                  <a:avLst/>
                  <a:gdLst>
                    <a:gd name="T0" fmla="*/ 588 w 624"/>
                    <a:gd name="T1" fmla="*/ 553 h 757"/>
                    <a:gd name="T2" fmla="*/ 564 w 624"/>
                    <a:gd name="T3" fmla="*/ 481 h 757"/>
                    <a:gd name="T4" fmla="*/ 540 w 624"/>
                    <a:gd name="T5" fmla="*/ 445 h 757"/>
                    <a:gd name="T6" fmla="*/ 528 w 624"/>
                    <a:gd name="T7" fmla="*/ 409 h 757"/>
                    <a:gd name="T8" fmla="*/ 492 w 624"/>
                    <a:gd name="T9" fmla="*/ 397 h 757"/>
                    <a:gd name="T10" fmla="*/ 444 w 624"/>
                    <a:gd name="T11" fmla="*/ 337 h 757"/>
                    <a:gd name="T12" fmla="*/ 396 w 624"/>
                    <a:gd name="T13" fmla="*/ 289 h 757"/>
                    <a:gd name="T14" fmla="*/ 372 w 624"/>
                    <a:gd name="T15" fmla="*/ 253 h 757"/>
                    <a:gd name="T16" fmla="*/ 300 w 624"/>
                    <a:gd name="T17" fmla="*/ 229 h 757"/>
                    <a:gd name="T18" fmla="*/ 264 w 624"/>
                    <a:gd name="T19" fmla="*/ 205 h 757"/>
                    <a:gd name="T20" fmla="*/ 240 w 624"/>
                    <a:gd name="T21" fmla="*/ 169 h 757"/>
                    <a:gd name="T22" fmla="*/ 192 w 624"/>
                    <a:gd name="T23" fmla="*/ 121 h 757"/>
                    <a:gd name="T24" fmla="*/ 144 w 624"/>
                    <a:gd name="T25" fmla="*/ 133 h 757"/>
                    <a:gd name="T26" fmla="*/ 96 w 624"/>
                    <a:gd name="T27" fmla="*/ 85 h 757"/>
                    <a:gd name="T28" fmla="*/ 60 w 624"/>
                    <a:gd name="T29" fmla="*/ 61 h 757"/>
                    <a:gd name="T30" fmla="*/ 36 w 624"/>
                    <a:gd name="T31" fmla="*/ 61 h 757"/>
                    <a:gd name="T32" fmla="*/ 0 w 624"/>
                    <a:gd name="T33" fmla="*/ 109 h 757"/>
                    <a:gd name="T34" fmla="*/ 12 w 624"/>
                    <a:gd name="T35" fmla="*/ 229 h 757"/>
                    <a:gd name="T36" fmla="*/ 36 w 624"/>
                    <a:gd name="T37" fmla="*/ 265 h 757"/>
                    <a:gd name="T38" fmla="*/ 96 w 624"/>
                    <a:gd name="T39" fmla="*/ 349 h 757"/>
                    <a:gd name="T40" fmla="*/ 144 w 624"/>
                    <a:gd name="T41" fmla="*/ 433 h 757"/>
                    <a:gd name="T42" fmla="*/ 192 w 624"/>
                    <a:gd name="T43" fmla="*/ 493 h 757"/>
                    <a:gd name="T44" fmla="*/ 240 w 624"/>
                    <a:gd name="T45" fmla="*/ 541 h 757"/>
                    <a:gd name="T46" fmla="*/ 288 w 624"/>
                    <a:gd name="T47" fmla="*/ 589 h 757"/>
                    <a:gd name="T48" fmla="*/ 372 w 624"/>
                    <a:gd name="T49" fmla="*/ 661 h 757"/>
                    <a:gd name="T50" fmla="*/ 552 w 624"/>
                    <a:gd name="T51" fmla="*/ 757 h 757"/>
                    <a:gd name="T52" fmla="*/ 624 w 624"/>
                    <a:gd name="T53" fmla="*/ 613 h 757"/>
                    <a:gd name="T54" fmla="*/ 588 w 624"/>
                    <a:gd name="T55" fmla="*/ 553 h 7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24" h="757">
                      <a:moveTo>
                        <a:pt x="588" y="553"/>
                      </a:moveTo>
                      <a:cubicBezTo>
                        <a:pt x="580" y="529"/>
                        <a:pt x="578" y="502"/>
                        <a:pt x="564" y="481"/>
                      </a:cubicBezTo>
                      <a:cubicBezTo>
                        <a:pt x="556" y="469"/>
                        <a:pt x="546" y="458"/>
                        <a:pt x="540" y="445"/>
                      </a:cubicBezTo>
                      <a:cubicBezTo>
                        <a:pt x="534" y="434"/>
                        <a:pt x="537" y="418"/>
                        <a:pt x="528" y="409"/>
                      </a:cubicBezTo>
                      <a:cubicBezTo>
                        <a:pt x="519" y="400"/>
                        <a:pt x="504" y="401"/>
                        <a:pt x="492" y="397"/>
                      </a:cubicBezTo>
                      <a:cubicBezTo>
                        <a:pt x="462" y="307"/>
                        <a:pt x="506" y="415"/>
                        <a:pt x="444" y="337"/>
                      </a:cubicBezTo>
                      <a:cubicBezTo>
                        <a:pt x="397" y="279"/>
                        <a:pt x="475" y="315"/>
                        <a:pt x="396" y="289"/>
                      </a:cubicBezTo>
                      <a:cubicBezTo>
                        <a:pt x="388" y="277"/>
                        <a:pt x="384" y="261"/>
                        <a:pt x="372" y="253"/>
                      </a:cubicBezTo>
                      <a:cubicBezTo>
                        <a:pt x="351" y="240"/>
                        <a:pt x="321" y="243"/>
                        <a:pt x="300" y="229"/>
                      </a:cubicBezTo>
                      <a:cubicBezTo>
                        <a:pt x="288" y="221"/>
                        <a:pt x="276" y="213"/>
                        <a:pt x="264" y="205"/>
                      </a:cubicBezTo>
                      <a:cubicBezTo>
                        <a:pt x="256" y="193"/>
                        <a:pt x="251" y="178"/>
                        <a:pt x="240" y="169"/>
                      </a:cubicBezTo>
                      <a:cubicBezTo>
                        <a:pt x="182" y="122"/>
                        <a:pt x="218" y="200"/>
                        <a:pt x="192" y="121"/>
                      </a:cubicBezTo>
                      <a:cubicBezTo>
                        <a:pt x="176" y="125"/>
                        <a:pt x="160" y="133"/>
                        <a:pt x="144" y="133"/>
                      </a:cubicBezTo>
                      <a:cubicBezTo>
                        <a:pt x="86" y="133"/>
                        <a:pt x="122" y="117"/>
                        <a:pt x="96" y="85"/>
                      </a:cubicBezTo>
                      <a:cubicBezTo>
                        <a:pt x="87" y="74"/>
                        <a:pt x="72" y="69"/>
                        <a:pt x="60" y="61"/>
                      </a:cubicBezTo>
                      <a:cubicBezTo>
                        <a:pt x="40" y="0"/>
                        <a:pt x="56" y="26"/>
                        <a:pt x="36" y="61"/>
                      </a:cubicBezTo>
                      <a:cubicBezTo>
                        <a:pt x="26" y="78"/>
                        <a:pt x="12" y="93"/>
                        <a:pt x="0" y="109"/>
                      </a:cubicBezTo>
                      <a:cubicBezTo>
                        <a:pt x="4" y="149"/>
                        <a:pt x="3" y="190"/>
                        <a:pt x="12" y="229"/>
                      </a:cubicBezTo>
                      <a:cubicBezTo>
                        <a:pt x="15" y="243"/>
                        <a:pt x="30" y="252"/>
                        <a:pt x="36" y="265"/>
                      </a:cubicBezTo>
                      <a:cubicBezTo>
                        <a:pt x="75" y="353"/>
                        <a:pt x="31" y="327"/>
                        <a:pt x="96" y="349"/>
                      </a:cubicBezTo>
                      <a:cubicBezTo>
                        <a:pt x="121" y="451"/>
                        <a:pt x="87" y="347"/>
                        <a:pt x="144" y="433"/>
                      </a:cubicBezTo>
                      <a:cubicBezTo>
                        <a:pt x="190" y="503"/>
                        <a:pt x="111" y="439"/>
                        <a:pt x="192" y="493"/>
                      </a:cubicBezTo>
                      <a:cubicBezTo>
                        <a:pt x="224" y="589"/>
                        <a:pt x="176" y="477"/>
                        <a:pt x="240" y="541"/>
                      </a:cubicBezTo>
                      <a:cubicBezTo>
                        <a:pt x="304" y="605"/>
                        <a:pt x="192" y="557"/>
                        <a:pt x="288" y="589"/>
                      </a:cubicBezTo>
                      <a:cubicBezTo>
                        <a:pt x="307" y="647"/>
                        <a:pt x="321" y="627"/>
                        <a:pt x="372" y="661"/>
                      </a:cubicBezTo>
                      <a:cubicBezTo>
                        <a:pt x="414" y="723"/>
                        <a:pt x="483" y="734"/>
                        <a:pt x="552" y="757"/>
                      </a:cubicBezTo>
                      <a:cubicBezTo>
                        <a:pt x="581" y="714"/>
                        <a:pt x="607" y="663"/>
                        <a:pt x="624" y="613"/>
                      </a:cubicBezTo>
                      <a:cubicBezTo>
                        <a:pt x="595" y="570"/>
                        <a:pt x="606" y="590"/>
                        <a:pt x="588" y="553"/>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8" name="Freeform 34"/>
              <p:cNvSpPr>
                <a:spLocks/>
              </p:cNvSpPr>
              <p:nvPr/>
            </p:nvSpPr>
            <p:spPr bwMode="auto">
              <a:xfrm>
                <a:off x="2256" y="1320"/>
                <a:ext cx="300" cy="312"/>
              </a:xfrm>
              <a:custGeom>
                <a:avLst/>
                <a:gdLst>
                  <a:gd name="T0" fmla="*/ 252 w 300"/>
                  <a:gd name="T1" fmla="*/ 156 h 312"/>
                  <a:gd name="T2" fmla="*/ 204 w 300"/>
                  <a:gd name="T3" fmla="*/ 96 h 312"/>
                  <a:gd name="T4" fmla="*/ 168 w 300"/>
                  <a:gd name="T5" fmla="*/ 72 h 312"/>
                  <a:gd name="T6" fmla="*/ 84 w 300"/>
                  <a:gd name="T7" fmla="*/ 0 h 312"/>
                  <a:gd name="T8" fmla="*/ 36 w 300"/>
                  <a:gd name="T9" fmla="*/ 132 h 312"/>
                  <a:gd name="T10" fmla="*/ 48 w 300"/>
                  <a:gd name="T11" fmla="*/ 216 h 312"/>
                  <a:gd name="T12" fmla="*/ 192 w 300"/>
                  <a:gd name="T13" fmla="*/ 276 h 312"/>
                  <a:gd name="T14" fmla="*/ 300 w 300"/>
                  <a:gd name="T15" fmla="*/ 228 h 312"/>
                  <a:gd name="T16" fmla="*/ 204 w 300"/>
                  <a:gd name="T17" fmla="*/ 96 h 312"/>
                  <a:gd name="T18" fmla="*/ 96 w 300"/>
                  <a:gd name="T19" fmla="*/ 120 h 312"/>
                  <a:gd name="T20" fmla="*/ 0 w 300"/>
                  <a:gd name="T21" fmla="*/ 312 h 312"/>
                  <a:gd name="T22" fmla="*/ 252 w 300"/>
                  <a:gd name="T23" fmla="*/ 156 h 3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0" h="312">
                    <a:moveTo>
                      <a:pt x="252" y="156"/>
                    </a:moveTo>
                    <a:cubicBezTo>
                      <a:pt x="176" y="131"/>
                      <a:pt x="251" y="167"/>
                      <a:pt x="204" y="96"/>
                    </a:cubicBezTo>
                    <a:cubicBezTo>
                      <a:pt x="196" y="84"/>
                      <a:pt x="180" y="80"/>
                      <a:pt x="168" y="72"/>
                    </a:cubicBezTo>
                    <a:cubicBezTo>
                      <a:pt x="149" y="14"/>
                      <a:pt x="135" y="34"/>
                      <a:pt x="84" y="0"/>
                    </a:cubicBezTo>
                    <a:cubicBezTo>
                      <a:pt x="56" y="42"/>
                      <a:pt x="52" y="84"/>
                      <a:pt x="36" y="132"/>
                    </a:cubicBezTo>
                    <a:cubicBezTo>
                      <a:pt x="40" y="160"/>
                      <a:pt x="40" y="189"/>
                      <a:pt x="48" y="216"/>
                    </a:cubicBezTo>
                    <a:cubicBezTo>
                      <a:pt x="66" y="276"/>
                      <a:pt x="146" y="269"/>
                      <a:pt x="192" y="276"/>
                    </a:cubicBezTo>
                    <a:cubicBezTo>
                      <a:pt x="278" y="247"/>
                      <a:pt x="243" y="266"/>
                      <a:pt x="300" y="228"/>
                    </a:cubicBezTo>
                    <a:cubicBezTo>
                      <a:pt x="290" y="167"/>
                      <a:pt x="281" y="96"/>
                      <a:pt x="204" y="96"/>
                    </a:cubicBezTo>
                    <a:lnTo>
                      <a:pt x="96" y="120"/>
                    </a:lnTo>
                    <a:lnTo>
                      <a:pt x="0" y="312"/>
                    </a:lnTo>
                    <a:lnTo>
                      <a:pt x="252" y="156"/>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6" name="Freeform 35"/>
            <p:cNvSpPr>
              <a:spLocks/>
            </p:cNvSpPr>
            <p:nvPr/>
          </p:nvSpPr>
          <p:spPr bwMode="auto">
            <a:xfrm>
              <a:off x="2280" y="1380"/>
              <a:ext cx="208" cy="198"/>
            </a:xfrm>
            <a:custGeom>
              <a:avLst/>
              <a:gdLst>
                <a:gd name="T0" fmla="*/ 192 w 208"/>
                <a:gd name="T1" fmla="*/ 144 h 198"/>
                <a:gd name="T2" fmla="*/ 204 w 208"/>
                <a:gd name="T3" fmla="*/ 108 h 198"/>
                <a:gd name="T4" fmla="*/ 192 w 208"/>
                <a:gd name="T5" fmla="*/ 72 h 198"/>
                <a:gd name="T6" fmla="*/ 180 w 208"/>
                <a:gd name="T7" fmla="*/ 24 h 198"/>
                <a:gd name="T8" fmla="*/ 108 w 208"/>
                <a:gd name="T9" fmla="*/ 0 h 198"/>
                <a:gd name="T10" fmla="*/ 72 w 208"/>
                <a:gd name="T11" fmla="*/ 12 h 198"/>
                <a:gd name="T12" fmla="*/ 0 w 208"/>
                <a:gd name="T13" fmla="*/ 84 h 198"/>
                <a:gd name="T14" fmla="*/ 12 w 208"/>
                <a:gd name="T15" fmla="*/ 156 h 198"/>
                <a:gd name="T16" fmla="*/ 48 w 208"/>
                <a:gd name="T17" fmla="*/ 168 h 198"/>
                <a:gd name="T18" fmla="*/ 132 w 208"/>
                <a:gd name="T19" fmla="*/ 192 h 198"/>
                <a:gd name="T20" fmla="*/ 168 w 208"/>
                <a:gd name="T21" fmla="*/ 168 h 198"/>
                <a:gd name="T22" fmla="*/ 204 w 208"/>
                <a:gd name="T23" fmla="*/ 156 h 198"/>
                <a:gd name="T24" fmla="*/ 192 w 208"/>
                <a:gd name="T25" fmla="*/ 144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8" h="198">
                  <a:moveTo>
                    <a:pt x="192" y="144"/>
                  </a:moveTo>
                  <a:cubicBezTo>
                    <a:pt x="196" y="132"/>
                    <a:pt x="204" y="121"/>
                    <a:pt x="204" y="108"/>
                  </a:cubicBezTo>
                  <a:cubicBezTo>
                    <a:pt x="204" y="95"/>
                    <a:pt x="195" y="84"/>
                    <a:pt x="192" y="72"/>
                  </a:cubicBezTo>
                  <a:cubicBezTo>
                    <a:pt x="187" y="56"/>
                    <a:pt x="193" y="35"/>
                    <a:pt x="180" y="24"/>
                  </a:cubicBezTo>
                  <a:cubicBezTo>
                    <a:pt x="161" y="8"/>
                    <a:pt x="108" y="0"/>
                    <a:pt x="108" y="0"/>
                  </a:cubicBezTo>
                  <a:cubicBezTo>
                    <a:pt x="96" y="4"/>
                    <a:pt x="82" y="4"/>
                    <a:pt x="72" y="12"/>
                  </a:cubicBezTo>
                  <a:cubicBezTo>
                    <a:pt x="45" y="33"/>
                    <a:pt x="0" y="84"/>
                    <a:pt x="0" y="84"/>
                  </a:cubicBezTo>
                  <a:cubicBezTo>
                    <a:pt x="4" y="108"/>
                    <a:pt x="0" y="135"/>
                    <a:pt x="12" y="156"/>
                  </a:cubicBezTo>
                  <a:cubicBezTo>
                    <a:pt x="18" y="167"/>
                    <a:pt x="36" y="165"/>
                    <a:pt x="48" y="168"/>
                  </a:cubicBezTo>
                  <a:cubicBezTo>
                    <a:pt x="153" y="198"/>
                    <a:pt x="46" y="163"/>
                    <a:pt x="132" y="192"/>
                  </a:cubicBezTo>
                  <a:cubicBezTo>
                    <a:pt x="144" y="184"/>
                    <a:pt x="155" y="174"/>
                    <a:pt x="168" y="168"/>
                  </a:cubicBezTo>
                  <a:cubicBezTo>
                    <a:pt x="179" y="162"/>
                    <a:pt x="195" y="165"/>
                    <a:pt x="204" y="156"/>
                  </a:cubicBezTo>
                  <a:cubicBezTo>
                    <a:pt x="208" y="152"/>
                    <a:pt x="196" y="148"/>
                    <a:pt x="192" y="144"/>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pic>
        <p:nvPicPr>
          <p:cNvPr id="19" name="Picture 36" descr="CUBAFLAG"/>
          <p:cNvPicPr>
            <a:picLocks noChangeAspect="1" noChangeArrowheads="1" noCrop="1"/>
          </p:cNvPicPr>
          <p:nvPr/>
        </p:nvPicPr>
        <p:blipFill>
          <a:blip r:embed="rId2"/>
          <a:srcRect/>
          <a:stretch>
            <a:fillRect/>
          </a:stretch>
        </p:blipFill>
        <p:spPr bwMode="auto">
          <a:xfrm>
            <a:off x="6986582" y="180962"/>
            <a:ext cx="1057275" cy="627062"/>
          </a:xfrm>
          <a:prstGeom prst="rect">
            <a:avLst/>
          </a:prstGeom>
          <a:noFill/>
          <a:ln w="9525">
            <a:noFill/>
            <a:miter lim="800000"/>
            <a:headEnd/>
            <a:tailEnd/>
          </a:ln>
        </p:spPr>
      </p:pic>
      <p:sp>
        <p:nvSpPr>
          <p:cNvPr id="20" name="19 Rectángulo"/>
          <p:cNvSpPr/>
          <p:nvPr/>
        </p:nvSpPr>
        <p:spPr>
          <a:xfrm>
            <a:off x="304800" y="152400"/>
            <a:ext cx="4870244" cy="769441"/>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ES" sz="4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Década de los 90</a:t>
            </a:r>
            <a:endParaRPr lang="es-ES"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22" name="21 Rectángulo"/>
          <p:cNvSpPr/>
          <p:nvPr/>
        </p:nvSpPr>
        <p:spPr>
          <a:xfrm>
            <a:off x="228600" y="1724085"/>
            <a:ext cx="8763000" cy="4524315"/>
          </a:xfrm>
          <a:prstGeom prst="rect">
            <a:avLst/>
          </a:prstGeom>
        </p:spPr>
        <p:txBody>
          <a:bodyPr wrap="square">
            <a:spAutoFit/>
          </a:bodyPr>
          <a:lstStyle/>
          <a:p>
            <a:pPr algn="just">
              <a:buFont typeface="Wingdings" pitchFamily="2" charset="2"/>
              <a:buChar char="ü"/>
            </a:pPr>
            <a:r>
              <a:rPr lang="es-ES" sz="2400" dirty="0" smtClean="0">
                <a:latin typeface="Arial" pitchFamily="34" charset="0"/>
                <a:cs typeface="Arial" pitchFamily="34" charset="0"/>
              </a:rPr>
              <a:t>Interrupción general en el transporte y los sectores agrícolas.</a:t>
            </a:r>
          </a:p>
          <a:p>
            <a:pPr algn="just">
              <a:buFont typeface="Wingdings" pitchFamily="2" charset="2"/>
              <a:buChar char="ü"/>
            </a:pPr>
            <a:endParaRPr lang="es-ES" sz="2400" dirty="0" smtClean="0">
              <a:latin typeface="Arial" pitchFamily="34" charset="0"/>
              <a:cs typeface="Arial" pitchFamily="34" charset="0"/>
            </a:endParaRPr>
          </a:p>
          <a:p>
            <a:pPr algn="just">
              <a:buFont typeface="Wingdings" pitchFamily="2" charset="2"/>
              <a:buChar char="ü"/>
            </a:pPr>
            <a:r>
              <a:rPr lang="es-ES" sz="2400" dirty="0" smtClean="0">
                <a:latin typeface="Arial" pitchFamily="34" charset="0"/>
                <a:cs typeface="Arial" pitchFamily="34" charset="0"/>
              </a:rPr>
              <a:t>Carencias materiales, de alimentos, medicamentos </a:t>
            </a:r>
          </a:p>
          <a:p>
            <a:pPr algn="just">
              <a:buFont typeface="Wingdings" pitchFamily="2" charset="2"/>
              <a:buChar char="ü"/>
            </a:pPr>
            <a:endParaRPr lang="es-ES" sz="2400" dirty="0" smtClean="0">
              <a:latin typeface="Arial" pitchFamily="34" charset="0"/>
              <a:cs typeface="Arial" pitchFamily="34" charset="0"/>
            </a:endParaRPr>
          </a:p>
          <a:p>
            <a:pPr algn="just">
              <a:buFont typeface="Wingdings" pitchFamily="2" charset="2"/>
              <a:buChar char="ü"/>
            </a:pPr>
            <a:r>
              <a:rPr lang="es-ES" sz="2400" dirty="0" smtClean="0">
                <a:latin typeface="Arial" pitchFamily="34" charset="0"/>
                <a:cs typeface="Arial" pitchFamily="34" charset="0"/>
              </a:rPr>
              <a:t> Dificultades cotidianas, en la inseguridad y, por tanto, en las necesidades de protección, consuelo, búsqueda de ideales de vida amparados en la estabilidad del mundo sobrenatural y, en general, en una mayor valoración de la vida espiritual.</a:t>
            </a:r>
          </a:p>
          <a:p>
            <a:pPr algn="just">
              <a:buFont typeface="Wingdings" pitchFamily="2" charset="2"/>
              <a:buChar char="ü"/>
            </a:pPr>
            <a:endParaRPr lang="es-ES" sz="2400" dirty="0" smtClean="0">
              <a:latin typeface="Arial" pitchFamily="34" charset="0"/>
              <a:cs typeface="Arial" pitchFamily="34" charset="0"/>
            </a:endParaRPr>
          </a:p>
          <a:p>
            <a:pPr algn="just">
              <a:buFont typeface="Wingdings" pitchFamily="2" charset="2"/>
              <a:buChar char="ü"/>
            </a:pPr>
            <a:r>
              <a:rPr lang="es-ES" sz="2400" dirty="0" smtClean="0">
                <a:latin typeface="Arial" pitchFamily="34" charset="0"/>
                <a:cs typeface="Arial" pitchFamily="34" charset="0"/>
              </a:rPr>
              <a:t> </a:t>
            </a:r>
            <a:r>
              <a:rPr lang="es-ES_tradnl" sz="2400" u="sng" dirty="0" smtClean="0">
                <a:latin typeface="Arial" pitchFamily="34" charset="0"/>
                <a:cs typeface="Arial" pitchFamily="34" charset="0"/>
              </a:rPr>
              <a:t>Un alto costo social </a:t>
            </a:r>
            <a:r>
              <a:rPr lang="es-ES_tradnl" sz="2400" dirty="0" smtClean="0">
                <a:latin typeface="Arial" pitchFamily="34" charset="0"/>
                <a:cs typeface="Arial" pitchFamily="34" charset="0"/>
              </a:rPr>
              <a:t>por efecto de cambios de valores, actitudes y conductas no deseadas que se introducen y extienden.</a:t>
            </a:r>
          </a:p>
        </p:txBody>
      </p:sp>
      <p:pic>
        <p:nvPicPr>
          <p:cNvPr id="23" name="Picture 7" descr="C:\Users\Norma\Desktop\170px-Christian_cross.svg.png"/>
          <p:cNvPicPr>
            <a:picLocks noChangeAspect="1" noChangeArrowheads="1"/>
          </p:cNvPicPr>
          <p:nvPr/>
        </p:nvPicPr>
        <p:blipFill>
          <a:blip r:embed="rId3"/>
          <a:srcRect/>
          <a:stretch>
            <a:fillRect/>
          </a:stretch>
        </p:blipFill>
        <p:spPr bwMode="auto">
          <a:xfrm>
            <a:off x="8229600" y="304800"/>
            <a:ext cx="714348" cy="1142984"/>
          </a:xfrm>
          <a:prstGeom prst="rect">
            <a:avLst/>
          </a:prstGeom>
          <a:noFill/>
          <a:scene3d>
            <a:camera prst="orthographicFront"/>
            <a:lightRig rig="threePt" dir="t"/>
          </a:scene3d>
          <a:sp3d>
            <a:bevelT/>
          </a:sp3d>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6 Diagrama"/>
          <p:cNvGraphicFramePr/>
          <p:nvPr/>
        </p:nvGraphicFramePr>
        <p:xfrm>
          <a:off x="457200" y="381000"/>
          <a:ext cx="80772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4572000" y="3357562"/>
            <a:ext cx="184731" cy="369332"/>
          </a:xfrm>
          <a:prstGeom prst="rect">
            <a:avLst/>
          </a:prstGeom>
          <a:noFill/>
        </p:spPr>
        <p:txBody>
          <a:bodyPr wrap="none" rtlCol="0">
            <a:spAutoFit/>
          </a:bodyPr>
          <a:lstStyle/>
          <a:p>
            <a:endParaRPr lang="es-ES" dirty="0"/>
          </a:p>
        </p:txBody>
      </p:sp>
      <p:pic>
        <p:nvPicPr>
          <p:cNvPr id="6151" name="Picture 7" descr="C:\Users\Norma\Desktop\170px-Christian_cross.svg.png"/>
          <p:cNvPicPr>
            <a:picLocks noChangeAspect="1" noChangeArrowheads="1"/>
          </p:cNvPicPr>
          <p:nvPr/>
        </p:nvPicPr>
        <p:blipFill>
          <a:blip r:embed="rId2"/>
          <a:srcRect/>
          <a:stretch>
            <a:fillRect/>
          </a:stretch>
        </p:blipFill>
        <p:spPr bwMode="auto">
          <a:xfrm>
            <a:off x="8215338" y="357166"/>
            <a:ext cx="714348" cy="1142984"/>
          </a:xfrm>
          <a:prstGeom prst="rect">
            <a:avLst/>
          </a:prstGeom>
          <a:noFill/>
          <a:scene3d>
            <a:camera prst="orthographicFront"/>
            <a:lightRig rig="threePt" dir="t"/>
          </a:scene3d>
          <a:sp3d>
            <a:bevelT/>
          </a:sp3d>
        </p:spPr>
      </p:pic>
      <p:sp>
        <p:nvSpPr>
          <p:cNvPr id="9" name="8 Rectángulo"/>
          <p:cNvSpPr/>
          <p:nvPr/>
        </p:nvSpPr>
        <p:spPr>
          <a:xfrm>
            <a:off x="609600" y="2514600"/>
            <a:ext cx="7391400" cy="1200329"/>
          </a:xfrm>
          <a:prstGeom prst="rect">
            <a:avLst/>
          </a:prstGeom>
        </p:spPr>
        <p:txBody>
          <a:bodyPr>
            <a:prstTxWarp prst="textPlain">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buNone/>
            </a:pPr>
            <a:r>
              <a:rPr lang="es-E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¿Cuál es el tipo de religiosidad prevaleciente en Cuba? </a:t>
            </a:r>
            <a:endParaRPr lang="es-ES"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10" name="9 Rectángulo"/>
          <p:cNvSpPr/>
          <p:nvPr/>
        </p:nvSpPr>
        <p:spPr>
          <a:xfrm>
            <a:off x="1371600" y="4191000"/>
            <a:ext cx="7354410" cy="1265368"/>
          </a:xfrm>
          <a:prstGeom prst="rect">
            <a:avLst/>
          </a:prstGeom>
        </p:spPr>
        <p:txBody>
          <a:bodyPr wrap="square">
            <a:prstTxWarp prst="textPlain">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lvl="0"/>
            <a:r>
              <a:rPr lang="es-ES" sz="2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 ¿Es el cubano un pueblo eminentemente católico? </a:t>
            </a:r>
            <a:endParaRPr lang="es-ES" sz="2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grpSp>
        <p:nvGrpSpPr>
          <p:cNvPr id="11" name="Group 21"/>
          <p:cNvGrpSpPr>
            <a:grpSpLocks/>
          </p:cNvGrpSpPr>
          <p:nvPr/>
        </p:nvGrpSpPr>
        <p:grpSpPr bwMode="auto">
          <a:xfrm>
            <a:off x="5486400" y="762000"/>
            <a:ext cx="3049702" cy="1000132"/>
            <a:chOff x="144" y="1248"/>
            <a:chExt cx="5452" cy="1816"/>
          </a:xfrm>
          <a:solidFill>
            <a:srgbClr val="00B050"/>
          </a:solidFill>
        </p:grpSpPr>
        <p:grpSp>
          <p:nvGrpSpPr>
            <p:cNvPr id="12" name="Group 22"/>
            <p:cNvGrpSpPr>
              <a:grpSpLocks/>
            </p:cNvGrpSpPr>
            <p:nvPr/>
          </p:nvGrpSpPr>
          <p:grpSpPr bwMode="auto">
            <a:xfrm>
              <a:off x="144" y="1248"/>
              <a:ext cx="5452" cy="1816"/>
              <a:chOff x="144" y="1248"/>
              <a:chExt cx="5452" cy="1816"/>
            </a:xfrm>
            <a:grpFill/>
          </p:grpSpPr>
          <p:grpSp>
            <p:nvGrpSpPr>
              <p:cNvPr id="14" name="Group 23"/>
              <p:cNvGrpSpPr>
                <a:grpSpLocks/>
              </p:cNvGrpSpPr>
              <p:nvPr/>
            </p:nvGrpSpPr>
            <p:grpSpPr bwMode="auto">
              <a:xfrm>
                <a:off x="144" y="1248"/>
                <a:ext cx="5452" cy="1816"/>
                <a:chOff x="144" y="1248"/>
                <a:chExt cx="5452" cy="1816"/>
              </a:xfrm>
              <a:grpFill/>
            </p:grpSpPr>
            <p:grpSp>
              <p:nvGrpSpPr>
                <p:cNvPr id="16" name="Group 24"/>
                <p:cNvGrpSpPr>
                  <a:grpSpLocks/>
                </p:cNvGrpSpPr>
                <p:nvPr/>
              </p:nvGrpSpPr>
              <p:grpSpPr bwMode="auto">
                <a:xfrm>
                  <a:off x="144" y="1248"/>
                  <a:ext cx="5452" cy="1816"/>
                  <a:chOff x="144" y="1248"/>
                  <a:chExt cx="5452" cy="1816"/>
                </a:xfrm>
                <a:grpFill/>
              </p:grpSpPr>
              <p:grpSp>
                <p:nvGrpSpPr>
                  <p:cNvPr id="18" name="Group 25"/>
                  <p:cNvGrpSpPr>
                    <a:grpSpLocks/>
                  </p:cNvGrpSpPr>
                  <p:nvPr/>
                </p:nvGrpSpPr>
                <p:grpSpPr bwMode="auto">
                  <a:xfrm>
                    <a:off x="144" y="1248"/>
                    <a:ext cx="5452" cy="1816"/>
                    <a:chOff x="144" y="1248"/>
                    <a:chExt cx="5452" cy="1816"/>
                  </a:xfrm>
                  <a:grpFill/>
                </p:grpSpPr>
                <p:grpSp>
                  <p:nvGrpSpPr>
                    <p:cNvPr id="20" name="Group 26"/>
                    <p:cNvGrpSpPr>
                      <a:grpSpLocks/>
                    </p:cNvGrpSpPr>
                    <p:nvPr/>
                  </p:nvGrpSpPr>
                  <p:grpSpPr bwMode="auto">
                    <a:xfrm>
                      <a:off x="144" y="1248"/>
                      <a:ext cx="5452" cy="1816"/>
                      <a:chOff x="144" y="1248"/>
                      <a:chExt cx="5452" cy="1816"/>
                    </a:xfrm>
                    <a:grpFill/>
                  </p:grpSpPr>
                  <p:sp>
                    <p:nvSpPr>
                      <p:cNvPr id="22" name="Freeform 27"/>
                      <p:cNvSpPr>
                        <a:spLocks/>
                      </p:cNvSpPr>
                      <p:nvPr/>
                    </p:nvSpPr>
                    <p:spPr bwMode="auto">
                      <a:xfrm>
                        <a:off x="2448" y="1392"/>
                        <a:ext cx="3148" cy="1672"/>
                      </a:xfrm>
                      <a:custGeom>
                        <a:avLst/>
                        <a:gdLst>
                          <a:gd name="T0" fmla="*/ 592 w 3148"/>
                          <a:gd name="T1" fmla="*/ 768 h 1672"/>
                          <a:gd name="T2" fmla="*/ 784 w 3148"/>
                          <a:gd name="T3" fmla="*/ 704 h 1672"/>
                          <a:gd name="T4" fmla="*/ 872 w 3148"/>
                          <a:gd name="T5" fmla="*/ 800 h 1672"/>
                          <a:gd name="T6" fmla="*/ 944 w 3148"/>
                          <a:gd name="T7" fmla="*/ 1016 h 1672"/>
                          <a:gd name="T8" fmla="*/ 984 w 3148"/>
                          <a:gd name="T9" fmla="*/ 1088 h 1672"/>
                          <a:gd name="T10" fmla="*/ 1208 w 3148"/>
                          <a:gd name="T11" fmla="*/ 1192 h 1672"/>
                          <a:gd name="T12" fmla="*/ 1592 w 3148"/>
                          <a:gd name="T13" fmla="*/ 1240 h 1672"/>
                          <a:gd name="T14" fmla="*/ 1568 w 3148"/>
                          <a:gd name="T15" fmla="*/ 1416 h 1672"/>
                          <a:gd name="T16" fmla="*/ 1464 w 3148"/>
                          <a:gd name="T17" fmla="*/ 1520 h 1672"/>
                          <a:gd name="T18" fmla="*/ 1376 w 3148"/>
                          <a:gd name="T19" fmla="*/ 1576 h 1672"/>
                          <a:gd name="T20" fmla="*/ 1368 w 3148"/>
                          <a:gd name="T21" fmla="*/ 1672 h 1672"/>
                          <a:gd name="T22" fmla="*/ 1552 w 3148"/>
                          <a:gd name="T23" fmla="*/ 1640 h 1672"/>
                          <a:gd name="T24" fmla="*/ 1792 w 3148"/>
                          <a:gd name="T25" fmla="*/ 1592 h 1672"/>
                          <a:gd name="T26" fmla="*/ 2216 w 3148"/>
                          <a:gd name="T27" fmla="*/ 1568 h 1672"/>
                          <a:gd name="T28" fmla="*/ 2624 w 3148"/>
                          <a:gd name="T29" fmla="*/ 1544 h 1672"/>
                          <a:gd name="T30" fmla="*/ 2760 w 3148"/>
                          <a:gd name="T31" fmla="*/ 1552 h 1672"/>
                          <a:gd name="T32" fmla="*/ 3128 w 3148"/>
                          <a:gd name="T33" fmla="*/ 1424 h 1672"/>
                          <a:gd name="T34" fmla="*/ 3048 w 3148"/>
                          <a:gd name="T35" fmla="*/ 1384 h 1672"/>
                          <a:gd name="T36" fmla="*/ 2872 w 3148"/>
                          <a:gd name="T37" fmla="*/ 1256 h 1672"/>
                          <a:gd name="T38" fmla="*/ 2696 w 3148"/>
                          <a:gd name="T39" fmla="*/ 1176 h 1672"/>
                          <a:gd name="T40" fmla="*/ 2400 w 3148"/>
                          <a:gd name="T41" fmla="*/ 1152 h 1672"/>
                          <a:gd name="T42" fmla="*/ 2392 w 3148"/>
                          <a:gd name="T43" fmla="*/ 1056 h 1672"/>
                          <a:gd name="T44" fmla="*/ 2296 w 3148"/>
                          <a:gd name="T45" fmla="*/ 936 h 1672"/>
                          <a:gd name="T46" fmla="*/ 2056 w 3148"/>
                          <a:gd name="T47" fmla="*/ 928 h 1672"/>
                          <a:gd name="T48" fmla="*/ 1904 w 3148"/>
                          <a:gd name="T49" fmla="*/ 928 h 1672"/>
                          <a:gd name="T50" fmla="*/ 1792 w 3148"/>
                          <a:gd name="T51" fmla="*/ 848 h 1672"/>
                          <a:gd name="T52" fmla="*/ 1712 w 3148"/>
                          <a:gd name="T53" fmla="*/ 784 h 1672"/>
                          <a:gd name="T54" fmla="*/ 1592 w 3148"/>
                          <a:gd name="T55" fmla="*/ 704 h 1672"/>
                          <a:gd name="T56" fmla="*/ 1440 w 3148"/>
                          <a:gd name="T57" fmla="*/ 592 h 1672"/>
                          <a:gd name="T58" fmla="*/ 1352 w 3148"/>
                          <a:gd name="T59" fmla="*/ 536 h 1672"/>
                          <a:gd name="T60" fmla="*/ 1256 w 3148"/>
                          <a:gd name="T61" fmla="*/ 480 h 1672"/>
                          <a:gd name="T62" fmla="*/ 1216 w 3148"/>
                          <a:gd name="T63" fmla="*/ 496 h 1672"/>
                          <a:gd name="T64" fmla="*/ 1456 w 3148"/>
                          <a:gd name="T65" fmla="*/ 640 h 1672"/>
                          <a:gd name="T66" fmla="*/ 1504 w 3148"/>
                          <a:gd name="T67" fmla="*/ 704 h 1672"/>
                          <a:gd name="T68" fmla="*/ 1600 w 3148"/>
                          <a:gd name="T69" fmla="*/ 784 h 1672"/>
                          <a:gd name="T70" fmla="*/ 1512 w 3148"/>
                          <a:gd name="T71" fmla="*/ 720 h 1672"/>
                          <a:gd name="T72" fmla="*/ 1296 w 3148"/>
                          <a:gd name="T73" fmla="*/ 600 h 1672"/>
                          <a:gd name="T74" fmla="*/ 1120 w 3148"/>
                          <a:gd name="T75" fmla="*/ 488 h 1672"/>
                          <a:gd name="T76" fmla="*/ 1024 w 3148"/>
                          <a:gd name="T77" fmla="*/ 440 h 1672"/>
                          <a:gd name="T78" fmla="*/ 832 w 3148"/>
                          <a:gd name="T79" fmla="*/ 328 h 1672"/>
                          <a:gd name="T80" fmla="*/ 480 w 3148"/>
                          <a:gd name="T81" fmla="*/ 296 h 1672"/>
                          <a:gd name="T82" fmla="*/ 416 w 3148"/>
                          <a:gd name="T83" fmla="*/ 224 h 1672"/>
                          <a:gd name="T84" fmla="*/ 352 w 3148"/>
                          <a:gd name="T85" fmla="*/ 168 h 1672"/>
                          <a:gd name="T86" fmla="*/ 216 w 3148"/>
                          <a:gd name="T87" fmla="*/ 64 h 1672"/>
                          <a:gd name="T88" fmla="*/ 0 w 3148"/>
                          <a:gd name="T89" fmla="*/ 32 h 16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148" h="1672">
                            <a:moveTo>
                              <a:pt x="520" y="744"/>
                            </a:moveTo>
                            <a:cubicBezTo>
                              <a:pt x="536" y="749"/>
                              <a:pt x="552" y="755"/>
                              <a:pt x="568" y="760"/>
                            </a:cubicBezTo>
                            <a:cubicBezTo>
                              <a:pt x="576" y="763"/>
                              <a:pt x="592" y="768"/>
                              <a:pt x="592" y="768"/>
                            </a:cubicBezTo>
                            <a:cubicBezTo>
                              <a:pt x="632" y="755"/>
                              <a:pt x="672" y="741"/>
                              <a:pt x="712" y="728"/>
                            </a:cubicBezTo>
                            <a:cubicBezTo>
                              <a:pt x="728" y="723"/>
                              <a:pt x="744" y="717"/>
                              <a:pt x="760" y="712"/>
                            </a:cubicBezTo>
                            <a:cubicBezTo>
                              <a:pt x="768" y="709"/>
                              <a:pt x="784" y="704"/>
                              <a:pt x="784" y="704"/>
                            </a:cubicBezTo>
                            <a:cubicBezTo>
                              <a:pt x="805" y="707"/>
                              <a:pt x="833" y="697"/>
                              <a:pt x="848" y="712"/>
                            </a:cubicBezTo>
                            <a:cubicBezTo>
                              <a:pt x="863" y="727"/>
                              <a:pt x="850" y="755"/>
                              <a:pt x="856" y="776"/>
                            </a:cubicBezTo>
                            <a:cubicBezTo>
                              <a:pt x="859" y="785"/>
                              <a:pt x="867" y="792"/>
                              <a:pt x="872" y="800"/>
                            </a:cubicBezTo>
                            <a:cubicBezTo>
                              <a:pt x="875" y="811"/>
                              <a:pt x="875" y="822"/>
                              <a:pt x="880" y="832"/>
                            </a:cubicBezTo>
                            <a:cubicBezTo>
                              <a:pt x="889" y="849"/>
                              <a:pt x="912" y="880"/>
                              <a:pt x="912" y="880"/>
                            </a:cubicBezTo>
                            <a:cubicBezTo>
                              <a:pt x="920" y="927"/>
                              <a:pt x="935" y="970"/>
                              <a:pt x="944" y="1016"/>
                            </a:cubicBezTo>
                            <a:cubicBezTo>
                              <a:pt x="947" y="1029"/>
                              <a:pt x="944" y="1045"/>
                              <a:pt x="952" y="1056"/>
                            </a:cubicBezTo>
                            <a:cubicBezTo>
                              <a:pt x="957" y="1063"/>
                              <a:pt x="968" y="1061"/>
                              <a:pt x="976" y="1064"/>
                            </a:cubicBezTo>
                            <a:cubicBezTo>
                              <a:pt x="979" y="1072"/>
                              <a:pt x="977" y="1083"/>
                              <a:pt x="984" y="1088"/>
                            </a:cubicBezTo>
                            <a:cubicBezTo>
                              <a:pt x="991" y="1093"/>
                              <a:pt x="1084" y="1119"/>
                              <a:pt x="1088" y="1120"/>
                            </a:cubicBezTo>
                            <a:cubicBezTo>
                              <a:pt x="1115" y="1138"/>
                              <a:pt x="1122" y="1158"/>
                              <a:pt x="1152" y="1168"/>
                            </a:cubicBezTo>
                            <a:cubicBezTo>
                              <a:pt x="1163" y="1202"/>
                              <a:pt x="1175" y="1203"/>
                              <a:pt x="1208" y="1192"/>
                            </a:cubicBezTo>
                            <a:cubicBezTo>
                              <a:pt x="1316" y="1219"/>
                              <a:pt x="1290" y="1211"/>
                              <a:pt x="1408" y="1200"/>
                            </a:cubicBezTo>
                            <a:cubicBezTo>
                              <a:pt x="1454" y="1208"/>
                              <a:pt x="1468" y="1224"/>
                              <a:pt x="1504" y="1200"/>
                            </a:cubicBezTo>
                            <a:cubicBezTo>
                              <a:pt x="1548" y="1206"/>
                              <a:pt x="1578" y="1198"/>
                              <a:pt x="1592" y="1240"/>
                            </a:cubicBezTo>
                            <a:cubicBezTo>
                              <a:pt x="1576" y="1289"/>
                              <a:pt x="1596" y="1297"/>
                              <a:pt x="1640" y="1312"/>
                            </a:cubicBezTo>
                            <a:cubicBezTo>
                              <a:pt x="1664" y="1347"/>
                              <a:pt x="1659" y="1368"/>
                              <a:pt x="1624" y="1392"/>
                            </a:cubicBezTo>
                            <a:cubicBezTo>
                              <a:pt x="1610" y="1433"/>
                              <a:pt x="1606" y="1441"/>
                              <a:pt x="1568" y="1416"/>
                            </a:cubicBezTo>
                            <a:cubicBezTo>
                              <a:pt x="1504" y="1459"/>
                              <a:pt x="1581" y="1403"/>
                              <a:pt x="1528" y="1456"/>
                            </a:cubicBezTo>
                            <a:cubicBezTo>
                              <a:pt x="1465" y="1519"/>
                              <a:pt x="1546" y="1417"/>
                              <a:pt x="1480" y="1496"/>
                            </a:cubicBezTo>
                            <a:cubicBezTo>
                              <a:pt x="1474" y="1503"/>
                              <a:pt x="1472" y="1514"/>
                              <a:pt x="1464" y="1520"/>
                            </a:cubicBezTo>
                            <a:cubicBezTo>
                              <a:pt x="1450" y="1531"/>
                              <a:pt x="1431" y="1534"/>
                              <a:pt x="1416" y="1544"/>
                            </a:cubicBezTo>
                            <a:cubicBezTo>
                              <a:pt x="1411" y="1552"/>
                              <a:pt x="1408" y="1562"/>
                              <a:pt x="1400" y="1568"/>
                            </a:cubicBezTo>
                            <a:cubicBezTo>
                              <a:pt x="1393" y="1573"/>
                              <a:pt x="1382" y="1570"/>
                              <a:pt x="1376" y="1576"/>
                            </a:cubicBezTo>
                            <a:cubicBezTo>
                              <a:pt x="1370" y="1582"/>
                              <a:pt x="1373" y="1593"/>
                              <a:pt x="1368" y="1600"/>
                            </a:cubicBezTo>
                            <a:cubicBezTo>
                              <a:pt x="1362" y="1608"/>
                              <a:pt x="1352" y="1611"/>
                              <a:pt x="1344" y="1616"/>
                            </a:cubicBezTo>
                            <a:cubicBezTo>
                              <a:pt x="1333" y="1649"/>
                              <a:pt x="1334" y="1661"/>
                              <a:pt x="1368" y="1672"/>
                            </a:cubicBezTo>
                            <a:cubicBezTo>
                              <a:pt x="1384" y="1667"/>
                              <a:pt x="1400" y="1661"/>
                              <a:pt x="1416" y="1656"/>
                            </a:cubicBezTo>
                            <a:cubicBezTo>
                              <a:pt x="1424" y="1653"/>
                              <a:pt x="1440" y="1648"/>
                              <a:pt x="1440" y="1648"/>
                            </a:cubicBezTo>
                            <a:cubicBezTo>
                              <a:pt x="1521" y="1658"/>
                              <a:pt x="1484" y="1663"/>
                              <a:pt x="1552" y="1640"/>
                            </a:cubicBezTo>
                            <a:cubicBezTo>
                              <a:pt x="1568" y="1635"/>
                              <a:pt x="1584" y="1629"/>
                              <a:pt x="1600" y="1624"/>
                            </a:cubicBezTo>
                            <a:cubicBezTo>
                              <a:pt x="1608" y="1621"/>
                              <a:pt x="1624" y="1616"/>
                              <a:pt x="1624" y="1616"/>
                            </a:cubicBezTo>
                            <a:cubicBezTo>
                              <a:pt x="1675" y="1650"/>
                              <a:pt x="1744" y="1624"/>
                              <a:pt x="1792" y="1592"/>
                            </a:cubicBezTo>
                            <a:cubicBezTo>
                              <a:pt x="1843" y="1600"/>
                              <a:pt x="1855" y="1594"/>
                              <a:pt x="1904" y="1584"/>
                            </a:cubicBezTo>
                            <a:cubicBezTo>
                              <a:pt x="1971" y="1601"/>
                              <a:pt x="2038" y="1571"/>
                              <a:pt x="2104" y="1560"/>
                            </a:cubicBezTo>
                            <a:cubicBezTo>
                              <a:pt x="2143" y="1568"/>
                              <a:pt x="2178" y="1581"/>
                              <a:pt x="2216" y="1568"/>
                            </a:cubicBezTo>
                            <a:cubicBezTo>
                              <a:pt x="2389" y="1575"/>
                              <a:pt x="2381" y="1569"/>
                              <a:pt x="2504" y="1600"/>
                            </a:cubicBezTo>
                            <a:cubicBezTo>
                              <a:pt x="2539" y="1597"/>
                              <a:pt x="2576" y="1607"/>
                              <a:pt x="2608" y="1592"/>
                            </a:cubicBezTo>
                            <a:cubicBezTo>
                              <a:pt x="2623" y="1585"/>
                              <a:pt x="2608" y="1549"/>
                              <a:pt x="2624" y="1544"/>
                            </a:cubicBezTo>
                            <a:cubicBezTo>
                              <a:pt x="2632" y="1541"/>
                              <a:pt x="2640" y="1539"/>
                              <a:pt x="2648" y="1536"/>
                            </a:cubicBezTo>
                            <a:cubicBezTo>
                              <a:pt x="2636" y="1595"/>
                              <a:pt x="2641" y="1586"/>
                              <a:pt x="2696" y="1600"/>
                            </a:cubicBezTo>
                            <a:cubicBezTo>
                              <a:pt x="2717" y="1569"/>
                              <a:pt x="2730" y="1569"/>
                              <a:pt x="2760" y="1552"/>
                            </a:cubicBezTo>
                            <a:cubicBezTo>
                              <a:pt x="2777" y="1543"/>
                              <a:pt x="2790" y="1526"/>
                              <a:pt x="2808" y="1520"/>
                            </a:cubicBezTo>
                            <a:cubicBezTo>
                              <a:pt x="2888" y="1493"/>
                              <a:pt x="2981" y="1486"/>
                              <a:pt x="3064" y="1480"/>
                            </a:cubicBezTo>
                            <a:cubicBezTo>
                              <a:pt x="3120" y="1443"/>
                              <a:pt x="3101" y="1464"/>
                              <a:pt x="3128" y="1424"/>
                            </a:cubicBezTo>
                            <a:cubicBezTo>
                              <a:pt x="3123" y="1416"/>
                              <a:pt x="3114" y="1409"/>
                              <a:pt x="3112" y="1400"/>
                            </a:cubicBezTo>
                            <a:cubicBezTo>
                              <a:pt x="3104" y="1354"/>
                              <a:pt x="3148" y="1395"/>
                              <a:pt x="3096" y="1360"/>
                            </a:cubicBezTo>
                            <a:cubicBezTo>
                              <a:pt x="3084" y="1368"/>
                              <a:pt x="3065" y="1384"/>
                              <a:pt x="3048" y="1384"/>
                            </a:cubicBezTo>
                            <a:cubicBezTo>
                              <a:pt x="3024" y="1384"/>
                              <a:pt x="2999" y="1360"/>
                              <a:pt x="2976" y="1352"/>
                            </a:cubicBezTo>
                            <a:cubicBezTo>
                              <a:pt x="2953" y="1329"/>
                              <a:pt x="2916" y="1289"/>
                              <a:pt x="2888" y="1280"/>
                            </a:cubicBezTo>
                            <a:cubicBezTo>
                              <a:pt x="2883" y="1272"/>
                              <a:pt x="2880" y="1262"/>
                              <a:pt x="2872" y="1256"/>
                            </a:cubicBezTo>
                            <a:cubicBezTo>
                              <a:pt x="2865" y="1251"/>
                              <a:pt x="2854" y="1254"/>
                              <a:pt x="2848" y="1248"/>
                            </a:cubicBezTo>
                            <a:cubicBezTo>
                              <a:pt x="2805" y="1205"/>
                              <a:pt x="2880" y="1237"/>
                              <a:pt x="2816" y="1216"/>
                            </a:cubicBezTo>
                            <a:cubicBezTo>
                              <a:pt x="2799" y="1165"/>
                              <a:pt x="2742" y="1187"/>
                              <a:pt x="2696" y="1176"/>
                            </a:cubicBezTo>
                            <a:cubicBezTo>
                              <a:pt x="2650" y="1145"/>
                              <a:pt x="2597" y="1154"/>
                              <a:pt x="2552" y="1184"/>
                            </a:cubicBezTo>
                            <a:cubicBezTo>
                              <a:pt x="2495" y="1146"/>
                              <a:pt x="2523" y="1147"/>
                              <a:pt x="2472" y="1160"/>
                            </a:cubicBezTo>
                            <a:cubicBezTo>
                              <a:pt x="2435" y="1184"/>
                              <a:pt x="2435" y="1175"/>
                              <a:pt x="2400" y="1152"/>
                            </a:cubicBezTo>
                            <a:cubicBezTo>
                              <a:pt x="2339" y="1172"/>
                              <a:pt x="2369" y="1171"/>
                              <a:pt x="2312" y="1160"/>
                            </a:cubicBezTo>
                            <a:cubicBezTo>
                              <a:pt x="2299" y="1120"/>
                              <a:pt x="2288" y="1088"/>
                              <a:pt x="2336" y="1072"/>
                            </a:cubicBezTo>
                            <a:cubicBezTo>
                              <a:pt x="2367" y="1093"/>
                              <a:pt x="2380" y="1093"/>
                              <a:pt x="2392" y="1056"/>
                            </a:cubicBezTo>
                            <a:cubicBezTo>
                              <a:pt x="2388" y="1031"/>
                              <a:pt x="2391" y="995"/>
                              <a:pt x="2368" y="976"/>
                            </a:cubicBezTo>
                            <a:cubicBezTo>
                              <a:pt x="2361" y="971"/>
                              <a:pt x="2351" y="972"/>
                              <a:pt x="2344" y="968"/>
                            </a:cubicBezTo>
                            <a:cubicBezTo>
                              <a:pt x="2327" y="959"/>
                              <a:pt x="2296" y="936"/>
                              <a:pt x="2296" y="936"/>
                            </a:cubicBezTo>
                            <a:cubicBezTo>
                              <a:pt x="2238" y="955"/>
                              <a:pt x="2177" y="965"/>
                              <a:pt x="2120" y="984"/>
                            </a:cubicBezTo>
                            <a:cubicBezTo>
                              <a:pt x="2115" y="976"/>
                              <a:pt x="2111" y="966"/>
                              <a:pt x="2104" y="960"/>
                            </a:cubicBezTo>
                            <a:cubicBezTo>
                              <a:pt x="2090" y="947"/>
                              <a:pt x="2056" y="928"/>
                              <a:pt x="2056" y="928"/>
                            </a:cubicBezTo>
                            <a:cubicBezTo>
                              <a:pt x="2053" y="920"/>
                              <a:pt x="2054" y="910"/>
                              <a:pt x="2048" y="904"/>
                            </a:cubicBezTo>
                            <a:cubicBezTo>
                              <a:pt x="2042" y="898"/>
                              <a:pt x="1987" y="876"/>
                              <a:pt x="1976" y="872"/>
                            </a:cubicBezTo>
                            <a:cubicBezTo>
                              <a:pt x="1858" y="885"/>
                              <a:pt x="1927" y="859"/>
                              <a:pt x="1904" y="928"/>
                            </a:cubicBezTo>
                            <a:cubicBezTo>
                              <a:pt x="1853" y="915"/>
                              <a:pt x="1877" y="903"/>
                              <a:pt x="1832" y="888"/>
                            </a:cubicBezTo>
                            <a:cubicBezTo>
                              <a:pt x="1873" y="874"/>
                              <a:pt x="1877" y="865"/>
                              <a:pt x="1840" y="840"/>
                            </a:cubicBezTo>
                            <a:cubicBezTo>
                              <a:pt x="1824" y="843"/>
                              <a:pt x="1808" y="844"/>
                              <a:pt x="1792" y="848"/>
                            </a:cubicBezTo>
                            <a:cubicBezTo>
                              <a:pt x="1776" y="852"/>
                              <a:pt x="1744" y="864"/>
                              <a:pt x="1744" y="864"/>
                            </a:cubicBezTo>
                            <a:cubicBezTo>
                              <a:pt x="1749" y="848"/>
                              <a:pt x="1755" y="832"/>
                              <a:pt x="1760" y="816"/>
                            </a:cubicBezTo>
                            <a:cubicBezTo>
                              <a:pt x="1766" y="798"/>
                              <a:pt x="1728" y="795"/>
                              <a:pt x="1712" y="784"/>
                            </a:cubicBezTo>
                            <a:cubicBezTo>
                              <a:pt x="1696" y="773"/>
                              <a:pt x="1680" y="763"/>
                              <a:pt x="1664" y="752"/>
                            </a:cubicBezTo>
                            <a:cubicBezTo>
                              <a:pt x="1648" y="741"/>
                              <a:pt x="1632" y="731"/>
                              <a:pt x="1616" y="720"/>
                            </a:cubicBezTo>
                            <a:cubicBezTo>
                              <a:pt x="1608" y="715"/>
                              <a:pt x="1592" y="704"/>
                              <a:pt x="1592" y="704"/>
                            </a:cubicBezTo>
                            <a:cubicBezTo>
                              <a:pt x="1581" y="688"/>
                              <a:pt x="1578" y="662"/>
                              <a:pt x="1560" y="656"/>
                            </a:cubicBezTo>
                            <a:cubicBezTo>
                              <a:pt x="1494" y="634"/>
                              <a:pt x="1526" y="649"/>
                              <a:pt x="1464" y="608"/>
                            </a:cubicBezTo>
                            <a:cubicBezTo>
                              <a:pt x="1456" y="603"/>
                              <a:pt x="1449" y="595"/>
                              <a:pt x="1440" y="592"/>
                            </a:cubicBezTo>
                            <a:cubicBezTo>
                              <a:pt x="1424" y="587"/>
                              <a:pt x="1392" y="576"/>
                              <a:pt x="1392" y="576"/>
                            </a:cubicBezTo>
                            <a:cubicBezTo>
                              <a:pt x="1387" y="568"/>
                              <a:pt x="1383" y="559"/>
                              <a:pt x="1376" y="552"/>
                            </a:cubicBezTo>
                            <a:cubicBezTo>
                              <a:pt x="1369" y="545"/>
                              <a:pt x="1358" y="544"/>
                              <a:pt x="1352" y="536"/>
                            </a:cubicBezTo>
                            <a:cubicBezTo>
                              <a:pt x="1347" y="529"/>
                              <a:pt x="1349" y="519"/>
                              <a:pt x="1344" y="512"/>
                            </a:cubicBezTo>
                            <a:cubicBezTo>
                              <a:pt x="1338" y="503"/>
                              <a:pt x="1328" y="496"/>
                              <a:pt x="1320" y="488"/>
                            </a:cubicBezTo>
                            <a:cubicBezTo>
                              <a:pt x="1305" y="443"/>
                              <a:pt x="1292" y="468"/>
                              <a:pt x="1256" y="480"/>
                            </a:cubicBezTo>
                            <a:cubicBezTo>
                              <a:pt x="1240" y="477"/>
                              <a:pt x="1224" y="476"/>
                              <a:pt x="1208" y="472"/>
                            </a:cubicBezTo>
                            <a:cubicBezTo>
                              <a:pt x="1200" y="470"/>
                              <a:pt x="1190" y="458"/>
                              <a:pt x="1184" y="464"/>
                            </a:cubicBezTo>
                            <a:cubicBezTo>
                              <a:pt x="1163" y="485"/>
                              <a:pt x="1216" y="496"/>
                              <a:pt x="1216" y="496"/>
                            </a:cubicBezTo>
                            <a:cubicBezTo>
                              <a:pt x="1231" y="504"/>
                              <a:pt x="1318" y="574"/>
                              <a:pt x="1336" y="576"/>
                            </a:cubicBezTo>
                            <a:cubicBezTo>
                              <a:pt x="1357" y="579"/>
                              <a:pt x="1379" y="581"/>
                              <a:pt x="1400" y="584"/>
                            </a:cubicBezTo>
                            <a:cubicBezTo>
                              <a:pt x="1437" y="639"/>
                              <a:pt x="1414" y="626"/>
                              <a:pt x="1456" y="640"/>
                            </a:cubicBezTo>
                            <a:cubicBezTo>
                              <a:pt x="1461" y="648"/>
                              <a:pt x="1465" y="657"/>
                              <a:pt x="1472" y="664"/>
                            </a:cubicBezTo>
                            <a:cubicBezTo>
                              <a:pt x="1479" y="671"/>
                              <a:pt x="1490" y="672"/>
                              <a:pt x="1496" y="680"/>
                            </a:cubicBezTo>
                            <a:cubicBezTo>
                              <a:pt x="1501" y="687"/>
                              <a:pt x="1498" y="698"/>
                              <a:pt x="1504" y="704"/>
                            </a:cubicBezTo>
                            <a:cubicBezTo>
                              <a:pt x="1510" y="710"/>
                              <a:pt x="1520" y="708"/>
                              <a:pt x="1528" y="712"/>
                            </a:cubicBezTo>
                            <a:cubicBezTo>
                              <a:pt x="1537" y="716"/>
                              <a:pt x="1544" y="723"/>
                              <a:pt x="1552" y="728"/>
                            </a:cubicBezTo>
                            <a:cubicBezTo>
                              <a:pt x="1579" y="768"/>
                              <a:pt x="1586" y="741"/>
                              <a:pt x="1600" y="784"/>
                            </a:cubicBezTo>
                            <a:cubicBezTo>
                              <a:pt x="1584" y="789"/>
                              <a:pt x="1568" y="795"/>
                              <a:pt x="1552" y="800"/>
                            </a:cubicBezTo>
                            <a:cubicBezTo>
                              <a:pt x="1544" y="803"/>
                              <a:pt x="1528" y="808"/>
                              <a:pt x="1528" y="808"/>
                            </a:cubicBezTo>
                            <a:cubicBezTo>
                              <a:pt x="1535" y="772"/>
                              <a:pt x="1540" y="748"/>
                              <a:pt x="1512" y="720"/>
                            </a:cubicBezTo>
                            <a:cubicBezTo>
                              <a:pt x="1493" y="701"/>
                              <a:pt x="1440" y="688"/>
                              <a:pt x="1440" y="688"/>
                            </a:cubicBezTo>
                            <a:cubicBezTo>
                              <a:pt x="1418" y="656"/>
                              <a:pt x="1382" y="641"/>
                              <a:pt x="1344" y="632"/>
                            </a:cubicBezTo>
                            <a:cubicBezTo>
                              <a:pt x="1328" y="621"/>
                              <a:pt x="1314" y="606"/>
                              <a:pt x="1296" y="600"/>
                            </a:cubicBezTo>
                            <a:cubicBezTo>
                              <a:pt x="1239" y="581"/>
                              <a:pt x="1262" y="593"/>
                              <a:pt x="1224" y="568"/>
                            </a:cubicBezTo>
                            <a:cubicBezTo>
                              <a:pt x="1205" y="539"/>
                              <a:pt x="1188" y="539"/>
                              <a:pt x="1160" y="520"/>
                            </a:cubicBezTo>
                            <a:cubicBezTo>
                              <a:pt x="1124" y="466"/>
                              <a:pt x="1166" y="519"/>
                              <a:pt x="1120" y="488"/>
                            </a:cubicBezTo>
                            <a:cubicBezTo>
                              <a:pt x="1111" y="482"/>
                              <a:pt x="1106" y="469"/>
                              <a:pt x="1096" y="464"/>
                            </a:cubicBezTo>
                            <a:cubicBezTo>
                              <a:pt x="1081" y="456"/>
                              <a:pt x="1064" y="453"/>
                              <a:pt x="1048" y="448"/>
                            </a:cubicBezTo>
                            <a:cubicBezTo>
                              <a:pt x="1040" y="445"/>
                              <a:pt x="1024" y="440"/>
                              <a:pt x="1024" y="440"/>
                            </a:cubicBezTo>
                            <a:cubicBezTo>
                              <a:pt x="1009" y="425"/>
                              <a:pt x="996" y="409"/>
                              <a:pt x="976" y="400"/>
                            </a:cubicBezTo>
                            <a:cubicBezTo>
                              <a:pt x="961" y="393"/>
                              <a:pt x="942" y="393"/>
                              <a:pt x="928" y="384"/>
                            </a:cubicBezTo>
                            <a:cubicBezTo>
                              <a:pt x="897" y="363"/>
                              <a:pt x="866" y="343"/>
                              <a:pt x="832" y="328"/>
                            </a:cubicBezTo>
                            <a:cubicBezTo>
                              <a:pt x="832" y="328"/>
                              <a:pt x="772" y="308"/>
                              <a:pt x="760" y="304"/>
                            </a:cubicBezTo>
                            <a:cubicBezTo>
                              <a:pt x="752" y="301"/>
                              <a:pt x="736" y="296"/>
                              <a:pt x="736" y="296"/>
                            </a:cubicBezTo>
                            <a:cubicBezTo>
                              <a:pt x="583" y="311"/>
                              <a:pt x="601" y="311"/>
                              <a:pt x="480" y="296"/>
                            </a:cubicBezTo>
                            <a:cubicBezTo>
                              <a:pt x="460" y="236"/>
                              <a:pt x="489" y="308"/>
                              <a:pt x="448" y="256"/>
                            </a:cubicBezTo>
                            <a:cubicBezTo>
                              <a:pt x="443" y="249"/>
                              <a:pt x="446" y="238"/>
                              <a:pt x="440" y="232"/>
                            </a:cubicBezTo>
                            <a:cubicBezTo>
                              <a:pt x="434" y="226"/>
                              <a:pt x="424" y="228"/>
                              <a:pt x="416" y="224"/>
                            </a:cubicBezTo>
                            <a:cubicBezTo>
                              <a:pt x="407" y="220"/>
                              <a:pt x="400" y="213"/>
                              <a:pt x="392" y="208"/>
                            </a:cubicBezTo>
                            <a:cubicBezTo>
                              <a:pt x="387" y="200"/>
                              <a:pt x="383" y="191"/>
                              <a:pt x="376" y="184"/>
                            </a:cubicBezTo>
                            <a:cubicBezTo>
                              <a:pt x="369" y="177"/>
                              <a:pt x="357" y="176"/>
                              <a:pt x="352" y="168"/>
                            </a:cubicBezTo>
                            <a:cubicBezTo>
                              <a:pt x="343" y="154"/>
                              <a:pt x="341" y="136"/>
                              <a:pt x="336" y="120"/>
                            </a:cubicBezTo>
                            <a:cubicBezTo>
                              <a:pt x="333" y="112"/>
                              <a:pt x="320" y="116"/>
                              <a:pt x="312" y="112"/>
                            </a:cubicBezTo>
                            <a:cubicBezTo>
                              <a:pt x="280" y="96"/>
                              <a:pt x="251" y="76"/>
                              <a:pt x="216" y="64"/>
                            </a:cubicBezTo>
                            <a:cubicBezTo>
                              <a:pt x="211" y="56"/>
                              <a:pt x="208" y="45"/>
                              <a:pt x="200" y="40"/>
                            </a:cubicBezTo>
                            <a:cubicBezTo>
                              <a:pt x="195" y="37"/>
                              <a:pt x="114" y="3"/>
                              <a:pt x="104" y="0"/>
                            </a:cubicBezTo>
                            <a:cubicBezTo>
                              <a:pt x="68" y="12"/>
                              <a:pt x="37" y="32"/>
                              <a:pt x="0" y="3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nvGrpSpPr>
                      <p:cNvPr id="23" name="Group 28"/>
                      <p:cNvGrpSpPr>
                        <a:grpSpLocks/>
                      </p:cNvGrpSpPr>
                      <p:nvPr/>
                    </p:nvGrpSpPr>
                    <p:grpSpPr bwMode="auto">
                      <a:xfrm>
                        <a:off x="144" y="1248"/>
                        <a:ext cx="2834" cy="889"/>
                        <a:chOff x="134" y="1247"/>
                        <a:chExt cx="2834" cy="889"/>
                      </a:xfrm>
                      <a:grpFill/>
                    </p:grpSpPr>
                    <p:sp>
                      <p:nvSpPr>
                        <p:cNvPr id="24" name="Freeform 29"/>
                        <p:cNvSpPr>
                          <a:spLocks/>
                        </p:cNvSpPr>
                        <p:nvPr/>
                      </p:nvSpPr>
                      <p:spPr bwMode="auto">
                        <a:xfrm>
                          <a:off x="134" y="1247"/>
                          <a:ext cx="2834" cy="889"/>
                        </a:xfrm>
                        <a:custGeom>
                          <a:avLst/>
                          <a:gdLst>
                            <a:gd name="T0" fmla="*/ 2066 w 2834"/>
                            <a:gd name="T1" fmla="*/ 113 h 889"/>
                            <a:gd name="T2" fmla="*/ 1954 w 2834"/>
                            <a:gd name="T3" fmla="*/ 73 h 889"/>
                            <a:gd name="T4" fmla="*/ 1866 w 2834"/>
                            <a:gd name="T5" fmla="*/ 73 h 889"/>
                            <a:gd name="T6" fmla="*/ 1706 w 2834"/>
                            <a:gd name="T7" fmla="*/ 57 h 889"/>
                            <a:gd name="T8" fmla="*/ 1354 w 2834"/>
                            <a:gd name="T9" fmla="*/ 17 h 889"/>
                            <a:gd name="T10" fmla="*/ 1258 w 2834"/>
                            <a:gd name="T11" fmla="*/ 57 h 889"/>
                            <a:gd name="T12" fmla="*/ 1082 w 2834"/>
                            <a:gd name="T13" fmla="*/ 129 h 889"/>
                            <a:gd name="T14" fmla="*/ 946 w 2834"/>
                            <a:gd name="T15" fmla="*/ 113 h 889"/>
                            <a:gd name="T16" fmla="*/ 786 w 2834"/>
                            <a:gd name="T17" fmla="*/ 177 h 889"/>
                            <a:gd name="T18" fmla="*/ 746 w 2834"/>
                            <a:gd name="T19" fmla="*/ 193 h 889"/>
                            <a:gd name="T20" fmla="*/ 674 w 2834"/>
                            <a:gd name="T21" fmla="*/ 233 h 889"/>
                            <a:gd name="T22" fmla="*/ 402 w 2834"/>
                            <a:gd name="T23" fmla="*/ 329 h 889"/>
                            <a:gd name="T24" fmla="*/ 362 w 2834"/>
                            <a:gd name="T25" fmla="*/ 361 h 889"/>
                            <a:gd name="T26" fmla="*/ 322 w 2834"/>
                            <a:gd name="T27" fmla="*/ 417 h 889"/>
                            <a:gd name="T28" fmla="*/ 290 w 2834"/>
                            <a:gd name="T29" fmla="*/ 473 h 889"/>
                            <a:gd name="T30" fmla="*/ 266 w 2834"/>
                            <a:gd name="T31" fmla="*/ 521 h 889"/>
                            <a:gd name="T32" fmla="*/ 338 w 2834"/>
                            <a:gd name="T33" fmla="*/ 633 h 889"/>
                            <a:gd name="T34" fmla="*/ 266 w 2834"/>
                            <a:gd name="T35" fmla="*/ 641 h 889"/>
                            <a:gd name="T36" fmla="*/ 114 w 2834"/>
                            <a:gd name="T37" fmla="*/ 665 h 889"/>
                            <a:gd name="T38" fmla="*/ 42 w 2834"/>
                            <a:gd name="T39" fmla="*/ 697 h 889"/>
                            <a:gd name="T40" fmla="*/ 18 w 2834"/>
                            <a:gd name="T41" fmla="*/ 729 h 889"/>
                            <a:gd name="T42" fmla="*/ 186 w 2834"/>
                            <a:gd name="T43" fmla="*/ 705 h 889"/>
                            <a:gd name="T44" fmla="*/ 234 w 2834"/>
                            <a:gd name="T45" fmla="*/ 753 h 889"/>
                            <a:gd name="T46" fmla="*/ 290 w 2834"/>
                            <a:gd name="T47" fmla="*/ 777 h 889"/>
                            <a:gd name="T48" fmla="*/ 490 w 2834"/>
                            <a:gd name="T49" fmla="*/ 705 h 889"/>
                            <a:gd name="T50" fmla="*/ 514 w 2834"/>
                            <a:gd name="T51" fmla="*/ 625 h 889"/>
                            <a:gd name="T52" fmla="*/ 522 w 2834"/>
                            <a:gd name="T53" fmla="*/ 585 h 889"/>
                            <a:gd name="T54" fmla="*/ 794 w 2834"/>
                            <a:gd name="T55" fmla="*/ 561 h 889"/>
                            <a:gd name="T56" fmla="*/ 834 w 2834"/>
                            <a:gd name="T57" fmla="*/ 489 h 889"/>
                            <a:gd name="T58" fmla="*/ 930 w 2834"/>
                            <a:gd name="T59" fmla="*/ 441 h 889"/>
                            <a:gd name="T60" fmla="*/ 1082 w 2834"/>
                            <a:gd name="T61" fmla="*/ 345 h 889"/>
                            <a:gd name="T62" fmla="*/ 1570 w 2834"/>
                            <a:gd name="T63" fmla="*/ 305 h 889"/>
                            <a:gd name="T64" fmla="*/ 1602 w 2834"/>
                            <a:gd name="T65" fmla="*/ 441 h 889"/>
                            <a:gd name="T66" fmla="*/ 1506 w 2834"/>
                            <a:gd name="T67" fmla="*/ 441 h 889"/>
                            <a:gd name="T68" fmla="*/ 1402 w 2834"/>
                            <a:gd name="T69" fmla="*/ 441 h 889"/>
                            <a:gd name="T70" fmla="*/ 1426 w 2834"/>
                            <a:gd name="T71" fmla="*/ 489 h 889"/>
                            <a:gd name="T72" fmla="*/ 1626 w 2834"/>
                            <a:gd name="T73" fmla="*/ 585 h 889"/>
                            <a:gd name="T74" fmla="*/ 1802 w 2834"/>
                            <a:gd name="T75" fmla="*/ 593 h 889"/>
                            <a:gd name="T76" fmla="*/ 1898 w 2834"/>
                            <a:gd name="T77" fmla="*/ 617 h 889"/>
                            <a:gd name="T78" fmla="*/ 1890 w 2834"/>
                            <a:gd name="T79" fmla="*/ 521 h 889"/>
                            <a:gd name="T80" fmla="*/ 1914 w 2834"/>
                            <a:gd name="T81" fmla="*/ 569 h 889"/>
                            <a:gd name="T82" fmla="*/ 2090 w 2834"/>
                            <a:gd name="T83" fmla="*/ 649 h 889"/>
                            <a:gd name="T84" fmla="*/ 2234 w 2834"/>
                            <a:gd name="T85" fmla="*/ 633 h 889"/>
                            <a:gd name="T86" fmla="*/ 2322 w 2834"/>
                            <a:gd name="T87" fmla="*/ 665 h 889"/>
                            <a:gd name="T88" fmla="*/ 2362 w 2834"/>
                            <a:gd name="T89" fmla="*/ 697 h 889"/>
                            <a:gd name="T90" fmla="*/ 2466 w 2834"/>
                            <a:gd name="T91" fmla="*/ 777 h 889"/>
                            <a:gd name="T92" fmla="*/ 2650 w 2834"/>
                            <a:gd name="T93" fmla="*/ 833 h 889"/>
                            <a:gd name="T94" fmla="*/ 2778 w 2834"/>
                            <a:gd name="T95" fmla="*/ 889 h 88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34" h="889">
                              <a:moveTo>
                                <a:pt x="2162" y="81"/>
                              </a:moveTo>
                              <a:cubicBezTo>
                                <a:pt x="2121" y="95"/>
                                <a:pt x="2114" y="105"/>
                                <a:pt x="2066" y="113"/>
                              </a:cubicBezTo>
                              <a:cubicBezTo>
                                <a:pt x="2045" y="110"/>
                                <a:pt x="2022" y="112"/>
                                <a:pt x="2002" y="105"/>
                              </a:cubicBezTo>
                              <a:cubicBezTo>
                                <a:pt x="1984" y="99"/>
                                <a:pt x="1954" y="73"/>
                                <a:pt x="1954" y="73"/>
                              </a:cubicBezTo>
                              <a:cubicBezTo>
                                <a:pt x="1897" y="111"/>
                                <a:pt x="1925" y="110"/>
                                <a:pt x="1874" y="97"/>
                              </a:cubicBezTo>
                              <a:cubicBezTo>
                                <a:pt x="1871" y="89"/>
                                <a:pt x="1873" y="78"/>
                                <a:pt x="1866" y="73"/>
                              </a:cubicBezTo>
                              <a:cubicBezTo>
                                <a:pt x="1830" y="44"/>
                                <a:pt x="1755" y="83"/>
                                <a:pt x="1722" y="105"/>
                              </a:cubicBezTo>
                              <a:cubicBezTo>
                                <a:pt x="1717" y="89"/>
                                <a:pt x="1711" y="73"/>
                                <a:pt x="1706" y="57"/>
                              </a:cubicBezTo>
                              <a:cubicBezTo>
                                <a:pt x="1703" y="48"/>
                                <a:pt x="1628" y="35"/>
                                <a:pt x="1618" y="33"/>
                              </a:cubicBezTo>
                              <a:cubicBezTo>
                                <a:pt x="1536" y="60"/>
                                <a:pt x="1439" y="26"/>
                                <a:pt x="1354" y="17"/>
                              </a:cubicBezTo>
                              <a:cubicBezTo>
                                <a:pt x="1266" y="46"/>
                                <a:pt x="1399" y="0"/>
                                <a:pt x="1306" y="41"/>
                              </a:cubicBezTo>
                              <a:cubicBezTo>
                                <a:pt x="1291" y="48"/>
                                <a:pt x="1272" y="48"/>
                                <a:pt x="1258" y="57"/>
                              </a:cubicBezTo>
                              <a:cubicBezTo>
                                <a:pt x="1211" y="88"/>
                                <a:pt x="1215" y="92"/>
                                <a:pt x="1162" y="105"/>
                              </a:cubicBezTo>
                              <a:cubicBezTo>
                                <a:pt x="1114" y="117"/>
                                <a:pt x="1140" y="110"/>
                                <a:pt x="1082" y="129"/>
                              </a:cubicBezTo>
                              <a:cubicBezTo>
                                <a:pt x="1074" y="132"/>
                                <a:pt x="1058" y="137"/>
                                <a:pt x="1058" y="137"/>
                              </a:cubicBezTo>
                              <a:cubicBezTo>
                                <a:pt x="990" y="114"/>
                                <a:pt x="1027" y="123"/>
                                <a:pt x="946" y="113"/>
                              </a:cubicBezTo>
                              <a:cubicBezTo>
                                <a:pt x="904" y="127"/>
                                <a:pt x="914" y="147"/>
                                <a:pt x="874" y="121"/>
                              </a:cubicBezTo>
                              <a:cubicBezTo>
                                <a:pt x="827" y="137"/>
                                <a:pt x="826" y="164"/>
                                <a:pt x="786" y="177"/>
                              </a:cubicBezTo>
                              <a:cubicBezTo>
                                <a:pt x="778" y="174"/>
                                <a:pt x="770" y="166"/>
                                <a:pt x="762" y="169"/>
                              </a:cubicBezTo>
                              <a:cubicBezTo>
                                <a:pt x="753" y="173"/>
                                <a:pt x="754" y="187"/>
                                <a:pt x="746" y="193"/>
                              </a:cubicBezTo>
                              <a:cubicBezTo>
                                <a:pt x="739" y="198"/>
                                <a:pt x="729" y="197"/>
                                <a:pt x="722" y="201"/>
                              </a:cubicBezTo>
                              <a:cubicBezTo>
                                <a:pt x="705" y="210"/>
                                <a:pt x="692" y="227"/>
                                <a:pt x="674" y="233"/>
                              </a:cubicBezTo>
                              <a:cubicBezTo>
                                <a:pt x="622" y="250"/>
                                <a:pt x="543" y="259"/>
                                <a:pt x="498" y="281"/>
                              </a:cubicBezTo>
                              <a:cubicBezTo>
                                <a:pt x="466" y="297"/>
                                <a:pt x="437" y="317"/>
                                <a:pt x="402" y="329"/>
                              </a:cubicBezTo>
                              <a:cubicBezTo>
                                <a:pt x="397" y="337"/>
                                <a:pt x="394" y="347"/>
                                <a:pt x="386" y="353"/>
                              </a:cubicBezTo>
                              <a:cubicBezTo>
                                <a:pt x="379" y="358"/>
                                <a:pt x="368" y="355"/>
                                <a:pt x="362" y="361"/>
                              </a:cubicBezTo>
                              <a:cubicBezTo>
                                <a:pt x="319" y="404"/>
                                <a:pt x="394" y="372"/>
                                <a:pt x="330" y="393"/>
                              </a:cubicBezTo>
                              <a:cubicBezTo>
                                <a:pt x="327" y="401"/>
                                <a:pt x="327" y="410"/>
                                <a:pt x="322" y="417"/>
                              </a:cubicBezTo>
                              <a:cubicBezTo>
                                <a:pt x="316" y="425"/>
                                <a:pt x="303" y="425"/>
                                <a:pt x="298" y="433"/>
                              </a:cubicBezTo>
                              <a:cubicBezTo>
                                <a:pt x="291" y="445"/>
                                <a:pt x="295" y="460"/>
                                <a:pt x="290" y="473"/>
                              </a:cubicBezTo>
                              <a:cubicBezTo>
                                <a:pt x="287" y="482"/>
                                <a:pt x="278" y="488"/>
                                <a:pt x="274" y="497"/>
                              </a:cubicBezTo>
                              <a:cubicBezTo>
                                <a:pt x="270" y="505"/>
                                <a:pt x="269" y="513"/>
                                <a:pt x="266" y="521"/>
                              </a:cubicBezTo>
                              <a:cubicBezTo>
                                <a:pt x="277" y="555"/>
                                <a:pt x="292" y="589"/>
                                <a:pt x="322" y="609"/>
                              </a:cubicBezTo>
                              <a:cubicBezTo>
                                <a:pt x="327" y="617"/>
                                <a:pt x="340" y="624"/>
                                <a:pt x="338" y="633"/>
                              </a:cubicBezTo>
                              <a:cubicBezTo>
                                <a:pt x="330" y="671"/>
                                <a:pt x="298" y="638"/>
                                <a:pt x="290" y="633"/>
                              </a:cubicBezTo>
                              <a:cubicBezTo>
                                <a:pt x="282" y="636"/>
                                <a:pt x="274" y="642"/>
                                <a:pt x="266" y="641"/>
                              </a:cubicBezTo>
                              <a:cubicBezTo>
                                <a:pt x="249" y="639"/>
                                <a:pt x="218" y="625"/>
                                <a:pt x="218" y="625"/>
                              </a:cubicBezTo>
                              <a:cubicBezTo>
                                <a:pt x="184" y="647"/>
                                <a:pt x="149" y="648"/>
                                <a:pt x="114" y="665"/>
                              </a:cubicBezTo>
                              <a:cubicBezTo>
                                <a:pt x="105" y="669"/>
                                <a:pt x="99" y="677"/>
                                <a:pt x="90" y="681"/>
                              </a:cubicBezTo>
                              <a:cubicBezTo>
                                <a:pt x="75" y="688"/>
                                <a:pt x="42" y="697"/>
                                <a:pt x="42" y="697"/>
                              </a:cubicBezTo>
                              <a:cubicBezTo>
                                <a:pt x="34" y="692"/>
                                <a:pt x="27" y="679"/>
                                <a:pt x="18" y="681"/>
                              </a:cubicBezTo>
                              <a:cubicBezTo>
                                <a:pt x="0" y="685"/>
                                <a:pt x="14" y="725"/>
                                <a:pt x="18" y="729"/>
                              </a:cubicBezTo>
                              <a:cubicBezTo>
                                <a:pt x="35" y="751"/>
                                <a:pt x="67" y="749"/>
                                <a:pt x="90" y="753"/>
                              </a:cubicBezTo>
                              <a:cubicBezTo>
                                <a:pt x="152" y="712"/>
                                <a:pt x="120" y="727"/>
                                <a:pt x="186" y="705"/>
                              </a:cubicBezTo>
                              <a:cubicBezTo>
                                <a:pt x="194" y="702"/>
                                <a:pt x="210" y="697"/>
                                <a:pt x="210" y="697"/>
                              </a:cubicBezTo>
                              <a:cubicBezTo>
                                <a:pt x="244" y="708"/>
                                <a:pt x="245" y="720"/>
                                <a:pt x="234" y="753"/>
                              </a:cubicBezTo>
                              <a:cubicBezTo>
                                <a:pt x="237" y="766"/>
                                <a:pt x="230" y="788"/>
                                <a:pt x="242" y="793"/>
                              </a:cubicBezTo>
                              <a:cubicBezTo>
                                <a:pt x="258" y="800"/>
                                <a:pt x="274" y="782"/>
                                <a:pt x="290" y="777"/>
                              </a:cubicBezTo>
                              <a:cubicBezTo>
                                <a:pt x="339" y="761"/>
                                <a:pt x="367" y="718"/>
                                <a:pt x="418" y="705"/>
                              </a:cubicBezTo>
                              <a:cubicBezTo>
                                <a:pt x="431" y="707"/>
                                <a:pt x="473" y="722"/>
                                <a:pt x="490" y="705"/>
                              </a:cubicBezTo>
                              <a:cubicBezTo>
                                <a:pt x="504" y="691"/>
                                <a:pt x="522" y="657"/>
                                <a:pt x="522" y="657"/>
                              </a:cubicBezTo>
                              <a:cubicBezTo>
                                <a:pt x="519" y="646"/>
                                <a:pt x="518" y="635"/>
                                <a:pt x="514" y="625"/>
                              </a:cubicBezTo>
                              <a:cubicBezTo>
                                <a:pt x="510" y="616"/>
                                <a:pt x="496" y="610"/>
                                <a:pt x="498" y="601"/>
                              </a:cubicBezTo>
                              <a:cubicBezTo>
                                <a:pt x="500" y="592"/>
                                <a:pt x="513" y="589"/>
                                <a:pt x="522" y="585"/>
                              </a:cubicBezTo>
                              <a:cubicBezTo>
                                <a:pt x="579" y="559"/>
                                <a:pt x="618" y="559"/>
                                <a:pt x="682" y="553"/>
                              </a:cubicBezTo>
                              <a:cubicBezTo>
                                <a:pt x="721" y="540"/>
                                <a:pt x="756" y="548"/>
                                <a:pt x="794" y="561"/>
                              </a:cubicBezTo>
                              <a:cubicBezTo>
                                <a:pt x="805" y="545"/>
                                <a:pt x="820" y="531"/>
                                <a:pt x="826" y="513"/>
                              </a:cubicBezTo>
                              <a:cubicBezTo>
                                <a:pt x="829" y="505"/>
                                <a:pt x="827" y="494"/>
                                <a:pt x="834" y="489"/>
                              </a:cubicBezTo>
                              <a:cubicBezTo>
                                <a:pt x="848" y="479"/>
                                <a:pt x="868" y="482"/>
                                <a:pt x="882" y="473"/>
                              </a:cubicBezTo>
                              <a:cubicBezTo>
                                <a:pt x="898" y="462"/>
                                <a:pt x="930" y="441"/>
                                <a:pt x="930" y="441"/>
                              </a:cubicBezTo>
                              <a:cubicBezTo>
                                <a:pt x="947" y="389"/>
                                <a:pt x="922" y="444"/>
                                <a:pt x="986" y="401"/>
                              </a:cubicBezTo>
                              <a:cubicBezTo>
                                <a:pt x="1019" y="379"/>
                                <a:pt x="1050" y="366"/>
                                <a:pt x="1082" y="345"/>
                              </a:cubicBezTo>
                              <a:cubicBezTo>
                                <a:pt x="1101" y="317"/>
                                <a:pt x="1114" y="308"/>
                                <a:pt x="1146" y="297"/>
                              </a:cubicBezTo>
                              <a:cubicBezTo>
                                <a:pt x="1289" y="301"/>
                                <a:pt x="1429" y="294"/>
                                <a:pt x="1570" y="305"/>
                              </a:cubicBezTo>
                              <a:cubicBezTo>
                                <a:pt x="1617" y="321"/>
                                <a:pt x="1618" y="348"/>
                                <a:pt x="1658" y="361"/>
                              </a:cubicBezTo>
                              <a:cubicBezTo>
                                <a:pt x="1647" y="428"/>
                                <a:pt x="1663" y="400"/>
                                <a:pt x="1602" y="441"/>
                              </a:cubicBezTo>
                              <a:cubicBezTo>
                                <a:pt x="1588" y="450"/>
                                <a:pt x="1554" y="457"/>
                                <a:pt x="1554" y="457"/>
                              </a:cubicBezTo>
                              <a:cubicBezTo>
                                <a:pt x="1538" y="452"/>
                                <a:pt x="1522" y="446"/>
                                <a:pt x="1506" y="441"/>
                              </a:cubicBezTo>
                              <a:cubicBezTo>
                                <a:pt x="1498" y="438"/>
                                <a:pt x="1482" y="433"/>
                                <a:pt x="1482" y="433"/>
                              </a:cubicBezTo>
                              <a:cubicBezTo>
                                <a:pt x="1455" y="436"/>
                                <a:pt x="1426" y="430"/>
                                <a:pt x="1402" y="441"/>
                              </a:cubicBezTo>
                              <a:cubicBezTo>
                                <a:pt x="1394" y="444"/>
                                <a:pt x="1406" y="457"/>
                                <a:pt x="1410" y="465"/>
                              </a:cubicBezTo>
                              <a:cubicBezTo>
                                <a:pt x="1414" y="474"/>
                                <a:pt x="1419" y="483"/>
                                <a:pt x="1426" y="489"/>
                              </a:cubicBezTo>
                              <a:cubicBezTo>
                                <a:pt x="1465" y="523"/>
                                <a:pt x="1506" y="531"/>
                                <a:pt x="1554" y="545"/>
                              </a:cubicBezTo>
                              <a:cubicBezTo>
                                <a:pt x="1580" y="553"/>
                                <a:pt x="1626" y="585"/>
                                <a:pt x="1626" y="585"/>
                              </a:cubicBezTo>
                              <a:cubicBezTo>
                                <a:pt x="1643" y="579"/>
                                <a:pt x="1656" y="563"/>
                                <a:pt x="1674" y="561"/>
                              </a:cubicBezTo>
                              <a:cubicBezTo>
                                <a:pt x="1715" y="556"/>
                                <a:pt x="1762" y="583"/>
                                <a:pt x="1802" y="593"/>
                              </a:cubicBezTo>
                              <a:cubicBezTo>
                                <a:pt x="1786" y="640"/>
                                <a:pt x="1797" y="644"/>
                                <a:pt x="1842" y="633"/>
                              </a:cubicBezTo>
                              <a:cubicBezTo>
                                <a:pt x="1858" y="636"/>
                                <a:pt x="1898" y="657"/>
                                <a:pt x="1898" y="617"/>
                              </a:cubicBezTo>
                              <a:cubicBezTo>
                                <a:pt x="1898" y="600"/>
                                <a:pt x="1882" y="569"/>
                                <a:pt x="1882" y="569"/>
                              </a:cubicBezTo>
                              <a:cubicBezTo>
                                <a:pt x="1885" y="553"/>
                                <a:pt x="1879" y="532"/>
                                <a:pt x="1890" y="521"/>
                              </a:cubicBezTo>
                              <a:cubicBezTo>
                                <a:pt x="1897" y="514"/>
                                <a:pt x="1902" y="536"/>
                                <a:pt x="1906" y="545"/>
                              </a:cubicBezTo>
                              <a:cubicBezTo>
                                <a:pt x="1910" y="553"/>
                                <a:pt x="1910" y="562"/>
                                <a:pt x="1914" y="569"/>
                              </a:cubicBezTo>
                              <a:cubicBezTo>
                                <a:pt x="1943" y="622"/>
                                <a:pt x="1931" y="612"/>
                                <a:pt x="1970" y="625"/>
                              </a:cubicBezTo>
                              <a:cubicBezTo>
                                <a:pt x="1988" y="678"/>
                                <a:pt x="2047" y="660"/>
                                <a:pt x="2090" y="649"/>
                              </a:cubicBezTo>
                              <a:cubicBezTo>
                                <a:pt x="2106" y="645"/>
                                <a:pt x="2138" y="633"/>
                                <a:pt x="2138" y="633"/>
                              </a:cubicBezTo>
                              <a:cubicBezTo>
                                <a:pt x="2168" y="641"/>
                                <a:pt x="2203" y="653"/>
                                <a:pt x="2234" y="633"/>
                              </a:cubicBezTo>
                              <a:cubicBezTo>
                                <a:pt x="2245" y="625"/>
                                <a:pt x="2239" y="606"/>
                                <a:pt x="2242" y="593"/>
                              </a:cubicBezTo>
                              <a:cubicBezTo>
                                <a:pt x="2286" y="608"/>
                                <a:pt x="2287" y="642"/>
                                <a:pt x="2322" y="665"/>
                              </a:cubicBezTo>
                              <a:cubicBezTo>
                                <a:pt x="2327" y="673"/>
                                <a:pt x="2330" y="683"/>
                                <a:pt x="2338" y="689"/>
                              </a:cubicBezTo>
                              <a:cubicBezTo>
                                <a:pt x="2345" y="694"/>
                                <a:pt x="2356" y="691"/>
                                <a:pt x="2362" y="697"/>
                              </a:cubicBezTo>
                              <a:cubicBezTo>
                                <a:pt x="2368" y="703"/>
                                <a:pt x="2364" y="715"/>
                                <a:pt x="2370" y="721"/>
                              </a:cubicBezTo>
                              <a:cubicBezTo>
                                <a:pt x="2400" y="751"/>
                                <a:pt x="2433" y="758"/>
                                <a:pt x="2466" y="777"/>
                              </a:cubicBezTo>
                              <a:cubicBezTo>
                                <a:pt x="2483" y="786"/>
                                <a:pt x="2495" y="805"/>
                                <a:pt x="2514" y="809"/>
                              </a:cubicBezTo>
                              <a:cubicBezTo>
                                <a:pt x="2560" y="818"/>
                                <a:pt x="2603" y="827"/>
                                <a:pt x="2650" y="833"/>
                              </a:cubicBezTo>
                              <a:cubicBezTo>
                                <a:pt x="2692" y="847"/>
                                <a:pt x="2667" y="836"/>
                                <a:pt x="2722" y="873"/>
                              </a:cubicBezTo>
                              <a:cubicBezTo>
                                <a:pt x="2729" y="878"/>
                                <a:pt x="2774" y="888"/>
                                <a:pt x="2778" y="889"/>
                              </a:cubicBezTo>
                              <a:cubicBezTo>
                                <a:pt x="2830" y="872"/>
                                <a:pt x="2814" y="861"/>
                                <a:pt x="2834" y="881"/>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sp>
                      <p:nvSpPr>
                        <p:cNvPr id="25" name="Freeform 30"/>
                        <p:cNvSpPr>
                          <a:spLocks/>
                        </p:cNvSpPr>
                        <p:nvPr/>
                      </p:nvSpPr>
                      <p:spPr bwMode="auto">
                        <a:xfrm>
                          <a:off x="2100" y="1320"/>
                          <a:ext cx="216" cy="589"/>
                        </a:xfrm>
                        <a:custGeom>
                          <a:avLst/>
                          <a:gdLst>
                            <a:gd name="T0" fmla="*/ 204 w 216"/>
                            <a:gd name="T1" fmla="*/ 0 h 589"/>
                            <a:gd name="T2" fmla="*/ 198 w 216"/>
                            <a:gd name="T3" fmla="*/ 18 h 589"/>
                            <a:gd name="T4" fmla="*/ 210 w 216"/>
                            <a:gd name="T5" fmla="*/ 54 h 589"/>
                            <a:gd name="T6" fmla="*/ 204 w 216"/>
                            <a:gd name="T7" fmla="*/ 96 h 589"/>
                            <a:gd name="T8" fmla="*/ 186 w 216"/>
                            <a:gd name="T9" fmla="*/ 90 h 589"/>
                            <a:gd name="T10" fmla="*/ 150 w 216"/>
                            <a:gd name="T11" fmla="*/ 102 h 589"/>
                            <a:gd name="T12" fmla="*/ 156 w 216"/>
                            <a:gd name="T13" fmla="*/ 204 h 589"/>
                            <a:gd name="T14" fmla="*/ 192 w 216"/>
                            <a:gd name="T15" fmla="*/ 204 h 589"/>
                            <a:gd name="T16" fmla="*/ 216 w 216"/>
                            <a:gd name="T17" fmla="*/ 300 h 589"/>
                            <a:gd name="T18" fmla="*/ 156 w 216"/>
                            <a:gd name="T19" fmla="*/ 414 h 589"/>
                            <a:gd name="T20" fmla="*/ 138 w 216"/>
                            <a:gd name="T21" fmla="*/ 426 h 589"/>
                            <a:gd name="T22" fmla="*/ 54 w 216"/>
                            <a:gd name="T23" fmla="*/ 438 h 589"/>
                            <a:gd name="T24" fmla="*/ 0 w 216"/>
                            <a:gd name="T25" fmla="*/ 462 h 589"/>
                            <a:gd name="T26" fmla="*/ 60 w 216"/>
                            <a:gd name="T27" fmla="*/ 522 h 589"/>
                            <a:gd name="T28" fmla="*/ 96 w 216"/>
                            <a:gd name="T29" fmla="*/ 546 h 589"/>
                            <a:gd name="T30" fmla="*/ 102 w 216"/>
                            <a:gd name="T31" fmla="*/ 564 h 589"/>
                            <a:gd name="T32" fmla="*/ 120 w 216"/>
                            <a:gd name="T33" fmla="*/ 582 h 5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 h="589">
                              <a:moveTo>
                                <a:pt x="204" y="0"/>
                              </a:moveTo>
                              <a:cubicBezTo>
                                <a:pt x="202" y="6"/>
                                <a:pt x="197" y="12"/>
                                <a:pt x="198" y="18"/>
                              </a:cubicBezTo>
                              <a:cubicBezTo>
                                <a:pt x="199" y="31"/>
                                <a:pt x="210" y="54"/>
                                <a:pt x="210" y="54"/>
                              </a:cubicBezTo>
                              <a:cubicBezTo>
                                <a:pt x="208" y="68"/>
                                <a:pt x="212" y="84"/>
                                <a:pt x="204" y="96"/>
                              </a:cubicBezTo>
                              <a:cubicBezTo>
                                <a:pt x="200" y="101"/>
                                <a:pt x="192" y="89"/>
                                <a:pt x="186" y="90"/>
                              </a:cubicBezTo>
                              <a:cubicBezTo>
                                <a:pt x="173" y="91"/>
                                <a:pt x="150" y="102"/>
                                <a:pt x="150" y="102"/>
                              </a:cubicBezTo>
                              <a:cubicBezTo>
                                <a:pt x="140" y="131"/>
                                <a:pt x="154" y="177"/>
                                <a:pt x="156" y="204"/>
                              </a:cubicBezTo>
                              <a:cubicBezTo>
                                <a:pt x="164" y="202"/>
                                <a:pt x="184" y="190"/>
                                <a:pt x="192" y="204"/>
                              </a:cubicBezTo>
                              <a:cubicBezTo>
                                <a:pt x="201" y="221"/>
                                <a:pt x="212" y="279"/>
                                <a:pt x="216" y="300"/>
                              </a:cubicBezTo>
                              <a:cubicBezTo>
                                <a:pt x="209" y="366"/>
                                <a:pt x="212" y="386"/>
                                <a:pt x="156" y="414"/>
                              </a:cubicBezTo>
                              <a:cubicBezTo>
                                <a:pt x="150" y="417"/>
                                <a:pt x="145" y="424"/>
                                <a:pt x="138" y="426"/>
                              </a:cubicBezTo>
                              <a:cubicBezTo>
                                <a:pt x="110" y="432"/>
                                <a:pt x="54" y="438"/>
                                <a:pt x="54" y="438"/>
                              </a:cubicBezTo>
                              <a:cubicBezTo>
                                <a:pt x="34" y="445"/>
                                <a:pt x="20" y="455"/>
                                <a:pt x="0" y="462"/>
                              </a:cubicBezTo>
                              <a:cubicBezTo>
                                <a:pt x="9" y="506"/>
                                <a:pt x="19" y="495"/>
                                <a:pt x="60" y="522"/>
                              </a:cubicBezTo>
                              <a:cubicBezTo>
                                <a:pt x="72" y="530"/>
                                <a:pt x="96" y="546"/>
                                <a:pt x="96" y="546"/>
                              </a:cubicBezTo>
                              <a:cubicBezTo>
                                <a:pt x="98" y="552"/>
                                <a:pt x="98" y="559"/>
                                <a:pt x="102" y="564"/>
                              </a:cubicBezTo>
                              <a:cubicBezTo>
                                <a:pt x="122" y="589"/>
                                <a:pt x="120" y="566"/>
                                <a:pt x="120" y="58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grpSp>
                <p:sp>
                  <p:nvSpPr>
                    <p:cNvPr id="21" name="Freeform 31"/>
                    <p:cNvSpPr>
                      <a:spLocks/>
                    </p:cNvSpPr>
                    <p:nvPr/>
                  </p:nvSpPr>
                  <p:spPr bwMode="auto">
                    <a:xfrm>
                      <a:off x="2437" y="1484"/>
                      <a:ext cx="157" cy="165"/>
                    </a:xfrm>
                    <a:custGeom>
                      <a:avLst/>
                      <a:gdLst>
                        <a:gd name="T0" fmla="*/ 155 w 157"/>
                        <a:gd name="T1" fmla="*/ 160 h 165"/>
                        <a:gd name="T2" fmla="*/ 143 w 157"/>
                        <a:gd name="T3" fmla="*/ 124 h 165"/>
                        <a:gd name="T4" fmla="*/ 119 w 157"/>
                        <a:gd name="T5" fmla="*/ 88 h 165"/>
                        <a:gd name="T6" fmla="*/ 107 w 157"/>
                        <a:gd name="T7" fmla="*/ 40 h 165"/>
                        <a:gd name="T8" fmla="*/ 71 w 157"/>
                        <a:gd name="T9" fmla="*/ 16 h 165"/>
                        <a:gd name="T10" fmla="*/ 83 w 157"/>
                        <a:gd name="T11" fmla="*/ 52 h 165"/>
                        <a:gd name="T12" fmla="*/ 143 w 157"/>
                        <a:gd name="T13" fmla="*/ 124 h 165"/>
                        <a:gd name="T14" fmla="*/ 119 w 157"/>
                        <a:gd name="T15" fmla="*/ 88 h 165"/>
                        <a:gd name="T16" fmla="*/ 83 w 157"/>
                        <a:gd name="T17" fmla="*/ 64 h 165"/>
                        <a:gd name="T18" fmla="*/ 71 w 157"/>
                        <a:gd name="T19" fmla="*/ 28 h 165"/>
                        <a:gd name="T20" fmla="*/ 35 w 157"/>
                        <a:gd name="T21" fmla="*/ 100 h 165"/>
                        <a:gd name="T22" fmla="*/ 71 w 157"/>
                        <a:gd name="T23" fmla="*/ 124 h 165"/>
                        <a:gd name="T24" fmla="*/ 95 w 157"/>
                        <a:gd name="T25" fmla="*/ 160 h 165"/>
                        <a:gd name="T26" fmla="*/ 131 w 157"/>
                        <a:gd name="T27" fmla="*/ 148 h 165"/>
                        <a:gd name="T28" fmla="*/ 119 w 157"/>
                        <a:gd name="T29" fmla="*/ 76 h 165"/>
                        <a:gd name="T30" fmla="*/ 71 w 157"/>
                        <a:gd name="T31" fmla="*/ 40 h 165"/>
                        <a:gd name="T32" fmla="*/ 155 w 157"/>
                        <a:gd name="T33" fmla="*/ 160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7" h="165">
                          <a:moveTo>
                            <a:pt x="155" y="160"/>
                          </a:moveTo>
                          <a:cubicBezTo>
                            <a:pt x="151" y="148"/>
                            <a:pt x="149" y="135"/>
                            <a:pt x="143" y="124"/>
                          </a:cubicBezTo>
                          <a:cubicBezTo>
                            <a:pt x="137" y="111"/>
                            <a:pt x="125" y="101"/>
                            <a:pt x="119" y="88"/>
                          </a:cubicBezTo>
                          <a:cubicBezTo>
                            <a:pt x="113" y="73"/>
                            <a:pt x="116" y="54"/>
                            <a:pt x="107" y="40"/>
                          </a:cubicBezTo>
                          <a:cubicBezTo>
                            <a:pt x="99" y="28"/>
                            <a:pt x="83" y="24"/>
                            <a:pt x="71" y="16"/>
                          </a:cubicBezTo>
                          <a:cubicBezTo>
                            <a:pt x="71" y="16"/>
                            <a:pt x="76" y="41"/>
                            <a:pt x="83" y="52"/>
                          </a:cubicBezTo>
                          <a:cubicBezTo>
                            <a:pt x="90" y="63"/>
                            <a:pt x="128" y="124"/>
                            <a:pt x="143" y="124"/>
                          </a:cubicBezTo>
                          <a:cubicBezTo>
                            <a:pt x="157" y="124"/>
                            <a:pt x="129" y="98"/>
                            <a:pt x="119" y="88"/>
                          </a:cubicBezTo>
                          <a:cubicBezTo>
                            <a:pt x="109" y="78"/>
                            <a:pt x="95" y="72"/>
                            <a:pt x="83" y="64"/>
                          </a:cubicBezTo>
                          <a:cubicBezTo>
                            <a:pt x="79" y="52"/>
                            <a:pt x="83" y="33"/>
                            <a:pt x="71" y="28"/>
                          </a:cubicBezTo>
                          <a:cubicBezTo>
                            <a:pt x="0" y="0"/>
                            <a:pt x="23" y="80"/>
                            <a:pt x="35" y="100"/>
                          </a:cubicBezTo>
                          <a:cubicBezTo>
                            <a:pt x="42" y="113"/>
                            <a:pt x="59" y="116"/>
                            <a:pt x="71" y="124"/>
                          </a:cubicBezTo>
                          <a:cubicBezTo>
                            <a:pt x="79" y="136"/>
                            <a:pt x="82" y="155"/>
                            <a:pt x="95" y="160"/>
                          </a:cubicBezTo>
                          <a:cubicBezTo>
                            <a:pt x="107" y="165"/>
                            <a:pt x="128" y="160"/>
                            <a:pt x="131" y="148"/>
                          </a:cubicBezTo>
                          <a:cubicBezTo>
                            <a:pt x="138" y="125"/>
                            <a:pt x="130" y="98"/>
                            <a:pt x="119" y="76"/>
                          </a:cubicBezTo>
                          <a:cubicBezTo>
                            <a:pt x="110" y="58"/>
                            <a:pt x="85" y="54"/>
                            <a:pt x="71" y="40"/>
                          </a:cubicBezTo>
                          <a:lnTo>
                            <a:pt x="155" y="160"/>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9" name="Freeform 32"/>
                  <p:cNvSpPr>
                    <a:spLocks/>
                  </p:cNvSpPr>
                  <p:nvPr/>
                </p:nvSpPr>
                <p:spPr bwMode="auto">
                  <a:xfrm>
                    <a:off x="2254" y="1440"/>
                    <a:ext cx="470" cy="528"/>
                  </a:xfrm>
                  <a:custGeom>
                    <a:avLst/>
                    <a:gdLst>
                      <a:gd name="T0" fmla="*/ 446 w 470"/>
                      <a:gd name="T1" fmla="*/ 408 h 528"/>
                      <a:gd name="T2" fmla="*/ 410 w 470"/>
                      <a:gd name="T3" fmla="*/ 288 h 528"/>
                      <a:gd name="T4" fmla="*/ 398 w 470"/>
                      <a:gd name="T5" fmla="*/ 252 h 528"/>
                      <a:gd name="T6" fmla="*/ 362 w 470"/>
                      <a:gd name="T7" fmla="*/ 240 h 528"/>
                      <a:gd name="T8" fmla="*/ 350 w 470"/>
                      <a:gd name="T9" fmla="*/ 204 h 528"/>
                      <a:gd name="T10" fmla="*/ 338 w 470"/>
                      <a:gd name="T11" fmla="*/ 60 h 528"/>
                      <a:gd name="T12" fmla="*/ 230 w 470"/>
                      <a:gd name="T13" fmla="*/ 12 h 528"/>
                      <a:gd name="T14" fmla="*/ 194 w 470"/>
                      <a:gd name="T15" fmla="*/ 0 h 528"/>
                      <a:gd name="T16" fmla="*/ 26 w 470"/>
                      <a:gd name="T17" fmla="*/ 36 h 528"/>
                      <a:gd name="T18" fmla="*/ 62 w 470"/>
                      <a:gd name="T19" fmla="*/ 252 h 528"/>
                      <a:gd name="T20" fmla="*/ 74 w 470"/>
                      <a:gd name="T21" fmla="*/ 288 h 528"/>
                      <a:gd name="T22" fmla="*/ 110 w 470"/>
                      <a:gd name="T23" fmla="*/ 312 h 528"/>
                      <a:gd name="T24" fmla="*/ 254 w 470"/>
                      <a:gd name="T25" fmla="*/ 432 h 528"/>
                      <a:gd name="T26" fmla="*/ 362 w 470"/>
                      <a:gd name="T27" fmla="*/ 504 h 528"/>
                      <a:gd name="T28" fmla="*/ 398 w 470"/>
                      <a:gd name="T29" fmla="*/ 528 h 528"/>
                      <a:gd name="T30" fmla="*/ 446 w 470"/>
                      <a:gd name="T31" fmla="*/ 468 h 528"/>
                      <a:gd name="T32" fmla="*/ 470 w 470"/>
                      <a:gd name="T33" fmla="*/ 432 h 528"/>
                      <a:gd name="T34" fmla="*/ 446 w 470"/>
                      <a:gd name="T35" fmla="*/ 408 h 5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0" h="528">
                        <a:moveTo>
                          <a:pt x="446" y="408"/>
                        </a:moveTo>
                        <a:cubicBezTo>
                          <a:pt x="424" y="255"/>
                          <a:pt x="454" y="375"/>
                          <a:pt x="410" y="288"/>
                        </a:cubicBezTo>
                        <a:cubicBezTo>
                          <a:pt x="404" y="277"/>
                          <a:pt x="407" y="261"/>
                          <a:pt x="398" y="252"/>
                        </a:cubicBezTo>
                        <a:cubicBezTo>
                          <a:pt x="389" y="243"/>
                          <a:pt x="374" y="244"/>
                          <a:pt x="362" y="240"/>
                        </a:cubicBezTo>
                        <a:cubicBezTo>
                          <a:pt x="358" y="228"/>
                          <a:pt x="352" y="217"/>
                          <a:pt x="350" y="204"/>
                        </a:cubicBezTo>
                        <a:cubicBezTo>
                          <a:pt x="344" y="156"/>
                          <a:pt x="351" y="106"/>
                          <a:pt x="338" y="60"/>
                        </a:cubicBezTo>
                        <a:cubicBezTo>
                          <a:pt x="332" y="41"/>
                          <a:pt x="254" y="20"/>
                          <a:pt x="230" y="12"/>
                        </a:cubicBezTo>
                        <a:cubicBezTo>
                          <a:pt x="218" y="8"/>
                          <a:pt x="194" y="0"/>
                          <a:pt x="194" y="0"/>
                        </a:cubicBezTo>
                        <a:cubicBezTo>
                          <a:pt x="139" y="18"/>
                          <a:pt x="82" y="22"/>
                          <a:pt x="26" y="36"/>
                        </a:cubicBezTo>
                        <a:cubicBezTo>
                          <a:pt x="0" y="115"/>
                          <a:pt x="28" y="183"/>
                          <a:pt x="62" y="252"/>
                        </a:cubicBezTo>
                        <a:cubicBezTo>
                          <a:pt x="68" y="263"/>
                          <a:pt x="66" y="278"/>
                          <a:pt x="74" y="288"/>
                        </a:cubicBezTo>
                        <a:cubicBezTo>
                          <a:pt x="83" y="299"/>
                          <a:pt x="99" y="302"/>
                          <a:pt x="110" y="312"/>
                        </a:cubicBezTo>
                        <a:cubicBezTo>
                          <a:pt x="249" y="435"/>
                          <a:pt x="114" y="339"/>
                          <a:pt x="254" y="432"/>
                        </a:cubicBezTo>
                        <a:cubicBezTo>
                          <a:pt x="290" y="456"/>
                          <a:pt x="326" y="480"/>
                          <a:pt x="362" y="504"/>
                        </a:cubicBezTo>
                        <a:cubicBezTo>
                          <a:pt x="374" y="512"/>
                          <a:pt x="398" y="528"/>
                          <a:pt x="398" y="528"/>
                        </a:cubicBezTo>
                        <a:cubicBezTo>
                          <a:pt x="459" y="488"/>
                          <a:pt x="417" y="526"/>
                          <a:pt x="446" y="468"/>
                        </a:cubicBezTo>
                        <a:cubicBezTo>
                          <a:pt x="452" y="455"/>
                          <a:pt x="470" y="446"/>
                          <a:pt x="470" y="432"/>
                        </a:cubicBezTo>
                        <a:cubicBezTo>
                          <a:pt x="470" y="421"/>
                          <a:pt x="454" y="416"/>
                          <a:pt x="446" y="408"/>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7" name="Freeform 33"/>
                <p:cNvSpPr>
                  <a:spLocks/>
                </p:cNvSpPr>
                <p:nvPr/>
              </p:nvSpPr>
              <p:spPr bwMode="auto">
                <a:xfrm>
                  <a:off x="2280" y="1319"/>
                  <a:ext cx="624" cy="757"/>
                </a:xfrm>
                <a:custGeom>
                  <a:avLst/>
                  <a:gdLst>
                    <a:gd name="T0" fmla="*/ 588 w 624"/>
                    <a:gd name="T1" fmla="*/ 553 h 757"/>
                    <a:gd name="T2" fmla="*/ 564 w 624"/>
                    <a:gd name="T3" fmla="*/ 481 h 757"/>
                    <a:gd name="T4" fmla="*/ 540 w 624"/>
                    <a:gd name="T5" fmla="*/ 445 h 757"/>
                    <a:gd name="T6" fmla="*/ 528 w 624"/>
                    <a:gd name="T7" fmla="*/ 409 h 757"/>
                    <a:gd name="T8" fmla="*/ 492 w 624"/>
                    <a:gd name="T9" fmla="*/ 397 h 757"/>
                    <a:gd name="T10" fmla="*/ 444 w 624"/>
                    <a:gd name="T11" fmla="*/ 337 h 757"/>
                    <a:gd name="T12" fmla="*/ 396 w 624"/>
                    <a:gd name="T13" fmla="*/ 289 h 757"/>
                    <a:gd name="T14" fmla="*/ 372 w 624"/>
                    <a:gd name="T15" fmla="*/ 253 h 757"/>
                    <a:gd name="T16" fmla="*/ 300 w 624"/>
                    <a:gd name="T17" fmla="*/ 229 h 757"/>
                    <a:gd name="T18" fmla="*/ 264 w 624"/>
                    <a:gd name="T19" fmla="*/ 205 h 757"/>
                    <a:gd name="T20" fmla="*/ 240 w 624"/>
                    <a:gd name="T21" fmla="*/ 169 h 757"/>
                    <a:gd name="T22" fmla="*/ 192 w 624"/>
                    <a:gd name="T23" fmla="*/ 121 h 757"/>
                    <a:gd name="T24" fmla="*/ 144 w 624"/>
                    <a:gd name="T25" fmla="*/ 133 h 757"/>
                    <a:gd name="T26" fmla="*/ 96 w 624"/>
                    <a:gd name="T27" fmla="*/ 85 h 757"/>
                    <a:gd name="T28" fmla="*/ 60 w 624"/>
                    <a:gd name="T29" fmla="*/ 61 h 757"/>
                    <a:gd name="T30" fmla="*/ 36 w 624"/>
                    <a:gd name="T31" fmla="*/ 61 h 757"/>
                    <a:gd name="T32" fmla="*/ 0 w 624"/>
                    <a:gd name="T33" fmla="*/ 109 h 757"/>
                    <a:gd name="T34" fmla="*/ 12 w 624"/>
                    <a:gd name="T35" fmla="*/ 229 h 757"/>
                    <a:gd name="T36" fmla="*/ 36 w 624"/>
                    <a:gd name="T37" fmla="*/ 265 h 757"/>
                    <a:gd name="T38" fmla="*/ 96 w 624"/>
                    <a:gd name="T39" fmla="*/ 349 h 757"/>
                    <a:gd name="T40" fmla="*/ 144 w 624"/>
                    <a:gd name="T41" fmla="*/ 433 h 757"/>
                    <a:gd name="T42" fmla="*/ 192 w 624"/>
                    <a:gd name="T43" fmla="*/ 493 h 757"/>
                    <a:gd name="T44" fmla="*/ 240 w 624"/>
                    <a:gd name="T45" fmla="*/ 541 h 757"/>
                    <a:gd name="T46" fmla="*/ 288 w 624"/>
                    <a:gd name="T47" fmla="*/ 589 h 757"/>
                    <a:gd name="T48" fmla="*/ 372 w 624"/>
                    <a:gd name="T49" fmla="*/ 661 h 757"/>
                    <a:gd name="T50" fmla="*/ 552 w 624"/>
                    <a:gd name="T51" fmla="*/ 757 h 757"/>
                    <a:gd name="T52" fmla="*/ 624 w 624"/>
                    <a:gd name="T53" fmla="*/ 613 h 757"/>
                    <a:gd name="T54" fmla="*/ 588 w 624"/>
                    <a:gd name="T55" fmla="*/ 553 h 7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24" h="757">
                      <a:moveTo>
                        <a:pt x="588" y="553"/>
                      </a:moveTo>
                      <a:cubicBezTo>
                        <a:pt x="580" y="529"/>
                        <a:pt x="578" y="502"/>
                        <a:pt x="564" y="481"/>
                      </a:cubicBezTo>
                      <a:cubicBezTo>
                        <a:pt x="556" y="469"/>
                        <a:pt x="546" y="458"/>
                        <a:pt x="540" y="445"/>
                      </a:cubicBezTo>
                      <a:cubicBezTo>
                        <a:pt x="534" y="434"/>
                        <a:pt x="537" y="418"/>
                        <a:pt x="528" y="409"/>
                      </a:cubicBezTo>
                      <a:cubicBezTo>
                        <a:pt x="519" y="400"/>
                        <a:pt x="504" y="401"/>
                        <a:pt x="492" y="397"/>
                      </a:cubicBezTo>
                      <a:cubicBezTo>
                        <a:pt x="462" y="307"/>
                        <a:pt x="506" y="415"/>
                        <a:pt x="444" y="337"/>
                      </a:cubicBezTo>
                      <a:cubicBezTo>
                        <a:pt x="397" y="279"/>
                        <a:pt x="475" y="315"/>
                        <a:pt x="396" y="289"/>
                      </a:cubicBezTo>
                      <a:cubicBezTo>
                        <a:pt x="388" y="277"/>
                        <a:pt x="384" y="261"/>
                        <a:pt x="372" y="253"/>
                      </a:cubicBezTo>
                      <a:cubicBezTo>
                        <a:pt x="351" y="240"/>
                        <a:pt x="321" y="243"/>
                        <a:pt x="300" y="229"/>
                      </a:cubicBezTo>
                      <a:cubicBezTo>
                        <a:pt x="288" y="221"/>
                        <a:pt x="276" y="213"/>
                        <a:pt x="264" y="205"/>
                      </a:cubicBezTo>
                      <a:cubicBezTo>
                        <a:pt x="256" y="193"/>
                        <a:pt x="251" y="178"/>
                        <a:pt x="240" y="169"/>
                      </a:cubicBezTo>
                      <a:cubicBezTo>
                        <a:pt x="182" y="122"/>
                        <a:pt x="218" y="200"/>
                        <a:pt x="192" y="121"/>
                      </a:cubicBezTo>
                      <a:cubicBezTo>
                        <a:pt x="176" y="125"/>
                        <a:pt x="160" y="133"/>
                        <a:pt x="144" y="133"/>
                      </a:cubicBezTo>
                      <a:cubicBezTo>
                        <a:pt x="86" y="133"/>
                        <a:pt x="122" y="117"/>
                        <a:pt x="96" y="85"/>
                      </a:cubicBezTo>
                      <a:cubicBezTo>
                        <a:pt x="87" y="74"/>
                        <a:pt x="72" y="69"/>
                        <a:pt x="60" y="61"/>
                      </a:cubicBezTo>
                      <a:cubicBezTo>
                        <a:pt x="40" y="0"/>
                        <a:pt x="56" y="26"/>
                        <a:pt x="36" y="61"/>
                      </a:cubicBezTo>
                      <a:cubicBezTo>
                        <a:pt x="26" y="78"/>
                        <a:pt x="12" y="93"/>
                        <a:pt x="0" y="109"/>
                      </a:cubicBezTo>
                      <a:cubicBezTo>
                        <a:pt x="4" y="149"/>
                        <a:pt x="3" y="190"/>
                        <a:pt x="12" y="229"/>
                      </a:cubicBezTo>
                      <a:cubicBezTo>
                        <a:pt x="15" y="243"/>
                        <a:pt x="30" y="252"/>
                        <a:pt x="36" y="265"/>
                      </a:cubicBezTo>
                      <a:cubicBezTo>
                        <a:pt x="75" y="353"/>
                        <a:pt x="31" y="327"/>
                        <a:pt x="96" y="349"/>
                      </a:cubicBezTo>
                      <a:cubicBezTo>
                        <a:pt x="121" y="451"/>
                        <a:pt x="87" y="347"/>
                        <a:pt x="144" y="433"/>
                      </a:cubicBezTo>
                      <a:cubicBezTo>
                        <a:pt x="190" y="503"/>
                        <a:pt x="111" y="439"/>
                        <a:pt x="192" y="493"/>
                      </a:cubicBezTo>
                      <a:cubicBezTo>
                        <a:pt x="224" y="589"/>
                        <a:pt x="176" y="477"/>
                        <a:pt x="240" y="541"/>
                      </a:cubicBezTo>
                      <a:cubicBezTo>
                        <a:pt x="304" y="605"/>
                        <a:pt x="192" y="557"/>
                        <a:pt x="288" y="589"/>
                      </a:cubicBezTo>
                      <a:cubicBezTo>
                        <a:pt x="307" y="647"/>
                        <a:pt x="321" y="627"/>
                        <a:pt x="372" y="661"/>
                      </a:cubicBezTo>
                      <a:cubicBezTo>
                        <a:pt x="414" y="723"/>
                        <a:pt x="483" y="734"/>
                        <a:pt x="552" y="757"/>
                      </a:cubicBezTo>
                      <a:cubicBezTo>
                        <a:pt x="581" y="714"/>
                        <a:pt x="607" y="663"/>
                        <a:pt x="624" y="613"/>
                      </a:cubicBezTo>
                      <a:cubicBezTo>
                        <a:pt x="595" y="570"/>
                        <a:pt x="606" y="590"/>
                        <a:pt x="588" y="553"/>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5" name="Freeform 34"/>
              <p:cNvSpPr>
                <a:spLocks/>
              </p:cNvSpPr>
              <p:nvPr/>
            </p:nvSpPr>
            <p:spPr bwMode="auto">
              <a:xfrm>
                <a:off x="2256" y="1320"/>
                <a:ext cx="300" cy="312"/>
              </a:xfrm>
              <a:custGeom>
                <a:avLst/>
                <a:gdLst>
                  <a:gd name="T0" fmla="*/ 252 w 300"/>
                  <a:gd name="T1" fmla="*/ 156 h 312"/>
                  <a:gd name="T2" fmla="*/ 204 w 300"/>
                  <a:gd name="T3" fmla="*/ 96 h 312"/>
                  <a:gd name="T4" fmla="*/ 168 w 300"/>
                  <a:gd name="T5" fmla="*/ 72 h 312"/>
                  <a:gd name="T6" fmla="*/ 84 w 300"/>
                  <a:gd name="T7" fmla="*/ 0 h 312"/>
                  <a:gd name="T8" fmla="*/ 36 w 300"/>
                  <a:gd name="T9" fmla="*/ 132 h 312"/>
                  <a:gd name="T10" fmla="*/ 48 w 300"/>
                  <a:gd name="T11" fmla="*/ 216 h 312"/>
                  <a:gd name="T12" fmla="*/ 192 w 300"/>
                  <a:gd name="T13" fmla="*/ 276 h 312"/>
                  <a:gd name="T14" fmla="*/ 300 w 300"/>
                  <a:gd name="T15" fmla="*/ 228 h 312"/>
                  <a:gd name="T16" fmla="*/ 204 w 300"/>
                  <a:gd name="T17" fmla="*/ 96 h 312"/>
                  <a:gd name="T18" fmla="*/ 96 w 300"/>
                  <a:gd name="T19" fmla="*/ 120 h 312"/>
                  <a:gd name="T20" fmla="*/ 0 w 300"/>
                  <a:gd name="T21" fmla="*/ 312 h 312"/>
                  <a:gd name="T22" fmla="*/ 252 w 300"/>
                  <a:gd name="T23" fmla="*/ 156 h 3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0" h="312">
                    <a:moveTo>
                      <a:pt x="252" y="156"/>
                    </a:moveTo>
                    <a:cubicBezTo>
                      <a:pt x="176" y="131"/>
                      <a:pt x="251" y="167"/>
                      <a:pt x="204" y="96"/>
                    </a:cubicBezTo>
                    <a:cubicBezTo>
                      <a:pt x="196" y="84"/>
                      <a:pt x="180" y="80"/>
                      <a:pt x="168" y="72"/>
                    </a:cubicBezTo>
                    <a:cubicBezTo>
                      <a:pt x="149" y="14"/>
                      <a:pt x="135" y="34"/>
                      <a:pt x="84" y="0"/>
                    </a:cubicBezTo>
                    <a:cubicBezTo>
                      <a:pt x="56" y="42"/>
                      <a:pt x="52" y="84"/>
                      <a:pt x="36" y="132"/>
                    </a:cubicBezTo>
                    <a:cubicBezTo>
                      <a:pt x="40" y="160"/>
                      <a:pt x="40" y="189"/>
                      <a:pt x="48" y="216"/>
                    </a:cubicBezTo>
                    <a:cubicBezTo>
                      <a:pt x="66" y="276"/>
                      <a:pt x="146" y="269"/>
                      <a:pt x="192" y="276"/>
                    </a:cubicBezTo>
                    <a:cubicBezTo>
                      <a:pt x="278" y="247"/>
                      <a:pt x="243" y="266"/>
                      <a:pt x="300" y="228"/>
                    </a:cubicBezTo>
                    <a:cubicBezTo>
                      <a:pt x="290" y="167"/>
                      <a:pt x="281" y="96"/>
                      <a:pt x="204" y="96"/>
                    </a:cubicBezTo>
                    <a:lnTo>
                      <a:pt x="96" y="120"/>
                    </a:lnTo>
                    <a:lnTo>
                      <a:pt x="0" y="312"/>
                    </a:lnTo>
                    <a:lnTo>
                      <a:pt x="252" y="156"/>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3" name="Freeform 35"/>
            <p:cNvSpPr>
              <a:spLocks/>
            </p:cNvSpPr>
            <p:nvPr/>
          </p:nvSpPr>
          <p:spPr bwMode="auto">
            <a:xfrm>
              <a:off x="2280" y="1380"/>
              <a:ext cx="208" cy="198"/>
            </a:xfrm>
            <a:custGeom>
              <a:avLst/>
              <a:gdLst>
                <a:gd name="T0" fmla="*/ 192 w 208"/>
                <a:gd name="T1" fmla="*/ 144 h 198"/>
                <a:gd name="T2" fmla="*/ 204 w 208"/>
                <a:gd name="T3" fmla="*/ 108 h 198"/>
                <a:gd name="T4" fmla="*/ 192 w 208"/>
                <a:gd name="T5" fmla="*/ 72 h 198"/>
                <a:gd name="T6" fmla="*/ 180 w 208"/>
                <a:gd name="T7" fmla="*/ 24 h 198"/>
                <a:gd name="T8" fmla="*/ 108 w 208"/>
                <a:gd name="T9" fmla="*/ 0 h 198"/>
                <a:gd name="T10" fmla="*/ 72 w 208"/>
                <a:gd name="T11" fmla="*/ 12 h 198"/>
                <a:gd name="T12" fmla="*/ 0 w 208"/>
                <a:gd name="T13" fmla="*/ 84 h 198"/>
                <a:gd name="T14" fmla="*/ 12 w 208"/>
                <a:gd name="T15" fmla="*/ 156 h 198"/>
                <a:gd name="T16" fmla="*/ 48 w 208"/>
                <a:gd name="T17" fmla="*/ 168 h 198"/>
                <a:gd name="T18" fmla="*/ 132 w 208"/>
                <a:gd name="T19" fmla="*/ 192 h 198"/>
                <a:gd name="T20" fmla="*/ 168 w 208"/>
                <a:gd name="T21" fmla="*/ 168 h 198"/>
                <a:gd name="T22" fmla="*/ 204 w 208"/>
                <a:gd name="T23" fmla="*/ 156 h 198"/>
                <a:gd name="T24" fmla="*/ 192 w 208"/>
                <a:gd name="T25" fmla="*/ 144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8" h="198">
                  <a:moveTo>
                    <a:pt x="192" y="144"/>
                  </a:moveTo>
                  <a:cubicBezTo>
                    <a:pt x="196" y="132"/>
                    <a:pt x="204" y="121"/>
                    <a:pt x="204" y="108"/>
                  </a:cubicBezTo>
                  <a:cubicBezTo>
                    <a:pt x="204" y="95"/>
                    <a:pt x="195" y="84"/>
                    <a:pt x="192" y="72"/>
                  </a:cubicBezTo>
                  <a:cubicBezTo>
                    <a:pt x="187" y="56"/>
                    <a:pt x="193" y="35"/>
                    <a:pt x="180" y="24"/>
                  </a:cubicBezTo>
                  <a:cubicBezTo>
                    <a:pt x="161" y="8"/>
                    <a:pt x="108" y="0"/>
                    <a:pt x="108" y="0"/>
                  </a:cubicBezTo>
                  <a:cubicBezTo>
                    <a:pt x="96" y="4"/>
                    <a:pt x="82" y="4"/>
                    <a:pt x="72" y="12"/>
                  </a:cubicBezTo>
                  <a:cubicBezTo>
                    <a:pt x="45" y="33"/>
                    <a:pt x="0" y="84"/>
                    <a:pt x="0" y="84"/>
                  </a:cubicBezTo>
                  <a:cubicBezTo>
                    <a:pt x="4" y="108"/>
                    <a:pt x="0" y="135"/>
                    <a:pt x="12" y="156"/>
                  </a:cubicBezTo>
                  <a:cubicBezTo>
                    <a:pt x="18" y="167"/>
                    <a:pt x="36" y="165"/>
                    <a:pt x="48" y="168"/>
                  </a:cubicBezTo>
                  <a:cubicBezTo>
                    <a:pt x="153" y="198"/>
                    <a:pt x="46" y="163"/>
                    <a:pt x="132" y="192"/>
                  </a:cubicBezTo>
                  <a:cubicBezTo>
                    <a:pt x="144" y="184"/>
                    <a:pt x="155" y="174"/>
                    <a:pt x="168" y="168"/>
                  </a:cubicBezTo>
                  <a:cubicBezTo>
                    <a:pt x="179" y="162"/>
                    <a:pt x="195" y="165"/>
                    <a:pt x="204" y="156"/>
                  </a:cubicBezTo>
                  <a:cubicBezTo>
                    <a:pt x="208" y="152"/>
                    <a:pt x="196" y="148"/>
                    <a:pt x="192" y="144"/>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pic>
        <p:nvPicPr>
          <p:cNvPr id="26" name="Picture 36" descr="CUBAFLAG"/>
          <p:cNvPicPr>
            <a:picLocks noChangeAspect="1" noChangeArrowheads="1" noCrop="1"/>
          </p:cNvPicPr>
          <p:nvPr/>
        </p:nvPicPr>
        <p:blipFill>
          <a:blip r:embed="rId3"/>
          <a:srcRect/>
          <a:stretch>
            <a:fillRect/>
          </a:stretch>
        </p:blipFill>
        <p:spPr bwMode="auto">
          <a:xfrm>
            <a:off x="6986582" y="333362"/>
            <a:ext cx="1057275" cy="6270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r>
              <a:rPr lang="es-ES" dirty="0" smtClean="0"/>
              <a:t>Cuadro  religioso cubano actual </a:t>
            </a:r>
            <a:endParaRPr lang="es-ES" dirty="0"/>
          </a:p>
        </p:txBody>
      </p:sp>
      <p:sp>
        <p:nvSpPr>
          <p:cNvPr id="3" name="2 Marcador de contenido"/>
          <p:cNvSpPr>
            <a:spLocks noGrp="1"/>
          </p:cNvSpPr>
          <p:nvPr>
            <p:ph idx="1"/>
          </p:nvPr>
        </p:nvSpPr>
        <p:spPr>
          <a:xfrm>
            <a:off x="214282" y="1600200"/>
            <a:ext cx="8715436" cy="4525963"/>
          </a:xfrm>
        </p:spPr>
        <p:style>
          <a:lnRef idx="1">
            <a:schemeClr val="accent6"/>
          </a:lnRef>
          <a:fillRef idx="2">
            <a:schemeClr val="accent6"/>
          </a:fillRef>
          <a:effectRef idx="1">
            <a:schemeClr val="accent6"/>
          </a:effectRef>
          <a:fontRef idx="minor">
            <a:schemeClr val="dk1"/>
          </a:fontRef>
        </p:style>
        <p:txBody>
          <a:bodyPr/>
          <a:lstStyle/>
          <a:p>
            <a:pPr>
              <a:buNone/>
            </a:pPr>
            <a:r>
              <a:rPr lang="es-ES" dirty="0" smtClean="0"/>
              <a:t>  -  Catolicismo</a:t>
            </a:r>
          </a:p>
          <a:p>
            <a:pPr>
              <a:buNone/>
            </a:pPr>
            <a:r>
              <a:rPr lang="es-ES" dirty="0" smtClean="0"/>
              <a:t>   - 54 denominaciones  evangélicas o protestantes</a:t>
            </a:r>
          </a:p>
          <a:p>
            <a:pPr>
              <a:buNone/>
            </a:pPr>
            <a:r>
              <a:rPr lang="es-ES" dirty="0" smtClean="0"/>
              <a:t>   -La religión yoruba o santería,   la Regla Congo o Palo Monte, Sociedad Secreta </a:t>
            </a:r>
            <a:r>
              <a:rPr lang="es-ES" dirty="0" err="1" smtClean="0"/>
              <a:t>Abakuá</a:t>
            </a:r>
            <a:r>
              <a:rPr lang="es-ES" dirty="0" smtClean="0"/>
              <a:t>,</a:t>
            </a:r>
          </a:p>
          <a:p>
            <a:pPr>
              <a:buNone/>
            </a:pPr>
            <a:r>
              <a:rPr lang="es-ES" dirty="0" smtClean="0"/>
              <a:t>   - El  espiritismo en tres vertientes fundamentales y el judaísmo  entre otras.</a:t>
            </a:r>
          </a:p>
          <a:p>
            <a:pPr>
              <a:buNone/>
            </a:pPr>
            <a:r>
              <a:rPr lang="es-ES" dirty="0" smtClean="0"/>
              <a:t>     -Religiosidad no institucionalizada:  </a:t>
            </a:r>
            <a:r>
              <a:rPr lang="es-ES" u="sng" dirty="0" smtClean="0"/>
              <a:t>Popular o extendida</a:t>
            </a:r>
            <a:endParaRPr lang="es-ES" u="sn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28600" y="1447800"/>
            <a:ext cx="7772400" cy="685800"/>
          </a:xfrm>
        </p:spPr>
        <p:txBody>
          <a:bodyPr>
            <a:normAutofit fontScale="90000"/>
          </a:bodyPr>
          <a:lstStyle/>
          <a:p>
            <a:r>
              <a:rPr lang="es-ES_tradnl" dirty="0" smtClean="0">
                <a:solidFill>
                  <a:schemeClr val="bg1"/>
                </a:solidFill>
              </a:rPr>
              <a:t>PRÁCTICA RELIGIOSA.</a:t>
            </a:r>
          </a:p>
        </p:txBody>
      </p:sp>
      <p:sp>
        <p:nvSpPr>
          <p:cNvPr id="21" name="20 Rectángulo"/>
          <p:cNvSpPr/>
          <p:nvPr/>
        </p:nvSpPr>
        <p:spPr>
          <a:xfrm>
            <a:off x="685800" y="914400"/>
            <a:ext cx="4017446" cy="46166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s-ES_tradnl" sz="2400" dirty="0" smtClean="0">
                <a:solidFill>
                  <a:schemeClr val="tx1">
                    <a:lumMod val="95000"/>
                    <a:lumOff val="5000"/>
                  </a:schemeClr>
                </a:solidFill>
                <a:latin typeface="Arial" pitchFamily="34" charset="0"/>
                <a:cs typeface="Arial" pitchFamily="34" charset="0"/>
              </a:rPr>
              <a:t>Eran politeístas y animistas </a:t>
            </a:r>
            <a:endParaRPr lang="es-ES" sz="2400" dirty="0"/>
          </a:p>
        </p:txBody>
      </p:sp>
      <p:sp>
        <p:nvSpPr>
          <p:cNvPr id="22" name="21 Rectángulo"/>
          <p:cNvSpPr/>
          <p:nvPr/>
        </p:nvSpPr>
        <p:spPr>
          <a:xfrm>
            <a:off x="4038600" y="3810000"/>
            <a:ext cx="4724400" cy="108952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lnSpc>
                <a:spcPct val="90000"/>
              </a:lnSpc>
            </a:pPr>
            <a:r>
              <a:rPr lang="es-ES_tradnl" dirty="0" smtClean="0">
                <a:solidFill>
                  <a:schemeClr val="tx1">
                    <a:lumMod val="95000"/>
                    <a:lumOff val="5000"/>
                  </a:schemeClr>
                </a:solidFill>
                <a:latin typeface="Arial" pitchFamily="34" charset="0"/>
                <a:cs typeface="Arial" pitchFamily="34" charset="0"/>
              </a:rPr>
              <a:t>Ejecutaban determinados rituales: el juego de Batos y en  los Areitos danzaban e invocaban a sus deidades,  entre las que se encontraban.		</a:t>
            </a:r>
            <a:endParaRPr lang="es-ES_tradnl" dirty="0" smtClean="0">
              <a:solidFill>
                <a:srgbClr val="FFFF00"/>
              </a:solidFill>
              <a:latin typeface="Arial" pitchFamily="34" charset="0"/>
              <a:cs typeface="Arial" pitchFamily="34" charset="0"/>
            </a:endParaRPr>
          </a:p>
        </p:txBody>
      </p:sp>
      <p:sp>
        <p:nvSpPr>
          <p:cNvPr id="23" name="22 Rectángulo"/>
          <p:cNvSpPr/>
          <p:nvPr/>
        </p:nvSpPr>
        <p:spPr>
          <a:xfrm>
            <a:off x="1676400" y="1676400"/>
            <a:ext cx="3733799" cy="1754326"/>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just">
              <a:lnSpc>
                <a:spcPct val="90000"/>
              </a:lnSpc>
            </a:pPr>
            <a:r>
              <a:rPr lang="es-ES_tradnl" sz="2000" dirty="0" smtClean="0">
                <a:solidFill>
                  <a:prstClr val="black">
                    <a:lumMod val="95000"/>
                    <a:lumOff val="5000"/>
                  </a:prstClr>
                </a:solidFill>
                <a:latin typeface="Arial" pitchFamily="34" charset="0"/>
                <a:cs typeface="Arial" pitchFamily="34" charset="0"/>
              </a:rPr>
              <a:t>creían en la existencia de los espíritus después de la muerte y  que en sus </a:t>
            </a:r>
            <a:r>
              <a:rPr lang="es-ES_tradnl" sz="2000" dirty="0" err="1" smtClean="0">
                <a:solidFill>
                  <a:prstClr val="black">
                    <a:lumMod val="95000"/>
                    <a:lumOff val="5000"/>
                  </a:prstClr>
                </a:solidFill>
                <a:latin typeface="Arial" pitchFamily="34" charset="0"/>
                <a:cs typeface="Arial" pitchFamily="34" charset="0"/>
              </a:rPr>
              <a:t>cemíes</a:t>
            </a:r>
            <a:r>
              <a:rPr lang="es-ES_tradnl" sz="2000" dirty="0" smtClean="0">
                <a:solidFill>
                  <a:prstClr val="black">
                    <a:lumMod val="95000"/>
                    <a:lumOff val="5000"/>
                  </a:prstClr>
                </a:solidFill>
                <a:latin typeface="Arial" pitchFamily="34" charset="0"/>
                <a:cs typeface="Arial" pitchFamily="34" charset="0"/>
              </a:rPr>
              <a:t> se guardaban los  poderes más fuertes de toda la vida espiritual.</a:t>
            </a:r>
          </a:p>
        </p:txBody>
      </p:sp>
      <p:sp>
        <p:nvSpPr>
          <p:cNvPr id="24" name="23 Rectángulo"/>
          <p:cNvSpPr/>
          <p:nvPr/>
        </p:nvSpPr>
        <p:spPr>
          <a:xfrm>
            <a:off x="1981200" y="5410200"/>
            <a:ext cx="2362200" cy="590931"/>
          </a:xfrm>
          <a:prstGeom prst="rect">
            <a:avLst/>
          </a:prstGeom>
        </p:spPr>
        <p:txBody>
          <a:bodyPr wrap="square">
            <a:spAutoFit/>
          </a:bodyPr>
          <a:lstStyle/>
          <a:p>
            <a:pPr lvl="0" algn="just">
              <a:lnSpc>
                <a:spcPct val="90000"/>
              </a:lnSpc>
            </a:pPr>
            <a:r>
              <a:rPr lang="es-ES_tradnl" i="1" dirty="0" err="1" smtClean="0">
                <a:solidFill>
                  <a:prstClr val="black">
                    <a:lumMod val="95000"/>
                    <a:lumOff val="5000"/>
                  </a:prstClr>
                </a:solidFill>
                <a:latin typeface="Arial" pitchFamily="34" charset="0"/>
                <a:cs typeface="Arial" pitchFamily="34" charset="0"/>
              </a:rPr>
              <a:t>Vaybrama</a:t>
            </a:r>
            <a:r>
              <a:rPr lang="es-ES_tradnl" dirty="0" smtClean="0">
                <a:solidFill>
                  <a:prstClr val="black">
                    <a:lumMod val="95000"/>
                    <a:lumOff val="5000"/>
                  </a:prstClr>
                </a:solidFill>
                <a:latin typeface="Arial" pitchFamily="34" charset="0"/>
                <a:cs typeface="Arial" pitchFamily="34" charset="0"/>
              </a:rPr>
              <a:t>, dios de la fertilidad. </a:t>
            </a:r>
          </a:p>
        </p:txBody>
      </p:sp>
      <p:grpSp>
        <p:nvGrpSpPr>
          <p:cNvPr id="25" name="Group 18"/>
          <p:cNvGrpSpPr>
            <a:grpSpLocks/>
          </p:cNvGrpSpPr>
          <p:nvPr/>
        </p:nvGrpSpPr>
        <p:grpSpPr bwMode="auto">
          <a:xfrm>
            <a:off x="381000" y="3276600"/>
            <a:ext cx="1524000" cy="1371600"/>
            <a:chOff x="1177" y="1296"/>
            <a:chExt cx="3336" cy="2715"/>
          </a:xfrm>
        </p:grpSpPr>
        <p:sp>
          <p:nvSpPr>
            <p:cNvPr id="26" name="Freeform 19"/>
            <p:cNvSpPr>
              <a:spLocks/>
            </p:cNvSpPr>
            <p:nvPr/>
          </p:nvSpPr>
          <p:spPr bwMode="gray">
            <a:xfrm rot="-794496">
              <a:off x="2989" y="1859"/>
              <a:ext cx="725" cy="2089"/>
            </a:xfrm>
            <a:custGeom>
              <a:avLst/>
              <a:gdLst>
                <a:gd name="T0" fmla="*/ 0 w 646"/>
                <a:gd name="T1" fmla="*/ 0 h 1861"/>
                <a:gd name="T2" fmla="*/ 48 w 646"/>
                <a:gd name="T3" fmla="*/ 14 h 1861"/>
                <a:gd name="T4" fmla="*/ 98 w 646"/>
                <a:gd name="T5" fmla="*/ 32 h 1861"/>
                <a:gd name="T6" fmla="*/ 147 w 646"/>
                <a:gd name="T7" fmla="*/ 54 h 1861"/>
                <a:gd name="T8" fmla="*/ 195 w 646"/>
                <a:gd name="T9" fmla="*/ 81 h 1861"/>
                <a:gd name="T10" fmla="*/ 242 w 646"/>
                <a:gd name="T11" fmla="*/ 111 h 1861"/>
                <a:gd name="T12" fmla="*/ 288 w 646"/>
                <a:gd name="T13" fmla="*/ 147 h 1861"/>
                <a:gd name="T14" fmla="*/ 333 w 646"/>
                <a:gd name="T15" fmla="*/ 185 h 1861"/>
                <a:gd name="T16" fmla="*/ 377 w 646"/>
                <a:gd name="T17" fmla="*/ 228 h 1861"/>
                <a:gd name="T18" fmla="*/ 418 w 646"/>
                <a:gd name="T19" fmla="*/ 275 h 1861"/>
                <a:gd name="T20" fmla="*/ 457 w 646"/>
                <a:gd name="T21" fmla="*/ 325 h 1861"/>
                <a:gd name="T22" fmla="*/ 493 w 646"/>
                <a:gd name="T23" fmla="*/ 379 h 1861"/>
                <a:gd name="T24" fmla="*/ 526 w 646"/>
                <a:gd name="T25" fmla="*/ 437 h 1861"/>
                <a:gd name="T26" fmla="*/ 555 w 646"/>
                <a:gd name="T27" fmla="*/ 497 h 1861"/>
                <a:gd name="T28" fmla="*/ 582 w 646"/>
                <a:gd name="T29" fmla="*/ 562 h 1861"/>
                <a:gd name="T30" fmla="*/ 604 w 646"/>
                <a:gd name="T31" fmla="*/ 630 h 1861"/>
                <a:gd name="T32" fmla="*/ 621 w 646"/>
                <a:gd name="T33" fmla="*/ 700 h 1861"/>
                <a:gd name="T34" fmla="*/ 634 w 646"/>
                <a:gd name="T35" fmla="*/ 774 h 1861"/>
                <a:gd name="T36" fmla="*/ 642 w 646"/>
                <a:gd name="T37" fmla="*/ 851 h 1861"/>
                <a:gd name="T38" fmla="*/ 646 w 646"/>
                <a:gd name="T39" fmla="*/ 930 h 1861"/>
                <a:gd name="T40" fmla="*/ 643 w 646"/>
                <a:gd name="T41" fmla="*/ 1011 h 1861"/>
                <a:gd name="T42" fmla="*/ 636 w 646"/>
                <a:gd name="T43" fmla="*/ 1086 h 1861"/>
                <a:gd name="T44" fmla="*/ 623 w 646"/>
                <a:gd name="T45" fmla="*/ 1160 h 1861"/>
                <a:gd name="T46" fmla="*/ 607 w 646"/>
                <a:gd name="T47" fmla="*/ 1230 h 1861"/>
                <a:gd name="T48" fmla="*/ 585 w 646"/>
                <a:gd name="T49" fmla="*/ 1297 h 1861"/>
                <a:gd name="T50" fmla="*/ 561 w 646"/>
                <a:gd name="T51" fmla="*/ 1361 h 1861"/>
                <a:gd name="T52" fmla="*/ 533 w 646"/>
                <a:gd name="T53" fmla="*/ 1421 h 1861"/>
                <a:gd name="T54" fmla="*/ 500 w 646"/>
                <a:gd name="T55" fmla="*/ 1478 h 1861"/>
                <a:gd name="T56" fmla="*/ 466 w 646"/>
                <a:gd name="T57" fmla="*/ 1532 h 1861"/>
                <a:gd name="T58" fmla="*/ 428 w 646"/>
                <a:gd name="T59" fmla="*/ 1582 h 1861"/>
                <a:gd name="T60" fmla="*/ 388 w 646"/>
                <a:gd name="T61" fmla="*/ 1627 h 1861"/>
                <a:gd name="T62" fmla="*/ 345 w 646"/>
                <a:gd name="T63" fmla="*/ 1670 h 1861"/>
                <a:gd name="T64" fmla="*/ 301 w 646"/>
                <a:gd name="T65" fmla="*/ 1709 h 1861"/>
                <a:gd name="T66" fmla="*/ 254 w 646"/>
                <a:gd name="T67" fmla="*/ 1744 h 1861"/>
                <a:gd name="T68" fmla="*/ 205 w 646"/>
                <a:gd name="T69" fmla="*/ 1776 h 1861"/>
                <a:gd name="T70" fmla="*/ 156 w 646"/>
                <a:gd name="T71" fmla="*/ 1803 h 1861"/>
                <a:gd name="T72" fmla="*/ 104 w 646"/>
                <a:gd name="T73" fmla="*/ 1826 h 1861"/>
                <a:gd name="T74" fmla="*/ 53 w 646"/>
                <a:gd name="T75" fmla="*/ 1846 h 1861"/>
                <a:gd name="T76" fmla="*/ 0 w 646"/>
                <a:gd name="T77" fmla="*/ 1861 h 1861"/>
                <a:gd name="T78" fmla="*/ 0 w 646"/>
                <a:gd name="T79" fmla="*/ 0 h 18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646" h="1861">
                  <a:moveTo>
                    <a:pt x="0" y="0"/>
                  </a:moveTo>
                  <a:lnTo>
                    <a:pt x="48" y="14"/>
                  </a:lnTo>
                  <a:lnTo>
                    <a:pt x="98" y="32"/>
                  </a:lnTo>
                  <a:lnTo>
                    <a:pt x="147" y="54"/>
                  </a:lnTo>
                  <a:lnTo>
                    <a:pt x="195" y="81"/>
                  </a:lnTo>
                  <a:lnTo>
                    <a:pt x="242" y="111"/>
                  </a:lnTo>
                  <a:lnTo>
                    <a:pt x="288" y="147"/>
                  </a:lnTo>
                  <a:lnTo>
                    <a:pt x="333" y="185"/>
                  </a:lnTo>
                  <a:lnTo>
                    <a:pt x="377" y="228"/>
                  </a:lnTo>
                  <a:lnTo>
                    <a:pt x="418" y="275"/>
                  </a:lnTo>
                  <a:lnTo>
                    <a:pt x="457" y="325"/>
                  </a:lnTo>
                  <a:lnTo>
                    <a:pt x="493" y="379"/>
                  </a:lnTo>
                  <a:lnTo>
                    <a:pt x="526" y="437"/>
                  </a:lnTo>
                  <a:lnTo>
                    <a:pt x="555" y="497"/>
                  </a:lnTo>
                  <a:lnTo>
                    <a:pt x="582" y="562"/>
                  </a:lnTo>
                  <a:lnTo>
                    <a:pt x="604" y="630"/>
                  </a:lnTo>
                  <a:lnTo>
                    <a:pt x="621" y="700"/>
                  </a:lnTo>
                  <a:lnTo>
                    <a:pt x="634" y="774"/>
                  </a:lnTo>
                  <a:lnTo>
                    <a:pt x="642" y="851"/>
                  </a:lnTo>
                  <a:lnTo>
                    <a:pt x="646" y="930"/>
                  </a:lnTo>
                  <a:lnTo>
                    <a:pt x="643" y="1011"/>
                  </a:lnTo>
                  <a:lnTo>
                    <a:pt x="636" y="1086"/>
                  </a:lnTo>
                  <a:lnTo>
                    <a:pt x="623" y="1160"/>
                  </a:lnTo>
                  <a:lnTo>
                    <a:pt x="607" y="1230"/>
                  </a:lnTo>
                  <a:lnTo>
                    <a:pt x="585" y="1297"/>
                  </a:lnTo>
                  <a:lnTo>
                    <a:pt x="561" y="1361"/>
                  </a:lnTo>
                  <a:lnTo>
                    <a:pt x="533" y="1421"/>
                  </a:lnTo>
                  <a:lnTo>
                    <a:pt x="500" y="1478"/>
                  </a:lnTo>
                  <a:lnTo>
                    <a:pt x="466" y="1532"/>
                  </a:lnTo>
                  <a:lnTo>
                    <a:pt x="428" y="1582"/>
                  </a:lnTo>
                  <a:lnTo>
                    <a:pt x="388" y="1627"/>
                  </a:lnTo>
                  <a:lnTo>
                    <a:pt x="345" y="1670"/>
                  </a:lnTo>
                  <a:lnTo>
                    <a:pt x="301" y="1709"/>
                  </a:lnTo>
                  <a:lnTo>
                    <a:pt x="254" y="1744"/>
                  </a:lnTo>
                  <a:lnTo>
                    <a:pt x="205" y="1776"/>
                  </a:lnTo>
                  <a:lnTo>
                    <a:pt x="156" y="1803"/>
                  </a:lnTo>
                  <a:lnTo>
                    <a:pt x="104" y="1826"/>
                  </a:lnTo>
                  <a:lnTo>
                    <a:pt x="53" y="1846"/>
                  </a:lnTo>
                  <a:lnTo>
                    <a:pt x="0" y="1861"/>
                  </a:lnTo>
                  <a:lnTo>
                    <a:pt x="0" y="0"/>
                  </a:lnTo>
                </a:path>
              </a:pathLst>
            </a:custGeom>
            <a:gradFill rotWithShape="1">
              <a:gsLst>
                <a:gs pos="0">
                  <a:schemeClr val="tx1">
                    <a:gamma/>
                    <a:tint val="0"/>
                    <a:invGamma/>
                  </a:schemeClr>
                </a:gs>
                <a:gs pos="100000">
                  <a:schemeClr val="tx1"/>
                </a:gs>
              </a:gsLst>
              <a:lin ang="0" scaled="1"/>
            </a:gradFill>
            <a:ln>
              <a:noFill/>
            </a:ln>
            <a:extLst>
              <a:ext uri="{91240B29-F687-4F45-9708-019B960494DF}">
                <a14:hiddenLine xmlns:a14="http://schemas.microsoft.com/office/drawing/2010/main" w="6350">
                  <a:solidFill>
                    <a:srgbClr val="000000"/>
                  </a:solidFill>
                  <a:prstDash val="solid"/>
                  <a:round/>
                  <a:headEnd/>
                  <a:tailEnd/>
                </a14:hiddenLine>
              </a:ext>
            </a:extLst>
          </p:spPr>
          <p:txBody>
            <a:bodyPr/>
            <a:lstStyle/>
            <a:p>
              <a:pPr fontAlgn="auto">
                <a:spcBef>
                  <a:spcPts val="0"/>
                </a:spcBef>
                <a:spcAft>
                  <a:spcPts val="0"/>
                </a:spcAft>
                <a:defRPr/>
              </a:pPr>
              <a:endParaRPr lang="es-ES">
                <a:latin typeface="+mn-lt"/>
              </a:endParaRPr>
            </a:p>
          </p:txBody>
        </p:sp>
        <p:sp>
          <p:nvSpPr>
            <p:cNvPr id="27" name="Freeform 20"/>
            <p:cNvSpPr>
              <a:spLocks/>
            </p:cNvSpPr>
            <p:nvPr/>
          </p:nvSpPr>
          <p:spPr bwMode="gray">
            <a:xfrm rot="5461794">
              <a:off x="1859" y="1577"/>
              <a:ext cx="725" cy="2089"/>
            </a:xfrm>
            <a:custGeom>
              <a:avLst/>
              <a:gdLst>
                <a:gd name="T0" fmla="*/ 0 w 646"/>
                <a:gd name="T1" fmla="*/ 0 h 1861"/>
                <a:gd name="T2" fmla="*/ 192 w 646"/>
                <a:gd name="T3" fmla="*/ 55 h 1861"/>
                <a:gd name="T4" fmla="*/ 391 w 646"/>
                <a:gd name="T5" fmla="*/ 128 h 1861"/>
                <a:gd name="T6" fmla="*/ 586 w 646"/>
                <a:gd name="T7" fmla="*/ 216 h 1861"/>
                <a:gd name="T8" fmla="*/ 782 w 646"/>
                <a:gd name="T9" fmla="*/ 323 h 1861"/>
                <a:gd name="T10" fmla="*/ 966 w 646"/>
                <a:gd name="T11" fmla="*/ 443 h 1861"/>
                <a:gd name="T12" fmla="*/ 1151 w 646"/>
                <a:gd name="T13" fmla="*/ 587 h 1861"/>
                <a:gd name="T14" fmla="*/ 1334 w 646"/>
                <a:gd name="T15" fmla="*/ 740 h 1861"/>
                <a:gd name="T16" fmla="*/ 1504 w 646"/>
                <a:gd name="T17" fmla="*/ 911 h 1861"/>
                <a:gd name="T18" fmla="*/ 1665 w 646"/>
                <a:gd name="T19" fmla="*/ 1105 h 1861"/>
                <a:gd name="T20" fmla="*/ 1826 w 646"/>
                <a:gd name="T21" fmla="*/ 1300 h 1861"/>
                <a:gd name="T22" fmla="*/ 1967 w 646"/>
                <a:gd name="T23" fmla="*/ 1515 h 1861"/>
                <a:gd name="T24" fmla="*/ 2098 w 646"/>
                <a:gd name="T25" fmla="*/ 1751 h 1861"/>
                <a:gd name="T26" fmla="*/ 2217 w 646"/>
                <a:gd name="T27" fmla="*/ 1992 h 1861"/>
                <a:gd name="T28" fmla="*/ 2325 w 646"/>
                <a:gd name="T29" fmla="*/ 2251 h 1861"/>
                <a:gd name="T30" fmla="*/ 2408 w 646"/>
                <a:gd name="T31" fmla="*/ 2521 h 1861"/>
                <a:gd name="T32" fmla="*/ 2478 w 646"/>
                <a:gd name="T33" fmla="*/ 2802 h 1861"/>
                <a:gd name="T34" fmla="*/ 2533 w 646"/>
                <a:gd name="T35" fmla="*/ 3096 h 1861"/>
                <a:gd name="T36" fmla="*/ 2566 w 646"/>
                <a:gd name="T37" fmla="*/ 3403 h 1861"/>
                <a:gd name="T38" fmla="*/ 2581 w 646"/>
                <a:gd name="T39" fmla="*/ 3722 h 1861"/>
                <a:gd name="T40" fmla="*/ 2567 w 646"/>
                <a:gd name="T41" fmla="*/ 4048 h 1861"/>
                <a:gd name="T42" fmla="*/ 2538 w 646"/>
                <a:gd name="T43" fmla="*/ 4344 h 1861"/>
                <a:gd name="T44" fmla="*/ 2488 w 646"/>
                <a:gd name="T45" fmla="*/ 4642 h 1861"/>
                <a:gd name="T46" fmla="*/ 2421 w 646"/>
                <a:gd name="T47" fmla="*/ 4926 h 1861"/>
                <a:gd name="T48" fmla="*/ 2334 w 646"/>
                <a:gd name="T49" fmla="*/ 5192 h 1861"/>
                <a:gd name="T50" fmla="*/ 2241 w 646"/>
                <a:gd name="T51" fmla="*/ 5449 h 1861"/>
                <a:gd name="T52" fmla="*/ 2126 w 646"/>
                <a:gd name="T53" fmla="*/ 5684 h 1861"/>
                <a:gd name="T54" fmla="*/ 1997 w 646"/>
                <a:gd name="T55" fmla="*/ 5913 h 1861"/>
                <a:gd name="T56" fmla="*/ 1863 w 646"/>
                <a:gd name="T57" fmla="*/ 6138 h 1861"/>
                <a:gd name="T58" fmla="*/ 1709 w 646"/>
                <a:gd name="T59" fmla="*/ 6332 h 1861"/>
                <a:gd name="T60" fmla="*/ 1547 w 646"/>
                <a:gd name="T61" fmla="*/ 6511 h 1861"/>
                <a:gd name="T62" fmla="*/ 1377 w 646"/>
                <a:gd name="T63" fmla="*/ 6688 h 1861"/>
                <a:gd name="T64" fmla="*/ 1197 w 646"/>
                <a:gd name="T65" fmla="*/ 6838 h 1861"/>
                <a:gd name="T66" fmla="*/ 1013 w 646"/>
                <a:gd name="T67" fmla="*/ 6981 h 1861"/>
                <a:gd name="T68" fmla="*/ 818 w 646"/>
                <a:gd name="T69" fmla="*/ 7108 h 1861"/>
                <a:gd name="T70" fmla="*/ 622 w 646"/>
                <a:gd name="T71" fmla="*/ 7217 h 1861"/>
                <a:gd name="T72" fmla="*/ 414 w 646"/>
                <a:gd name="T73" fmla="*/ 7309 h 1861"/>
                <a:gd name="T74" fmla="*/ 208 w 646"/>
                <a:gd name="T75" fmla="*/ 7387 h 1861"/>
                <a:gd name="T76" fmla="*/ 0 w 646"/>
                <a:gd name="T77" fmla="*/ 7447 h 1861"/>
                <a:gd name="T78" fmla="*/ 0 w 646"/>
                <a:gd name="T79" fmla="*/ 0 h 186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646" h="1861">
                  <a:moveTo>
                    <a:pt x="0" y="0"/>
                  </a:moveTo>
                  <a:lnTo>
                    <a:pt x="48" y="14"/>
                  </a:lnTo>
                  <a:lnTo>
                    <a:pt x="98" y="32"/>
                  </a:lnTo>
                  <a:lnTo>
                    <a:pt x="147" y="54"/>
                  </a:lnTo>
                  <a:lnTo>
                    <a:pt x="195" y="81"/>
                  </a:lnTo>
                  <a:lnTo>
                    <a:pt x="242" y="111"/>
                  </a:lnTo>
                  <a:lnTo>
                    <a:pt x="288" y="147"/>
                  </a:lnTo>
                  <a:lnTo>
                    <a:pt x="333" y="185"/>
                  </a:lnTo>
                  <a:lnTo>
                    <a:pt x="377" y="228"/>
                  </a:lnTo>
                  <a:lnTo>
                    <a:pt x="418" y="275"/>
                  </a:lnTo>
                  <a:lnTo>
                    <a:pt x="457" y="325"/>
                  </a:lnTo>
                  <a:lnTo>
                    <a:pt x="493" y="379"/>
                  </a:lnTo>
                  <a:lnTo>
                    <a:pt x="526" y="437"/>
                  </a:lnTo>
                  <a:lnTo>
                    <a:pt x="555" y="497"/>
                  </a:lnTo>
                  <a:lnTo>
                    <a:pt x="582" y="562"/>
                  </a:lnTo>
                  <a:lnTo>
                    <a:pt x="604" y="630"/>
                  </a:lnTo>
                  <a:lnTo>
                    <a:pt x="621" y="700"/>
                  </a:lnTo>
                  <a:lnTo>
                    <a:pt x="634" y="774"/>
                  </a:lnTo>
                  <a:lnTo>
                    <a:pt x="642" y="851"/>
                  </a:lnTo>
                  <a:lnTo>
                    <a:pt x="646" y="930"/>
                  </a:lnTo>
                  <a:lnTo>
                    <a:pt x="643" y="1011"/>
                  </a:lnTo>
                  <a:lnTo>
                    <a:pt x="636" y="1086"/>
                  </a:lnTo>
                  <a:lnTo>
                    <a:pt x="623" y="1160"/>
                  </a:lnTo>
                  <a:lnTo>
                    <a:pt x="607" y="1230"/>
                  </a:lnTo>
                  <a:lnTo>
                    <a:pt x="585" y="1297"/>
                  </a:lnTo>
                  <a:lnTo>
                    <a:pt x="561" y="1361"/>
                  </a:lnTo>
                  <a:lnTo>
                    <a:pt x="533" y="1421"/>
                  </a:lnTo>
                  <a:lnTo>
                    <a:pt x="500" y="1478"/>
                  </a:lnTo>
                  <a:lnTo>
                    <a:pt x="466" y="1532"/>
                  </a:lnTo>
                  <a:lnTo>
                    <a:pt x="428" y="1582"/>
                  </a:lnTo>
                  <a:lnTo>
                    <a:pt x="388" y="1627"/>
                  </a:lnTo>
                  <a:lnTo>
                    <a:pt x="345" y="1670"/>
                  </a:lnTo>
                  <a:lnTo>
                    <a:pt x="301" y="1709"/>
                  </a:lnTo>
                  <a:lnTo>
                    <a:pt x="254" y="1744"/>
                  </a:lnTo>
                  <a:lnTo>
                    <a:pt x="205" y="1776"/>
                  </a:lnTo>
                  <a:lnTo>
                    <a:pt x="156" y="1803"/>
                  </a:lnTo>
                  <a:lnTo>
                    <a:pt x="104" y="1826"/>
                  </a:lnTo>
                  <a:lnTo>
                    <a:pt x="53" y="1846"/>
                  </a:lnTo>
                  <a:lnTo>
                    <a:pt x="0" y="1861"/>
                  </a:lnTo>
                  <a:lnTo>
                    <a:pt x="0" y="0"/>
                  </a:lnTo>
                </a:path>
              </a:pathLst>
            </a:custGeom>
            <a:gradFill rotWithShape="1">
              <a:gsLst>
                <a:gs pos="0">
                  <a:srgbClr val="FFFFFF"/>
                </a:gs>
                <a:gs pos="100000">
                  <a:srgbClr val="9BDEFF"/>
                </a:gs>
              </a:gsLst>
              <a:lin ang="0" scaled="1"/>
            </a:gradFill>
            <a:ln w="6350">
              <a:noFill/>
              <a:prstDash val="solid"/>
              <a:round/>
              <a:headEnd/>
              <a:tailEnd/>
            </a:ln>
          </p:spPr>
          <p:txBody>
            <a:bodyPr/>
            <a:lstStyle/>
            <a:p>
              <a:endParaRPr lang="es-ES"/>
            </a:p>
          </p:txBody>
        </p:sp>
        <p:sp>
          <p:nvSpPr>
            <p:cNvPr id="28" name="Freeform 21"/>
            <p:cNvSpPr>
              <a:spLocks/>
            </p:cNvSpPr>
            <p:nvPr/>
          </p:nvSpPr>
          <p:spPr bwMode="gray">
            <a:xfrm rot="-7471624">
              <a:off x="3024" y="614"/>
              <a:ext cx="725" cy="2090"/>
            </a:xfrm>
            <a:custGeom>
              <a:avLst/>
              <a:gdLst>
                <a:gd name="T0" fmla="*/ 0 w 646"/>
                <a:gd name="T1" fmla="*/ 0 h 1861"/>
                <a:gd name="T2" fmla="*/ 192 w 646"/>
                <a:gd name="T3" fmla="*/ 55 h 1861"/>
                <a:gd name="T4" fmla="*/ 391 w 646"/>
                <a:gd name="T5" fmla="*/ 129 h 1861"/>
                <a:gd name="T6" fmla="*/ 586 w 646"/>
                <a:gd name="T7" fmla="*/ 218 h 1861"/>
                <a:gd name="T8" fmla="*/ 782 w 646"/>
                <a:gd name="T9" fmla="*/ 327 h 1861"/>
                <a:gd name="T10" fmla="*/ 966 w 646"/>
                <a:gd name="T11" fmla="*/ 445 h 1861"/>
                <a:gd name="T12" fmla="*/ 1151 w 646"/>
                <a:gd name="T13" fmla="*/ 592 h 1861"/>
                <a:gd name="T14" fmla="*/ 1334 w 646"/>
                <a:gd name="T15" fmla="*/ 747 h 1861"/>
                <a:gd name="T16" fmla="*/ 1504 w 646"/>
                <a:gd name="T17" fmla="*/ 919 h 1861"/>
                <a:gd name="T18" fmla="*/ 1665 w 646"/>
                <a:gd name="T19" fmla="*/ 1108 h 1861"/>
                <a:gd name="T20" fmla="*/ 1826 w 646"/>
                <a:gd name="T21" fmla="*/ 1308 h 1861"/>
                <a:gd name="T22" fmla="*/ 1967 w 646"/>
                <a:gd name="T23" fmla="*/ 1526 h 1861"/>
                <a:gd name="T24" fmla="*/ 2098 w 646"/>
                <a:gd name="T25" fmla="*/ 1760 h 1861"/>
                <a:gd name="T26" fmla="*/ 2217 w 646"/>
                <a:gd name="T27" fmla="*/ 2001 h 1861"/>
                <a:gd name="T28" fmla="*/ 2325 w 646"/>
                <a:gd name="T29" fmla="*/ 2264 h 1861"/>
                <a:gd name="T30" fmla="*/ 2408 w 646"/>
                <a:gd name="T31" fmla="*/ 2539 h 1861"/>
                <a:gd name="T32" fmla="*/ 2478 w 646"/>
                <a:gd name="T33" fmla="*/ 2819 h 1861"/>
                <a:gd name="T34" fmla="*/ 2533 w 646"/>
                <a:gd name="T35" fmla="*/ 3113 h 1861"/>
                <a:gd name="T36" fmla="*/ 2566 w 646"/>
                <a:gd name="T37" fmla="*/ 3426 h 1861"/>
                <a:gd name="T38" fmla="*/ 2581 w 646"/>
                <a:gd name="T39" fmla="*/ 3740 h 1861"/>
                <a:gd name="T40" fmla="*/ 2567 w 646"/>
                <a:gd name="T41" fmla="*/ 4070 h 1861"/>
                <a:gd name="T42" fmla="*/ 2538 w 646"/>
                <a:gd name="T43" fmla="*/ 4373 h 1861"/>
                <a:gd name="T44" fmla="*/ 2488 w 646"/>
                <a:gd name="T45" fmla="*/ 4670 h 1861"/>
                <a:gd name="T46" fmla="*/ 2421 w 646"/>
                <a:gd name="T47" fmla="*/ 4950 h 1861"/>
                <a:gd name="T48" fmla="*/ 2334 w 646"/>
                <a:gd name="T49" fmla="*/ 5221 h 1861"/>
                <a:gd name="T50" fmla="*/ 2241 w 646"/>
                <a:gd name="T51" fmla="*/ 5476 h 1861"/>
                <a:gd name="T52" fmla="*/ 2126 w 646"/>
                <a:gd name="T53" fmla="*/ 5720 h 1861"/>
                <a:gd name="T54" fmla="*/ 1997 w 646"/>
                <a:gd name="T55" fmla="*/ 5949 h 1861"/>
                <a:gd name="T56" fmla="*/ 1863 w 646"/>
                <a:gd name="T57" fmla="*/ 6169 h 1861"/>
                <a:gd name="T58" fmla="*/ 1709 w 646"/>
                <a:gd name="T59" fmla="*/ 6373 h 1861"/>
                <a:gd name="T60" fmla="*/ 1547 w 646"/>
                <a:gd name="T61" fmla="*/ 6552 h 1861"/>
                <a:gd name="T62" fmla="*/ 1377 w 646"/>
                <a:gd name="T63" fmla="*/ 6721 h 1861"/>
                <a:gd name="T64" fmla="*/ 1197 w 646"/>
                <a:gd name="T65" fmla="*/ 6879 h 1861"/>
                <a:gd name="T66" fmla="*/ 1013 w 646"/>
                <a:gd name="T67" fmla="*/ 7021 h 1861"/>
                <a:gd name="T68" fmla="*/ 818 w 646"/>
                <a:gd name="T69" fmla="*/ 7153 h 1861"/>
                <a:gd name="T70" fmla="*/ 622 w 646"/>
                <a:gd name="T71" fmla="*/ 7256 h 1861"/>
                <a:gd name="T72" fmla="*/ 414 w 646"/>
                <a:gd name="T73" fmla="*/ 7347 h 1861"/>
                <a:gd name="T74" fmla="*/ 208 w 646"/>
                <a:gd name="T75" fmla="*/ 7431 h 1861"/>
                <a:gd name="T76" fmla="*/ 0 w 646"/>
                <a:gd name="T77" fmla="*/ 7490 h 1861"/>
                <a:gd name="T78" fmla="*/ 0 w 646"/>
                <a:gd name="T79" fmla="*/ 0 h 186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646" h="1861">
                  <a:moveTo>
                    <a:pt x="0" y="0"/>
                  </a:moveTo>
                  <a:lnTo>
                    <a:pt x="48" y="14"/>
                  </a:lnTo>
                  <a:lnTo>
                    <a:pt x="98" y="32"/>
                  </a:lnTo>
                  <a:lnTo>
                    <a:pt x="147" y="54"/>
                  </a:lnTo>
                  <a:lnTo>
                    <a:pt x="195" y="81"/>
                  </a:lnTo>
                  <a:lnTo>
                    <a:pt x="242" y="111"/>
                  </a:lnTo>
                  <a:lnTo>
                    <a:pt x="288" y="147"/>
                  </a:lnTo>
                  <a:lnTo>
                    <a:pt x="333" y="185"/>
                  </a:lnTo>
                  <a:lnTo>
                    <a:pt x="377" y="228"/>
                  </a:lnTo>
                  <a:lnTo>
                    <a:pt x="418" y="275"/>
                  </a:lnTo>
                  <a:lnTo>
                    <a:pt x="457" y="325"/>
                  </a:lnTo>
                  <a:lnTo>
                    <a:pt x="493" y="379"/>
                  </a:lnTo>
                  <a:lnTo>
                    <a:pt x="526" y="437"/>
                  </a:lnTo>
                  <a:lnTo>
                    <a:pt x="555" y="497"/>
                  </a:lnTo>
                  <a:lnTo>
                    <a:pt x="582" y="562"/>
                  </a:lnTo>
                  <a:lnTo>
                    <a:pt x="604" y="630"/>
                  </a:lnTo>
                  <a:lnTo>
                    <a:pt x="621" y="700"/>
                  </a:lnTo>
                  <a:lnTo>
                    <a:pt x="634" y="774"/>
                  </a:lnTo>
                  <a:lnTo>
                    <a:pt x="642" y="851"/>
                  </a:lnTo>
                  <a:lnTo>
                    <a:pt x="646" y="930"/>
                  </a:lnTo>
                  <a:lnTo>
                    <a:pt x="643" y="1011"/>
                  </a:lnTo>
                  <a:lnTo>
                    <a:pt x="636" y="1086"/>
                  </a:lnTo>
                  <a:lnTo>
                    <a:pt x="623" y="1160"/>
                  </a:lnTo>
                  <a:lnTo>
                    <a:pt x="607" y="1230"/>
                  </a:lnTo>
                  <a:lnTo>
                    <a:pt x="585" y="1297"/>
                  </a:lnTo>
                  <a:lnTo>
                    <a:pt x="561" y="1361"/>
                  </a:lnTo>
                  <a:lnTo>
                    <a:pt x="533" y="1421"/>
                  </a:lnTo>
                  <a:lnTo>
                    <a:pt x="500" y="1478"/>
                  </a:lnTo>
                  <a:lnTo>
                    <a:pt x="466" y="1532"/>
                  </a:lnTo>
                  <a:lnTo>
                    <a:pt x="428" y="1582"/>
                  </a:lnTo>
                  <a:lnTo>
                    <a:pt x="388" y="1627"/>
                  </a:lnTo>
                  <a:lnTo>
                    <a:pt x="345" y="1670"/>
                  </a:lnTo>
                  <a:lnTo>
                    <a:pt x="301" y="1709"/>
                  </a:lnTo>
                  <a:lnTo>
                    <a:pt x="254" y="1744"/>
                  </a:lnTo>
                  <a:lnTo>
                    <a:pt x="205" y="1776"/>
                  </a:lnTo>
                  <a:lnTo>
                    <a:pt x="156" y="1803"/>
                  </a:lnTo>
                  <a:lnTo>
                    <a:pt x="104" y="1826"/>
                  </a:lnTo>
                  <a:lnTo>
                    <a:pt x="53" y="1846"/>
                  </a:lnTo>
                  <a:lnTo>
                    <a:pt x="0" y="1861"/>
                  </a:lnTo>
                  <a:lnTo>
                    <a:pt x="0" y="0"/>
                  </a:lnTo>
                </a:path>
              </a:pathLst>
            </a:custGeom>
            <a:gradFill rotWithShape="1">
              <a:gsLst>
                <a:gs pos="0">
                  <a:srgbClr val="FFFFFF"/>
                </a:gs>
                <a:gs pos="100000">
                  <a:srgbClr val="C0C0C0"/>
                </a:gs>
              </a:gsLst>
              <a:lin ang="0" scaled="1"/>
            </a:gradFill>
            <a:ln w="6350">
              <a:noFill/>
              <a:prstDash val="solid"/>
              <a:round/>
              <a:headEnd/>
              <a:tailEnd/>
            </a:ln>
          </p:spPr>
          <p:txBody>
            <a:bodyPr/>
            <a:lstStyle/>
            <a:p>
              <a:endParaRPr lang="es-ES"/>
            </a:p>
          </p:txBody>
        </p:sp>
        <p:grpSp>
          <p:nvGrpSpPr>
            <p:cNvPr id="29" name="Group 22"/>
            <p:cNvGrpSpPr>
              <a:grpSpLocks/>
            </p:cNvGrpSpPr>
            <p:nvPr/>
          </p:nvGrpSpPr>
          <p:grpSpPr bwMode="auto">
            <a:xfrm>
              <a:off x="1177" y="1440"/>
              <a:ext cx="3336" cy="2571"/>
              <a:chOff x="768" y="1104"/>
              <a:chExt cx="3984" cy="3072"/>
            </a:xfrm>
          </p:grpSpPr>
          <p:sp>
            <p:nvSpPr>
              <p:cNvPr id="33" name="Freeform 23"/>
              <p:cNvSpPr>
                <a:spLocks/>
              </p:cNvSpPr>
              <p:nvPr/>
            </p:nvSpPr>
            <p:spPr bwMode="gray">
              <a:xfrm>
                <a:off x="2784" y="1680"/>
                <a:ext cx="866" cy="2496"/>
              </a:xfrm>
              <a:custGeom>
                <a:avLst/>
                <a:gdLst>
                  <a:gd name="T0" fmla="*/ 0 w 646"/>
                  <a:gd name="T1" fmla="*/ 0 h 1861"/>
                  <a:gd name="T2" fmla="*/ 1601 w 646"/>
                  <a:gd name="T3" fmla="*/ 481 h 1861"/>
                  <a:gd name="T4" fmla="*/ 3294 w 646"/>
                  <a:gd name="T5" fmla="*/ 1097 h 1861"/>
                  <a:gd name="T6" fmla="*/ 4959 w 646"/>
                  <a:gd name="T7" fmla="*/ 1823 h 1861"/>
                  <a:gd name="T8" fmla="*/ 6559 w 646"/>
                  <a:gd name="T9" fmla="*/ 2751 h 1861"/>
                  <a:gd name="T10" fmla="*/ 8136 w 646"/>
                  <a:gd name="T11" fmla="*/ 3754 h 1861"/>
                  <a:gd name="T12" fmla="*/ 9684 w 646"/>
                  <a:gd name="T13" fmla="*/ 4971 h 1861"/>
                  <a:gd name="T14" fmla="*/ 11212 w 646"/>
                  <a:gd name="T15" fmla="*/ 6288 h 1861"/>
                  <a:gd name="T16" fmla="*/ 12686 w 646"/>
                  <a:gd name="T17" fmla="*/ 7729 h 1861"/>
                  <a:gd name="T18" fmla="*/ 14077 w 646"/>
                  <a:gd name="T19" fmla="*/ 9332 h 1861"/>
                  <a:gd name="T20" fmla="*/ 15404 w 646"/>
                  <a:gd name="T21" fmla="*/ 11025 h 1861"/>
                  <a:gd name="T22" fmla="*/ 16616 w 646"/>
                  <a:gd name="T23" fmla="*/ 12831 h 1861"/>
                  <a:gd name="T24" fmla="*/ 17707 w 646"/>
                  <a:gd name="T25" fmla="*/ 14804 h 1861"/>
                  <a:gd name="T26" fmla="*/ 18690 w 646"/>
                  <a:gd name="T27" fmla="*/ 16843 h 1861"/>
                  <a:gd name="T28" fmla="*/ 19600 w 646"/>
                  <a:gd name="T29" fmla="*/ 19053 h 1861"/>
                  <a:gd name="T30" fmla="*/ 20362 w 646"/>
                  <a:gd name="T31" fmla="*/ 21355 h 1861"/>
                  <a:gd name="T32" fmla="*/ 20898 w 646"/>
                  <a:gd name="T33" fmla="*/ 23718 h 1861"/>
                  <a:gd name="T34" fmla="*/ 21347 w 646"/>
                  <a:gd name="T35" fmla="*/ 26218 h 1861"/>
                  <a:gd name="T36" fmla="*/ 21630 w 646"/>
                  <a:gd name="T37" fmla="*/ 28812 h 1861"/>
                  <a:gd name="T38" fmla="*/ 21752 w 646"/>
                  <a:gd name="T39" fmla="*/ 31493 h 1861"/>
                  <a:gd name="T40" fmla="*/ 21677 w 646"/>
                  <a:gd name="T41" fmla="*/ 34273 h 1861"/>
                  <a:gd name="T42" fmla="*/ 21425 w 646"/>
                  <a:gd name="T43" fmla="*/ 36798 h 1861"/>
                  <a:gd name="T44" fmla="*/ 20976 w 646"/>
                  <a:gd name="T45" fmla="*/ 39307 h 1861"/>
                  <a:gd name="T46" fmla="*/ 20453 w 646"/>
                  <a:gd name="T47" fmla="*/ 41681 h 1861"/>
                  <a:gd name="T48" fmla="*/ 19699 w 646"/>
                  <a:gd name="T49" fmla="*/ 43957 h 1861"/>
                  <a:gd name="T50" fmla="*/ 18892 w 646"/>
                  <a:gd name="T51" fmla="*/ 46099 h 1861"/>
                  <a:gd name="T52" fmla="*/ 17949 w 646"/>
                  <a:gd name="T53" fmla="*/ 48144 h 1861"/>
                  <a:gd name="T54" fmla="*/ 16835 w 646"/>
                  <a:gd name="T55" fmla="*/ 50061 h 1861"/>
                  <a:gd name="T56" fmla="*/ 15698 w 646"/>
                  <a:gd name="T57" fmla="*/ 51897 h 1861"/>
                  <a:gd name="T58" fmla="*/ 14416 w 646"/>
                  <a:gd name="T59" fmla="*/ 53603 h 1861"/>
                  <a:gd name="T60" fmla="*/ 13054 w 646"/>
                  <a:gd name="T61" fmla="*/ 55139 h 1861"/>
                  <a:gd name="T62" fmla="*/ 11608 w 646"/>
                  <a:gd name="T63" fmla="*/ 56587 h 1861"/>
                  <a:gd name="T64" fmla="*/ 10168 w 646"/>
                  <a:gd name="T65" fmla="*/ 57903 h 1861"/>
                  <a:gd name="T66" fmla="*/ 8572 w 646"/>
                  <a:gd name="T67" fmla="*/ 59078 h 1861"/>
                  <a:gd name="T68" fmla="*/ 6924 w 646"/>
                  <a:gd name="T69" fmla="*/ 60174 h 1861"/>
                  <a:gd name="T70" fmla="*/ 5247 w 646"/>
                  <a:gd name="T71" fmla="*/ 61091 h 1861"/>
                  <a:gd name="T72" fmla="*/ 3488 w 646"/>
                  <a:gd name="T73" fmla="*/ 61870 h 1861"/>
                  <a:gd name="T74" fmla="*/ 1775 w 646"/>
                  <a:gd name="T75" fmla="*/ 62553 h 1861"/>
                  <a:gd name="T76" fmla="*/ 0 w 646"/>
                  <a:gd name="T77" fmla="*/ 63057 h 1861"/>
                  <a:gd name="T78" fmla="*/ 0 w 646"/>
                  <a:gd name="T79" fmla="*/ 0 h 186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646" h="1861">
                    <a:moveTo>
                      <a:pt x="0" y="0"/>
                    </a:moveTo>
                    <a:lnTo>
                      <a:pt x="48" y="14"/>
                    </a:lnTo>
                    <a:lnTo>
                      <a:pt x="98" y="32"/>
                    </a:lnTo>
                    <a:lnTo>
                      <a:pt x="147" y="54"/>
                    </a:lnTo>
                    <a:lnTo>
                      <a:pt x="195" y="81"/>
                    </a:lnTo>
                    <a:lnTo>
                      <a:pt x="242" y="111"/>
                    </a:lnTo>
                    <a:lnTo>
                      <a:pt x="288" y="147"/>
                    </a:lnTo>
                    <a:lnTo>
                      <a:pt x="333" y="185"/>
                    </a:lnTo>
                    <a:lnTo>
                      <a:pt x="377" y="228"/>
                    </a:lnTo>
                    <a:lnTo>
                      <a:pt x="418" y="275"/>
                    </a:lnTo>
                    <a:lnTo>
                      <a:pt x="457" y="325"/>
                    </a:lnTo>
                    <a:lnTo>
                      <a:pt x="493" y="379"/>
                    </a:lnTo>
                    <a:lnTo>
                      <a:pt x="526" y="437"/>
                    </a:lnTo>
                    <a:lnTo>
                      <a:pt x="555" y="497"/>
                    </a:lnTo>
                    <a:lnTo>
                      <a:pt x="582" y="562"/>
                    </a:lnTo>
                    <a:lnTo>
                      <a:pt x="604" y="630"/>
                    </a:lnTo>
                    <a:lnTo>
                      <a:pt x="621" y="700"/>
                    </a:lnTo>
                    <a:lnTo>
                      <a:pt x="634" y="774"/>
                    </a:lnTo>
                    <a:lnTo>
                      <a:pt x="642" y="851"/>
                    </a:lnTo>
                    <a:lnTo>
                      <a:pt x="646" y="930"/>
                    </a:lnTo>
                    <a:lnTo>
                      <a:pt x="643" y="1011"/>
                    </a:lnTo>
                    <a:lnTo>
                      <a:pt x="636" y="1086"/>
                    </a:lnTo>
                    <a:lnTo>
                      <a:pt x="623" y="1160"/>
                    </a:lnTo>
                    <a:lnTo>
                      <a:pt x="607" y="1230"/>
                    </a:lnTo>
                    <a:lnTo>
                      <a:pt x="585" y="1297"/>
                    </a:lnTo>
                    <a:lnTo>
                      <a:pt x="561" y="1361"/>
                    </a:lnTo>
                    <a:lnTo>
                      <a:pt x="533" y="1421"/>
                    </a:lnTo>
                    <a:lnTo>
                      <a:pt x="500" y="1478"/>
                    </a:lnTo>
                    <a:lnTo>
                      <a:pt x="466" y="1532"/>
                    </a:lnTo>
                    <a:lnTo>
                      <a:pt x="428" y="1582"/>
                    </a:lnTo>
                    <a:lnTo>
                      <a:pt x="388" y="1627"/>
                    </a:lnTo>
                    <a:lnTo>
                      <a:pt x="345" y="1670"/>
                    </a:lnTo>
                    <a:lnTo>
                      <a:pt x="301" y="1709"/>
                    </a:lnTo>
                    <a:lnTo>
                      <a:pt x="254" y="1744"/>
                    </a:lnTo>
                    <a:lnTo>
                      <a:pt x="205" y="1776"/>
                    </a:lnTo>
                    <a:lnTo>
                      <a:pt x="156" y="1803"/>
                    </a:lnTo>
                    <a:lnTo>
                      <a:pt x="104" y="1826"/>
                    </a:lnTo>
                    <a:lnTo>
                      <a:pt x="53" y="1846"/>
                    </a:lnTo>
                    <a:lnTo>
                      <a:pt x="0" y="1861"/>
                    </a:lnTo>
                    <a:lnTo>
                      <a:pt x="0" y="0"/>
                    </a:lnTo>
                  </a:path>
                </a:pathLst>
              </a:custGeom>
              <a:gradFill rotWithShape="1">
                <a:gsLst>
                  <a:gs pos="0">
                    <a:schemeClr val="bg1"/>
                  </a:gs>
                  <a:gs pos="100000">
                    <a:srgbClr val="8AEECA"/>
                  </a:gs>
                </a:gsLst>
                <a:lin ang="0" scaled="1"/>
              </a:gradFill>
              <a:ln w="6350">
                <a:noFill/>
                <a:prstDash val="solid"/>
                <a:round/>
                <a:headEnd/>
                <a:tailEnd/>
              </a:ln>
            </p:spPr>
            <p:txBody>
              <a:bodyPr/>
              <a:lstStyle/>
              <a:p>
                <a:endParaRPr lang="es-ES"/>
              </a:p>
            </p:txBody>
          </p:sp>
          <p:sp>
            <p:nvSpPr>
              <p:cNvPr id="34" name="Freeform 24"/>
              <p:cNvSpPr>
                <a:spLocks/>
              </p:cNvSpPr>
              <p:nvPr/>
            </p:nvSpPr>
            <p:spPr bwMode="gray">
              <a:xfrm rot="6256290">
                <a:off x="1583" y="1153"/>
                <a:ext cx="866" cy="2496"/>
              </a:xfrm>
              <a:custGeom>
                <a:avLst/>
                <a:gdLst>
                  <a:gd name="T0" fmla="*/ 0 w 646"/>
                  <a:gd name="T1" fmla="*/ 0 h 1861"/>
                  <a:gd name="T2" fmla="*/ 1601 w 646"/>
                  <a:gd name="T3" fmla="*/ 481 h 1861"/>
                  <a:gd name="T4" fmla="*/ 3294 w 646"/>
                  <a:gd name="T5" fmla="*/ 1097 h 1861"/>
                  <a:gd name="T6" fmla="*/ 4959 w 646"/>
                  <a:gd name="T7" fmla="*/ 1823 h 1861"/>
                  <a:gd name="T8" fmla="*/ 6559 w 646"/>
                  <a:gd name="T9" fmla="*/ 2751 h 1861"/>
                  <a:gd name="T10" fmla="*/ 8136 w 646"/>
                  <a:gd name="T11" fmla="*/ 3754 h 1861"/>
                  <a:gd name="T12" fmla="*/ 9684 w 646"/>
                  <a:gd name="T13" fmla="*/ 4971 h 1861"/>
                  <a:gd name="T14" fmla="*/ 11212 w 646"/>
                  <a:gd name="T15" fmla="*/ 6288 h 1861"/>
                  <a:gd name="T16" fmla="*/ 12686 w 646"/>
                  <a:gd name="T17" fmla="*/ 7729 h 1861"/>
                  <a:gd name="T18" fmla="*/ 14077 w 646"/>
                  <a:gd name="T19" fmla="*/ 9332 h 1861"/>
                  <a:gd name="T20" fmla="*/ 15404 w 646"/>
                  <a:gd name="T21" fmla="*/ 11025 h 1861"/>
                  <a:gd name="T22" fmla="*/ 16616 w 646"/>
                  <a:gd name="T23" fmla="*/ 12831 h 1861"/>
                  <a:gd name="T24" fmla="*/ 17707 w 646"/>
                  <a:gd name="T25" fmla="*/ 14804 h 1861"/>
                  <a:gd name="T26" fmla="*/ 18690 w 646"/>
                  <a:gd name="T27" fmla="*/ 16843 h 1861"/>
                  <a:gd name="T28" fmla="*/ 19600 w 646"/>
                  <a:gd name="T29" fmla="*/ 19053 h 1861"/>
                  <a:gd name="T30" fmla="*/ 20362 w 646"/>
                  <a:gd name="T31" fmla="*/ 21355 h 1861"/>
                  <a:gd name="T32" fmla="*/ 20898 w 646"/>
                  <a:gd name="T33" fmla="*/ 23718 h 1861"/>
                  <a:gd name="T34" fmla="*/ 21347 w 646"/>
                  <a:gd name="T35" fmla="*/ 26218 h 1861"/>
                  <a:gd name="T36" fmla="*/ 21630 w 646"/>
                  <a:gd name="T37" fmla="*/ 28812 h 1861"/>
                  <a:gd name="T38" fmla="*/ 21752 w 646"/>
                  <a:gd name="T39" fmla="*/ 31493 h 1861"/>
                  <a:gd name="T40" fmla="*/ 21677 w 646"/>
                  <a:gd name="T41" fmla="*/ 34273 h 1861"/>
                  <a:gd name="T42" fmla="*/ 21425 w 646"/>
                  <a:gd name="T43" fmla="*/ 36798 h 1861"/>
                  <a:gd name="T44" fmla="*/ 20976 w 646"/>
                  <a:gd name="T45" fmla="*/ 39307 h 1861"/>
                  <a:gd name="T46" fmla="*/ 20453 w 646"/>
                  <a:gd name="T47" fmla="*/ 41681 h 1861"/>
                  <a:gd name="T48" fmla="*/ 19699 w 646"/>
                  <a:gd name="T49" fmla="*/ 43957 h 1861"/>
                  <a:gd name="T50" fmla="*/ 18892 w 646"/>
                  <a:gd name="T51" fmla="*/ 46099 h 1861"/>
                  <a:gd name="T52" fmla="*/ 17949 w 646"/>
                  <a:gd name="T53" fmla="*/ 48144 h 1861"/>
                  <a:gd name="T54" fmla="*/ 16835 w 646"/>
                  <a:gd name="T55" fmla="*/ 50061 h 1861"/>
                  <a:gd name="T56" fmla="*/ 15698 w 646"/>
                  <a:gd name="T57" fmla="*/ 51897 h 1861"/>
                  <a:gd name="T58" fmla="*/ 14416 w 646"/>
                  <a:gd name="T59" fmla="*/ 53603 h 1861"/>
                  <a:gd name="T60" fmla="*/ 13054 w 646"/>
                  <a:gd name="T61" fmla="*/ 55139 h 1861"/>
                  <a:gd name="T62" fmla="*/ 11608 w 646"/>
                  <a:gd name="T63" fmla="*/ 56587 h 1861"/>
                  <a:gd name="T64" fmla="*/ 10168 w 646"/>
                  <a:gd name="T65" fmla="*/ 57903 h 1861"/>
                  <a:gd name="T66" fmla="*/ 8572 w 646"/>
                  <a:gd name="T67" fmla="*/ 59078 h 1861"/>
                  <a:gd name="T68" fmla="*/ 6924 w 646"/>
                  <a:gd name="T69" fmla="*/ 60174 h 1861"/>
                  <a:gd name="T70" fmla="*/ 5247 w 646"/>
                  <a:gd name="T71" fmla="*/ 61091 h 1861"/>
                  <a:gd name="T72" fmla="*/ 3488 w 646"/>
                  <a:gd name="T73" fmla="*/ 61870 h 1861"/>
                  <a:gd name="T74" fmla="*/ 1775 w 646"/>
                  <a:gd name="T75" fmla="*/ 62553 h 1861"/>
                  <a:gd name="T76" fmla="*/ 0 w 646"/>
                  <a:gd name="T77" fmla="*/ 63057 h 1861"/>
                  <a:gd name="T78" fmla="*/ 0 w 646"/>
                  <a:gd name="T79" fmla="*/ 0 h 186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646" h="1861">
                    <a:moveTo>
                      <a:pt x="0" y="0"/>
                    </a:moveTo>
                    <a:lnTo>
                      <a:pt x="48" y="14"/>
                    </a:lnTo>
                    <a:lnTo>
                      <a:pt x="98" y="32"/>
                    </a:lnTo>
                    <a:lnTo>
                      <a:pt x="147" y="54"/>
                    </a:lnTo>
                    <a:lnTo>
                      <a:pt x="195" y="81"/>
                    </a:lnTo>
                    <a:lnTo>
                      <a:pt x="242" y="111"/>
                    </a:lnTo>
                    <a:lnTo>
                      <a:pt x="288" y="147"/>
                    </a:lnTo>
                    <a:lnTo>
                      <a:pt x="333" y="185"/>
                    </a:lnTo>
                    <a:lnTo>
                      <a:pt x="377" y="228"/>
                    </a:lnTo>
                    <a:lnTo>
                      <a:pt x="418" y="275"/>
                    </a:lnTo>
                    <a:lnTo>
                      <a:pt x="457" y="325"/>
                    </a:lnTo>
                    <a:lnTo>
                      <a:pt x="493" y="379"/>
                    </a:lnTo>
                    <a:lnTo>
                      <a:pt x="526" y="437"/>
                    </a:lnTo>
                    <a:lnTo>
                      <a:pt x="555" y="497"/>
                    </a:lnTo>
                    <a:lnTo>
                      <a:pt x="582" y="562"/>
                    </a:lnTo>
                    <a:lnTo>
                      <a:pt x="604" y="630"/>
                    </a:lnTo>
                    <a:lnTo>
                      <a:pt x="621" y="700"/>
                    </a:lnTo>
                    <a:lnTo>
                      <a:pt x="634" y="774"/>
                    </a:lnTo>
                    <a:lnTo>
                      <a:pt x="642" y="851"/>
                    </a:lnTo>
                    <a:lnTo>
                      <a:pt x="646" y="930"/>
                    </a:lnTo>
                    <a:lnTo>
                      <a:pt x="643" y="1011"/>
                    </a:lnTo>
                    <a:lnTo>
                      <a:pt x="636" y="1086"/>
                    </a:lnTo>
                    <a:lnTo>
                      <a:pt x="623" y="1160"/>
                    </a:lnTo>
                    <a:lnTo>
                      <a:pt x="607" y="1230"/>
                    </a:lnTo>
                    <a:lnTo>
                      <a:pt x="585" y="1297"/>
                    </a:lnTo>
                    <a:lnTo>
                      <a:pt x="561" y="1361"/>
                    </a:lnTo>
                    <a:lnTo>
                      <a:pt x="533" y="1421"/>
                    </a:lnTo>
                    <a:lnTo>
                      <a:pt x="500" y="1478"/>
                    </a:lnTo>
                    <a:lnTo>
                      <a:pt x="466" y="1532"/>
                    </a:lnTo>
                    <a:lnTo>
                      <a:pt x="428" y="1582"/>
                    </a:lnTo>
                    <a:lnTo>
                      <a:pt x="388" y="1627"/>
                    </a:lnTo>
                    <a:lnTo>
                      <a:pt x="345" y="1670"/>
                    </a:lnTo>
                    <a:lnTo>
                      <a:pt x="301" y="1709"/>
                    </a:lnTo>
                    <a:lnTo>
                      <a:pt x="254" y="1744"/>
                    </a:lnTo>
                    <a:lnTo>
                      <a:pt x="205" y="1776"/>
                    </a:lnTo>
                    <a:lnTo>
                      <a:pt x="156" y="1803"/>
                    </a:lnTo>
                    <a:lnTo>
                      <a:pt x="104" y="1826"/>
                    </a:lnTo>
                    <a:lnTo>
                      <a:pt x="53" y="1846"/>
                    </a:lnTo>
                    <a:lnTo>
                      <a:pt x="0" y="1861"/>
                    </a:lnTo>
                    <a:lnTo>
                      <a:pt x="0" y="0"/>
                    </a:lnTo>
                  </a:path>
                </a:pathLst>
              </a:custGeom>
              <a:gradFill rotWithShape="1">
                <a:gsLst>
                  <a:gs pos="0">
                    <a:schemeClr val="bg1"/>
                  </a:gs>
                  <a:gs pos="100000">
                    <a:srgbClr val="8AEECA"/>
                  </a:gs>
                </a:gsLst>
                <a:lin ang="0" scaled="1"/>
              </a:gradFill>
              <a:ln w="6350">
                <a:noFill/>
                <a:prstDash val="solid"/>
                <a:round/>
                <a:headEnd/>
                <a:tailEnd/>
              </a:ln>
            </p:spPr>
            <p:txBody>
              <a:bodyPr/>
              <a:lstStyle/>
              <a:p>
                <a:endParaRPr lang="es-ES"/>
              </a:p>
            </p:txBody>
          </p:sp>
          <p:sp>
            <p:nvSpPr>
              <p:cNvPr id="35" name="Freeform 25"/>
              <p:cNvSpPr>
                <a:spLocks/>
              </p:cNvSpPr>
              <p:nvPr/>
            </p:nvSpPr>
            <p:spPr bwMode="gray">
              <a:xfrm rot="-6677128">
                <a:off x="3071" y="289"/>
                <a:ext cx="866" cy="2496"/>
              </a:xfrm>
              <a:custGeom>
                <a:avLst/>
                <a:gdLst>
                  <a:gd name="T0" fmla="*/ 0 w 646"/>
                  <a:gd name="T1" fmla="*/ 0 h 1861"/>
                  <a:gd name="T2" fmla="*/ 1601 w 646"/>
                  <a:gd name="T3" fmla="*/ 481 h 1861"/>
                  <a:gd name="T4" fmla="*/ 3294 w 646"/>
                  <a:gd name="T5" fmla="*/ 1097 h 1861"/>
                  <a:gd name="T6" fmla="*/ 4959 w 646"/>
                  <a:gd name="T7" fmla="*/ 1823 h 1861"/>
                  <a:gd name="T8" fmla="*/ 6559 w 646"/>
                  <a:gd name="T9" fmla="*/ 2751 h 1861"/>
                  <a:gd name="T10" fmla="*/ 8136 w 646"/>
                  <a:gd name="T11" fmla="*/ 3754 h 1861"/>
                  <a:gd name="T12" fmla="*/ 9684 w 646"/>
                  <a:gd name="T13" fmla="*/ 4971 h 1861"/>
                  <a:gd name="T14" fmla="*/ 11212 w 646"/>
                  <a:gd name="T15" fmla="*/ 6288 h 1861"/>
                  <a:gd name="T16" fmla="*/ 12686 w 646"/>
                  <a:gd name="T17" fmla="*/ 7729 h 1861"/>
                  <a:gd name="T18" fmla="*/ 14077 w 646"/>
                  <a:gd name="T19" fmla="*/ 9332 h 1861"/>
                  <a:gd name="T20" fmla="*/ 15404 w 646"/>
                  <a:gd name="T21" fmla="*/ 11025 h 1861"/>
                  <a:gd name="T22" fmla="*/ 16616 w 646"/>
                  <a:gd name="T23" fmla="*/ 12831 h 1861"/>
                  <a:gd name="T24" fmla="*/ 17707 w 646"/>
                  <a:gd name="T25" fmla="*/ 14804 h 1861"/>
                  <a:gd name="T26" fmla="*/ 18690 w 646"/>
                  <a:gd name="T27" fmla="*/ 16843 h 1861"/>
                  <a:gd name="T28" fmla="*/ 19600 w 646"/>
                  <a:gd name="T29" fmla="*/ 19053 h 1861"/>
                  <a:gd name="T30" fmla="*/ 20362 w 646"/>
                  <a:gd name="T31" fmla="*/ 21355 h 1861"/>
                  <a:gd name="T32" fmla="*/ 20898 w 646"/>
                  <a:gd name="T33" fmla="*/ 23718 h 1861"/>
                  <a:gd name="T34" fmla="*/ 21347 w 646"/>
                  <a:gd name="T35" fmla="*/ 26218 h 1861"/>
                  <a:gd name="T36" fmla="*/ 21630 w 646"/>
                  <a:gd name="T37" fmla="*/ 28812 h 1861"/>
                  <a:gd name="T38" fmla="*/ 21752 w 646"/>
                  <a:gd name="T39" fmla="*/ 31493 h 1861"/>
                  <a:gd name="T40" fmla="*/ 21677 w 646"/>
                  <a:gd name="T41" fmla="*/ 34273 h 1861"/>
                  <a:gd name="T42" fmla="*/ 21425 w 646"/>
                  <a:gd name="T43" fmla="*/ 36798 h 1861"/>
                  <a:gd name="T44" fmla="*/ 20976 w 646"/>
                  <a:gd name="T45" fmla="*/ 39307 h 1861"/>
                  <a:gd name="T46" fmla="*/ 20453 w 646"/>
                  <a:gd name="T47" fmla="*/ 41681 h 1861"/>
                  <a:gd name="T48" fmla="*/ 19699 w 646"/>
                  <a:gd name="T49" fmla="*/ 43957 h 1861"/>
                  <a:gd name="T50" fmla="*/ 18892 w 646"/>
                  <a:gd name="T51" fmla="*/ 46099 h 1861"/>
                  <a:gd name="T52" fmla="*/ 17949 w 646"/>
                  <a:gd name="T53" fmla="*/ 48144 h 1861"/>
                  <a:gd name="T54" fmla="*/ 16835 w 646"/>
                  <a:gd name="T55" fmla="*/ 50061 h 1861"/>
                  <a:gd name="T56" fmla="*/ 15698 w 646"/>
                  <a:gd name="T57" fmla="*/ 51897 h 1861"/>
                  <a:gd name="T58" fmla="*/ 14416 w 646"/>
                  <a:gd name="T59" fmla="*/ 53603 h 1861"/>
                  <a:gd name="T60" fmla="*/ 13054 w 646"/>
                  <a:gd name="T61" fmla="*/ 55139 h 1861"/>
                  <a:gd name="T62" fmla="*/ 11608 w 646"/>
                  <a:gd name="T63" fmla="*/ 56587 h 1861"/>
                  <a:gd name="T64" fmla="*/ 10168 w 646"/>
                  <a:gd name="T65" fmla="*/ 57903 h 1861"/>
                  <a:gd name="T66" fmla="*/ 8572 w 646"/>
                  <a:gd name="T67" fmla="*/ 59078 h 1861"/>
                  <a:gd name="T68" fmla="*/ 6924 w 646"/>
                  <a:gd name="T69" fmla="*/ 60174 h 1861"/>
                  <a:gd name="T70" fmla="*/ 5247 w 646"/>
                  <a:gd name="T71" fmla="*/ 61091 h 1861"/>
                  <a:gd name="T72" fmla="*/ 3488 w 646"/>
                  <a:gd name="T73" fmla="*/ 61870 h 1861"/>
                  <a:gd name="T74" fmla="*/ 1775 w 646"/>
                  <a:gd name="T75" fmla="*/ 62553 h 1861"/>
                  <a:gd name="T76" fmla="*/ 0 w 646"/>
                  <a:gd name="T77" fmla="*/ 63057 h 1861"/>
                  <a:gd name="T78" fmla="*/ 0 w 646"/>
                  <a:gd name="T79" fmla="*/ 0 h 1861"/>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646" h="1861">
                    <a:moveTo>
                      <a:pt x="0" y="0"/>
                    </a:moveTo>
                    <a:lnTo>
                      <a:pt x="48" y="14"/>
                    </a:lnTo>
                    <a:lnTo>
                      <a:pt x="98" y="32"/>
                    </a:lnTo>
                    <a:lnTo>
                      <a:pt x="147" y="54"/>
                    </a:lnTo>
                    <a:lnTo>
                      <a:pt x="195" y="81"/>
                    </a:lnTo>
                    <a:lnTo>
                      <a:pt x="242" y="111"/>
                    </a:lnTo>
                    <a:lnTo>
                      <a:pt x="288" y="147"/>
                    </a:lnTo>
                    <a:lnTo>
                      <a:pt x="333" y="185"/>
                    </a:lnTo>
                    <a:lnTo>
                      <a:pt x="377" y="228"/>
                    </a:lnTo>
                    <a:lnTo>
                      <a:pt x="418" y="275"/>
                    </a:lnTo>
                    <a:lnTo>
                      <a:pt x="457" y="325"/>
                    </a:lnTo>
                    <a:lnTo>
                      <a:pt x="493" y="379"/>
                    </a:lnTo>
                    <a:lnTo>
                      <a:pt x="526" y="437"/>
                    </a:lnTo>
                    <a:lnTo>
                      <a:pt x="555" y="497"/>
                    </a:lnTo>
                    <a:lnTo>
                      <a:pt x="582" y="562"/>
                    </a:lnTo>
                    <a:lnTo>
                      <a:pt x="604" y="630"/>
                    </a:lnTo>
                    <a:lnTo>
                      <a:pt x="621" y="700"/>
                    </a:lnTo>
                    <a:lnTo>
                      <a:pt x="634" y="774"/>
                    </a:lnTo>
                    <a:lnTo>
                      <a:pt x="642" y="851"/>
                    </a:lnTo>
                    <a:lnTo>
                      <a:pt x="646" y="930"/>
                    </a:lnTo>
                    <a:lnTo>
                      <a:pt x="643" y="1011"/>
                    </a:lnTo>
                    <a:lnTo>
                      <a:pt x="636" y="1086"/>
                    </a:lnTo>
                    <a:lnTo>
                      <a:pt x="623" y="1160"/>
                    </a:lnTo>
                    <a:lnTo>
                      <a:pt x="607" y="1230"/>
                    </a:lnTo>
                    <a:lnTo>
                      <a:pt x="585" y="1297"/>
                    </a:lnTo>
                    <a:lnTo>
                      <a:pt x="561" y="1361"/>
                    </a:lnTo>
                    <a:lnTo>
                      <a:pt x="533" y="1421"/>
                    </a:lnTo>
                    <a:lnTo>
                      <a:pt x="500" y="1478"/>
                    </a:lnTo>
                    <a:lnTo>
                      <a:pt x="466" y="1532"/>
                    </a:lnTo>
                    <a:lnTo>
                      <a:pt x="428" y="1582"/>
                    </a:lnTo>
                    <a:lnTo>
                      <a:pt x="388" y="1627"/>
                    </a:lnTo>
                    <a:lnTo>
                      <a:pt x="345" y="1670"/>
                    </a:lnTo>
                    <a:lnTo>
                      <a:pt x="301" y="1709"/>
                    </a:lnTo>
                    <a:lnTo>
                      <a:pt x="254" y="1744"/>
                    </a:lnTo>
                    <a:lnTo>
                      <a:pt x="205" y="1776"/>
                    </a:lnTo>
                    <a:lnTo>
                      <a:pt x="156" y="1803"/>
                    </a:lnTo>
                    <a:lnTo>
                      <a:pt x="104" y="1826"/>
                    </a:lnTo>
                    <a:lnTo>
                      <a:pt x="53" y="1846"/>
                    </a:lnTo>
                    <a:lnTo>
                      <a:pt x="0" y="1861"/>
                    </a:lnTo>
                    <a:lnTo>
                      <a:pt x="0" y="0"/>
                    </a:lnTo>
                  </a:path>
                </a:pathLst>
              </a:custGeom>
              <a:gradFill rotWithShape="1">
                <a:gsLst>
                  <a:gs pos="0">
                    <a:schemeClr val="bg1"/>
                  </a:gs>
                  <a:gs pos="100000">
                    <a:srgbClr val="8AEECA"/>
                  </a:gs>
                </a:gsLst>
                <a:lin ang="0" scaled="1"/>
              </a:gradFill>
              <a:ln w="6350">
                <a:noFill/>
                <a:prstDash val="solid"/>
                <a:round/>
                <a:headEnd/>
                <a:tailEnd/>
              </a:ln>
            </p:spPr>
            <p:txBody>
              <a:bodyPr/>
              <a:lstStyle/>
              <a:p>
                <a:endParaRPr lang="es-ES"/>
              </a:p>
            </p:txBody>
          </p:sp>
        </p:grpSp>
        <p:sp>
          <p:nvSpPr>
            <p:cNvPr id="30" name="Oval 27"/>
            <p:cNvSpPr>
              <a:spLocks noChangeArrowheads="1"/>
            </p:cNvSpPr>
            <p:nvPr/>
          </p:nvSpPr>
          <p:spPr bwMode="gray">
            <a:xfrm>
              <a:off x="2229" y="2089"/>
              <a:ext cx="1587" cy="843"/>
            </a:xfrm>
            <a:prstGeom prst="ellipse">
              <a:avLst/>
            </a:prstGeom>
            <a:gradFill rotWithShape="1">
              <a:gsLst>
                <a:gs pos="0">
                  <a:srgbClr val="F14343"/>
                </a:gs>
                <a:gs pos="100000">
                  <a:srgbClr val="922929"/>
                </a:gs>
              </a:gsLst>
              <a:lin ang="5400000" scaled="1"/>
            </a:gradFill>
            <a:ln w="25400">
              <a:solidFill>
                <a:schemeClr val="bg1"/>
              </a:solidFill>
              <a:round/>
              <a:headEnd/>
              <a:tailEnd/>
            </a:ln>
            <a:effectLst/>
          </p:spPr>
          <p:txBody>
            <a:bodyPr wrap="none" anchor="ctr"/>
            <a:lstStyle/>
            <a:p>
              <a:endParaRPr lang="es-MX"/>
            </a:p>
          </p:txBody>
        </p:sp>
        <p:sp>
          <p:nvSpPr>
            <p:cNvPr id="31" name="Text Box 29"/>
            <p:cNvSpPr txBox="1">
              <a:spLocks noChangeArrowheads="1"/>
            </p:cNvSpPr>
            <p:nvPr/>
          </p:nvSpPr>
          <p:spPr bwMode="gray">
            <a:xfrm>
              <a:off x="2221" y="2273"/>
              <a:ext cx="1584" cy="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auto" hangingPunct="0">
                <a:spcBef>
                  <a:spcPts val="0"/>
                </a:spcBef>
                <a:spcAft>
                  <a:spcPts val="0"/>
                </a:spcAft>
                <a:defRPr/>
              </a:pPr>
              <a:endParaRPr lang="en-US" sz="3200" b="1" dirty="0">
                <a:solidFill>
                  <a:schemeClr val="bg1"/>
                </a:solidFill>
                <a:effectLst>
                  <a:outerShdw blurRad="38100" dist="38100" dir="2700000" algn="tl">
                    <a:srgbClr val="C0C0C0"/>
                  </a:outerShdw>
                </a:effectLst>
                <a:latin typeface="Arial" pitchFamily="34" charset="0"/>
                <a:cs typeface="Arial" pitchFamily="34" charset="0"/>
              </a:endParaRPr>
            </a:p>
          </p:txBody>
        </p:sp>
        <p:sp>
          <p:nvSpPr>
            <p:cNvPr id="32" name="Text Box 31"/>
            <p:cNvSpPr txBox="1">
              <a:spLocks noChangeArrowheads="1"/>
            </p:cNvSpPr>
            <p:nvPr/>
          </p:nvSpPr>
          <p:spPr bwMode="auto">
            <a:xfrm>
              <a:off x="3347" y="1497"/>
              <a:ext cx="1136" cy="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auto" hangingPunct="0">
                <a:spcBef>
                  <a:spcPts val="0"/>
                </a:spcBef>
                <a:spcAft>
                  <a:spcPts val="0"/>
                </a:spcAft>
                <a:defRPr/>
              </a:pPr>
              <a:endParaRPr lang="en-US" sz="3200" b="1" dirty="0">
                <a:effectLst>
                  <a:outerShdw blurRad="38100" dist="38100" dir="2700000" algn="tl">
                    <a:srgbClr val="000000">
                      <a:alpha val="43137"/>
                    </a:srgbClr>
                  </a:outerShdw>
                </a:effectLst>
                <a:latin typeface="Arial" pitchFamily="34" charset="0"/>
                <a:cs typeface="Arial" pitchFamily="34" charset="0"/>
              </a:endParaRPr>
            </a:p>
          </p:txBody>
        </p:sp>
      </p:grpSp>
      <p:sp>
        <p:nvSpPr>
          <p:cNvPr id="36" name="35 Rectángulo"/>
          <p:cNvSpPr/>
          <p:nvPr/>
        </p:nvSpPr>
        <p:spPr>
          <a:xfrm>
            <a:off x="1676400" y="4038600"/>
            <a:ext cx="1676400" cy="590931"/>
          </a:xfrm>
          <a:prstGeom prst="rect">
            <a:avLst/>
          </a:prstGeom>
        </p:spPr>
        <p:txBody>
          <a:bodyPr wrap="square">
            <a:spAutoFit/>
          </a:bodyPr>
          <a:lstStyle/>
          <a:p>
            <a:pPr lvl="0" algn="just">
              <a:lnSpc>
                <a:spcPct val="90000"/>
              </a:lnSpc>
            </a:pPr>
            <a:r>
              <a:rPr lang="es-ES_tradnl" i="1" dirty="0" smtClean="0">
                <a:solidFill>
                  <a:prstClr val="black">
                    <a:lumMod val="95000"/>
                    <a:lumOff val="5000"/>
                  </a:prstClr>
                </a:solidFill>
                <a:latin typeface="Arial" pitchFamily="34" charset="0"/>
                <a:cs typeface="Arial" pitchFamily="34" charset="0"/>
              </a:rPr>
              <a:t>Huracán</a:t>
            </a:r>
            <a:r>
              <a:rPr lang="es-ES_tradnl" dirty="0" smtClean="0">
                <a:solidFill>
                  <a:prstClr val="black">
                    <a:lumMod val="95000"/>
                    <a:lumOff val="5000"/>
                  </a:prstClr>
                </a:solidFill>
                <a:latin typeface="Arial" pitchFamily="34" charset="0"/>
                <a:cs typeface="Arial" pitchFamily="34" charset="0"/>
              </a:rPr>
              <a:t>, dios del viento.</a:t>
            </a:r>
          </a:p>
        </p:txBody>
      </p:sp>
      <p:sp>
        <p:nvSpPr>
          <p:cNvPr id="38" name="37 Rectángulo"/>
          <p:cNvSpPr/>
          <p:nvPr/>
        </p:nvSpPr>
        <p:spPr>
          <a:xfrm>
            <a:off x="6172200" y="5867400"/>
            <a:ext cx="2590800" cy="590931"/>
          </a:xfrm>
          <a:prstGeom prst="rect">
            <a:avLst/>
          </a:prstGeom>
        </p:spPr>
        <p:txBody>
          <a:bodyPr wrap="square">
            <a:spAutoFit/>
          </a:bodyPr>
          <a:lstStyle/>
          <a:p>
            <a:pPr lvl="0" algn="just">
              <a:lnSpc>
                <a:spcPct val="90000"/>
              </a:lnSpc>
            </a:pPr>
            <a:r>
              <a:rPr lang="es-ES_tradnl" i="1" dirty="0" err="1" smtClean="0">
                <a:solidFill>
                  <a:prstClr val="black">
                    <a:lumMod val="95000"/>
                    <a:lumOff val="5000"/>
                  </a:prstClr>
                </a:solidFill>
                <a:latin typeface="Arial" pitchFamily="34" charset="0"/>
                <a:cs typeface="Arial" pitchFamily="34" charset="0"/>
              </a:rPr>
              <a:t>Boinayel</a:t>
            </a:r>
            <a:r>
              <a:rPr lang="es-ES_tradnl" dirty="0" smtClean="0">
                <a:solidFill>
                  <a:prstClr val="black">
                    <a:lumMod val="95000"/>
                    <a:lumOff val="5000"/>
                  </a:prstClr>
                </a:solidFill>
                <a:latin typeface="Arial" pitchFamily="34" charset="0"/>
                <a:cs typeface="Arial" pitchFamily="34" charset="0"/>
              </a:rPr>
              <a:t>, dios de la lluvia.</a:t>
            </a:r>
            <a:r>
              <a:rPr lang="es-ES_tradnl" dirty="0" smtClean="0">
                <a:solidFill>
                  <a:srgbClr val="FFFF00"/>
                </a:solidFill>
                <a:latin typeface="Arial" pitchFamily="34" charset="0"/>
                <a:cs typeface="Arial" pitchFamily="34" charset="0"/>
              </a:rPr>
              <a:t>.</a:t>
            </a:r>
          </a:p>
        </p:txBody>
      </p:sp>
      <p:pic>
        <p:nvPicPr>
          <p:cNvPr id="39" name="2 Imagen" descr="Embarazo1.jpg"/>
          <p:cNvPicPr>
            <a:picLocks noChangeAspect="1"/>
          </p:cNvPicPr>
          <p:nvPr/>
        </p:nvPicPr>
        <p:blipFill>
          <a:blip r:embed="rId2"/>
          <a:srcRect l="25674" r="20159"/>
          <a:stretch>
            <a:fillRect/>
          </a:stretch>
        </p:blipFill>
        <p:spPr bwMode="auto">
          <a:xfrm>
            <a:off x="762000" y="5029200"/>
            <a:ext cx="990600" cy="1392598"/>
          </a:xfrm>
          <a:prstGeom prst="rect">
            <a:avLst/>
          </a:prstGeom>
          <a:noFill/>
          <a:ln w="9525">
            <a:noFill/>
            <a:miter lim="800000"/>
            <a:headEnd/>
            <a:tailEnd/>
          </a:ln>
        </p:spPr>
      </p:pic>
      <p:pic>
        <p:nvPicPr>
          <p:cNvPr id="40" name="39 Imagen" descr="Lluvia"/>
          <p:cNvPicPr>
            <a:picLocks noChangeAspect="1"/>
          </p:cNvPicPr>
          <p:nvPr/>
        </p:nvPicPr>
        <p:blipFill>
          <a:blip r:embed="rId3"/>
          <a:stretch>
            <a:fillRect/>
          </a:stretch>
        </p:blipFill>
        <p:spPr>
          <a:xfrm>
            <a:off x="4648200" y="5715000"/>
            <a:ext cx="1212574" cy="929640"/>
          </a:xfrm>
          <a:prstGeom prst="rect">
            <a:avLst/>
          </a:prstGeom>
        </p:spPr>
      </p:pic>
      <p:sp>
        <p:nvSpPr>
          <p:cNvPr id="43" name="42 Rectángulo"/>
          <p:cNvSpPr/>
          <p:nvPr/>
        </p:nvSpPr>
        <p:spPr>
          <a:xfrm>
            <a:off x="4419600" y="304800"/>
            <a:ext cx="3962400" cy="523220"/>
          </a:xfrm>
          <a:prstGeom prst="rect">
            <a:avLst/>
          </a:prstGeom>
          <a:solidFill>
            <a:srgbClr val="00B0F0"/>
          </a:solidFill>
        </p:spPr>
        <p:txBody>
          <a:bodyPr wrap="square">
            <a:spAutoFit/>
          </a:bodyPr>
          <a:lstStyle/>
          <a:p>
            <a:pPr algn="ctr"/>
            <a:r>
              <a:rPr lang="es-ES" sz="2800" dirty="0" smtClean="0">
                <a:latin typeface="Cambria" pitchFamily="18" charset="0"/>
              </a:rPr>
              <a:t>CUBA ANTES DE 1492</a:t>
            </a:r>
            <a:endParaRPr lang="es-ES" sz="2800" dirty="0">
              <a:latin typeface="Cambr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withEffect">
                                  <p:stCondLst>
                                    <p:cond delay="0"/>
                                  </p:stCondLst>
                                  <p:childTnLst>
                                    <p:set>
                                      <p:cBhvr>
                                        <p:cTn id="6" dur="1" fill="hold">
                                          <p:stCondLst>
                                            <p:cond delay="0"/>
                                          </p:stCondLst>
                                        </p:cTn>
                                        <p:tgtEl>
                                          <p:spTgt spid="39"/>
                                        </p:tgtEl>
                                        <p:attrNameLst>
                                          <p:attrName>style.visibility</p:attrName>
                                        </p:attrNameLst>
                                      </p:cBhvr>
                                      <p:to>
                                        <p:strVal val="visible"/>
                                      </p:to>
                                    </p:set>
                                    <p:anim calcmode="lin" valueType="num">
                                      <p:cBhvr>
                                        <p:cTn id="7" dur="1000" fill="hold"/>
                                        <p:tgtEl>
                                          <p:spTgt spid="39"/>
                                        </p:tgtEl>
                                        <p:attrNameLst>
                                          <p:attrName>ppt_x</p:attrName>
                                        </p:attrNameLst>
                                      </p:cBhvr>
                                      <p:tavLst>
                                        <p:tav tm="0">
                                          <p:val>
                                            <p:strVal val="#ppt_x-.2"/>
                                          </p:val>
                                        </p:tav>
                                        <p:tav tm="100000">
                                          <p:val>
                                            <p:strVal val="#ppt_x"/>
                                          </p:val>
                                        </p:tav>
                                      </p:tavLst>
                                    </p:anim>
                                    <p:anim calcmode="lin" valueType="num">
                                      <p:cBhvr>
                                        <p:cTn id="8" dur="1000" fill="hold"/>
                                        <p:tgtEl>
                                          <p:spTgt spid="39"/>
                                        </p:tgtEl>
                                        <p:attrNameLst>
                                          <p:attrName>ppt_y</p:attrName>
                                        </p:attrNameLst>
                                      </p:cBhvr>
                                      <p:tavLst>
                                        <p:tav tm="0">
                                          <p:val>
                                            <p:strVal val="#ppt_y"/>
                                          </p:val>
                                        </p:tav>
                                        <p:tav tm="100000">
                                          <p:val>
                                            <p:strVal val="#ppt_y"/>
                                          </p:val>
                                        </p:tav>
                                      </p:tavLst>
                                    </p:anim>
                                    <p:animEffect transition="in" filter="wipe(right)" prLst="gradientSize: 0.1">
                                      <p:cBhvr>
                                        <p:cTn id="9" dur="10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714876" y="5572140"/>
            <a:ext cx="4143404" cy="369332"/>
          </a:xfrm>
          <a:prstGeom prst="rect">
            <a:avLst/>
          </a:prstGeom>
          <a:noFill/>
        </p:spPr>
        <p:txBody>
          <a:bodyPr wrap="square" rtlCol="0">
            <a:spAutoFit/>
          </a:bodyPr>
          <a:lstStyle/>
          <a:p>
            <a:endParaRPr lang="es-ES" dirty="0"/>
          </a:p>
        </p:txBody>
      </p:sp>
      <p:sp>
        <p:nvSpPr>
          <p:cNvPr id="6" name="5 CuadroTexto"/>
          <p:cNvSpPr txBox="1"/>
          <p:nvPr/>
        </p:nvSpPr>
        <p:spPr>
          <a:xfrm>
            <a:off x="2971800" y="5983069"/>
            <a:ext cx="5957918" cy="646331"/>
          </a:xfrm>
          <a:prstGeom prst="rect">
            <a:avLst/>
          </a:prstGeom>
          <a:noFill/>
        </p:spPr>
        <p:txBody>
          <a:bodyPr wrap="square" rtlCol="0">
            <a:spAutoFit/>
          </a:bodyPr>
          <a:lstStyle/>
          <a:p>
            <a:pPr lvl="0" algn="just" fontAlgn="base">
              <a:spcBef>
                <a:spcPct val="0"/>
              </a:spcBef>
              <a:spcAft>
                <a:spcPct val="0"/>
              </a:spcAft>
              <a:tabLst>
                <a:tab pos="-914400" algn="l"/>
                <a:tab pos="-457200" algn="l"/>
                <a:tab pos="274638" algn="l"/>
                <a:tab pos="457200" algn="l"/>
              </a:tabLst>
            </a:pPr>
            <a:r>
              <a:rPr lang="es-ES_tradnl" dirty="0" smtClean="0">
                <a:latin typeface="Arial" pitchFamily="34" charset="0"/>
                <a:ea typeface="Times New Roman" pitchFamily="18" charset="0"/>
                <a:cs typeface="Arial" pitchFamily="34" charset="0"/>
              </a:rPr>
              <a:t>Dr. Jorge Ramírez Calzadilla</a:t>
            </a:r>
            <a:endParaRPr lang="es-ES" dirty="0" smtClean="0">
              <a:latin typeface="Arial" pitchFamily="34" charset="0"/>
              <a:cs typeface="Arial" pitchFamily="34" charset="0"/>
            </a:endParaRPr>
          </a:p>
          <a:p>
            <a:pPr lvl="0" algn="just" eaLnBrk="0" fontAlgn="base" hangingPunct="0">
              <a:spcBef>
                <a:spcPct val="0"/>
              </a:spcBef>
              <a:spcAft>
                <a:spcPct val="0"/>
              </a:spcAft>
              <a:tabLst>
                <a:tab pos="-914400" algn="l"/>
                <a:tab pos="-457200" algn="l"/>
                <a:tab pos="274638" algn="l"/>
                <a:tab pos="457200" algn="l"/>
              </a:tabLst>
            </a:pPr>
            <a:r>
              <a:rPr lang="es-ES_tradnl" dirty="0" smtClean="0">
                <a:latin typeface="Arial" pitchFamily="34" charset="0"/>
                <a:ea typeface="Times New Roman" pitchFamily="18" charset="0"/>
                <a:cs typeface="Arial" pitchFamily="34" charset="0"/>
              </a:rPr>
              <a:t>Departamento de Estudios </a:t>
            </a:r>
            <a:r>
              <a:rPr lang="es-ES_tradnl" dirty="0" err="1" smtClean="0">
                <a:latin typeface="Arial" pitchFamily="34" charset="0"/>
                <a:ea typeface="Times New Roman" pitchFamily="18" charset="0"/>
                <a:cs typeface="Arial" pitchFamily="34" charset="0"/>
              </a:rPr>
              <a:t>Sociorreligiosos</a:t>
            </a:r>
            <a:r>
              <a:rPr lang="es-ES_tradnl" dirty="0" smtClean="0">
                <a:latin typeface="Arial" pitchFamily="34" charset="0"/>
                <a:ea typeface="Times New Roman" pitchFamily="18" charset="0"/>
                <a:cs typeface="Arial" pitchFamily="34" charset="0"/>
              </a:rPr>
              <a:t> (DESR</a:t>
            </a:r>
            <a:endParaRPr lang="es-ES" dirty="0">
              <a:latin typeface="Arial" pitchFamily="34" charset="0"/>
              <a:cs typeface="Arial" pitchFamily="34" charset="0"/>
            </a:endParaRPr>
          </a:p>
        </p:txBody>
      </p:sp>
      <p:sp>
        <p:nvSpPr>
          <p:cNvPr id="8" name="7 Rectángulo"/>
          <p:cNvSpPr/>
          <p:nvPr/>
        </p:nvSpPr>
        <p:spPr>
          <a:xfrm>
            <a:off x="2514600" y="2457271"/>
            <a:ext cx="6248400" cy="1200329"/>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buNone/>
            </a:pPr>
            <a:r>
              <a:rPr lang="es-ES_tradnl" sz="2400" dirty="0" smtClean="0">
                <a:latin typeface="Arial" pitchFamily="34" charset="0"/>
                <a:cs typeface="Arial" pitchFamily="34" charset="0"/>
              </a:rPr>
              <a:t>Su peculiaridad reside </a:t>
            </a:r>
            <a:r>
              <a:rPr lang="es-ES_tradnl" sz="2400" u="sng" dirty="0" smtClean="0">
                <a:latin typeface="Arial" pitchFamily="34" charset="0"/>
                <a:cs typeface="Arial" pitchFamily="34" charset="0"/>
              </a:rPr>
              <a:t>en la aceptación, en maneras y niveles diversos, de la existencia objetiva de lo sobrenatural</a:t>
            </a:r>
            <a:r>
              <a:rPr lang="es-ES_tradnl" sz="2400" dirty="0" smtClean="0">
                <a:latin typeface="Arial" pitchFamily="34" charset="0"/>
                <a:cs typeface="Arial" pitchFamily="34" charset="0"/>
              </a:rPr>
              <a:t>    </a:t>
            </a:r>
            <a:endParaRPr lang="es-ES" sz="2400" dirty="0">
              <a:latin typeface="Arial" pitchFamily="34" charset="0"/>
              <a:cs typeface="Arial" pitchFamily="34" charset="0"/>
            </a:endParaRPr>
          </a:p>
        </p:txBody>
      </p:sp>
      <p:sp>
        <p:nvSpPr>
          <p:cNvPr id="9" name="8 Rectángulo"/>
          <p:cNvSpPr/>
          <p:nvPr/>
        </p:nvSpPr>
        <p:spPr>
          <a:xfrm>
            <a:off x="533400" y="457200"/>
            <a:ext cx="4800600" cy="156966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lvl="0" algn="just"/>
            <a:r>
              <a:rPr lang="es-ES_tradnl" sz="2400" dirty="0" smtClean="0">
                <a:solidFill>
                  <a:prstClr val="black"/>
                </a:solidFill>
                <a:latin typeface="Arial" pitchFamily="34" charset="0"/>
                <a:cs typeface="Arial" pitchFamily="34" charset="0"/>
              </a:rPr>
              <a:t>La religión constituye un fenómeno mutable, ella consiste en un reflejo peculiar de la realidad </a:t>
            </a:r>
            <a:endParaRPr lang="es-ES_tradnl" sz="2400" u="sng" dirty="0" smtClean="0">
              <a:solidFill>
                <a:prstClr val="black"/>
              </a:solidFill>
              <a:latin typeface="Arial" pitchFamily="34" charset="0"/>
              <a:cs typeface="Arial" pitchFamily="34" charset="0"/>
            </a:endParaRPr>
          </a:p>
        </p:txBody>
      </p:sp>
      <p:sp>
        <p:nvSpPr>
          <p:cNvPr id="10" name="9 Rectángulo"/>
          <p:cNvSpPr/>
          <p:nvPr/>
        </p:nvSpPr>
        <p:spPr>
          <a:xfrm>
            <a:off x="304800" y="4068529"/>
            <a:ext cx="8734030" cy="156966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r>
              <a:rPr lang="es-ES_tradnl" sz="2400" dirty="0" smtClean="0">
                <a:solidFill>
                  <a:prstClr val="black"/>
                </a:solidFill>
                <a:latin typeface="Arial" pitchFamily="34" charset="0"/>
                <a:cs typeface="Arial" pitchFamily="34" charset="0"/>
              </a:rPr>
              <a:t>La religión es una </a:t>
            </a:r>
            <a:r>
              <a:rPr lang="es-ES_tradnl" sz="2400" u="sng" dirty="0" smtClean="0">
                <a:solidFill>
                  <a:prstClr val="black"/>
                </a:solidFill>
                <a:latin typeface="Arial" pitchFamily="34" charset="0"/>
                <a:cs typeface="Arial" pitchFamily="34" charset="0"/>
              </a:rPr>
              <a:t>representación ideal </a:t>
            </a:r>
            <a:r>
              <a:rPr lang="es-ES_tradnl" sz="2400" dirty="0" smtClean="0">
                <a:solidFill>
                  <a:prstClr val="black"/>
                </a:solidFill>
                <a:latin typeface="Arial" pitchFamily="34" charset="0"/>
                <a:cs typeface="Arial" pitchFamily="34" charset="0"/>
              </a:rPr>
              <a:t>de las relaciones </a:t>
            </a:r>
            <a:r>
              <a:rPr lang="es-ES_tradnl" sz="2400" u="sng" dirty="0" smtClean="0">
                <a:solidFill>
                  <a:prstClr val="black"/>
                </a:solidFill>
                <a:latin typeface="Arial" pitchFamily="34" charset="0"/>
                <a:cs typeface="Arial" pitchFamily="34" charset="0"/>
              </a:rPr>
              <a:t>de los hombres entre sí </a:t>
            </a:r>
            <a:r>
              <a:rPr lang="es-ES_tradnl" sz="2400" dirty="0" smtClean="0">
                <a:solidFill>
                  <a:prstClr val="black"/>
                </a:solidFill>
                <a:latin typeface="Arial" pitchFamily="34" charset="0"/>
                <a:cs typeface="Arial" pitchFamily="34" charset="0"/>
              </a:rPr>
              <a:t>y con la </a:t>
            </a:r>
            <a:r>
              <a:rPr lang="es-ES_tradnl" sz="2400" u="sng" dirty="0" smtClean="0">
                <a:solidFill>
                  <a:prstClr val="black"/>
                </a:solidFill>
                <a:latin typeface="Arial" pitchFamily="34" charset="0"/>
                <a:cs typeface="Arial" pitchFamily="34" charset="0"/>
              </a:rPr>
              <a:t>naturalez</a:t>
            </a:r>
            <a:r>
              <a:rPr lang="es-ES_tradnl" sz="2400" dirty="0" smtClean="0">
                <a:solidFill>
                  <a:prstClr val="black"/>
                </a:solidFill>
                <a:latin typeface="Arial" pitchFamily="34" charset="0"/>
                <a:cs typeface="Arial" pitchFamily="34" charset="0"/>
              </a:rPr>
              <a:t>a, generando un campo específico, el de lo sobrenatural, en el que no interviene por definición la actividad humana.</a:t>
            </a:r>
            <a:endParaRPr lang="es-ES" sz="2400" dirty="0">
              <a:latin typeface="Arial" pitchFamily="34" charset="0"/>
              <a:cs typeface="Arial" pitchFamily="34" charset="0"/>
            </a:endParaRPr>
          </a:p>
        </p:txBody>
      </p:sp>
      <p:grpSp>
        <p:nvGrpSpPr>
          <p:cNvPr id="11" name="Group 21"/>
          <p:cNvGrpSpPr>
            <a:grpSpLocks/>
          </p:cNvGrpSpPr>
          <p:nvPr/>
        </p:nvGrpSpPr>
        <p:grpSpPr bwMode="auto">
          <a:xfrm>
            <a:off x="5486400" y="609600"/>
            <a:ext cx="3049702" cy="1000132"/>
            <a:chOff x="144" y="1248"/>
            <a:chExt cx="5452" cy="1816"/>
          </a:xfrm>
          <a:solidFill>
            <a:srgbClr val="00B050"/>
          </a:solidFill>
        </p:grpSpPr>
        <p:grpSp>
          <p:nvGrpSpPr>
            <p:cNvPr id="12" name="Group 22"/>
            <p:cNvGrpSpPr>
              <a:grpSpLocks/>
            </p:cNvGrpSpPr>
            <p:nvPr/>
          </p:nvGrpSpPr>
          <p:grpSpPr bwMode="auto">
            <a:xfrm>
              <a:off x="144" y="1248"/>
              <a:ext cx="5452" cy="1816"/>
              <a:chOff x="144" y="1248"/>
              <a:chExt cx="5452" cy="1816"/>
            </a:xfrm>
            <a:grpFill/>
          </p:grpSpPr>
          <p:grpSp>
            <p:nvGrpSpPr>
              <p:cNvPr id="14" name="Group 23"/>
              <p:cNvGrpSpPr>
                <a:grpSpLocks/>
              </p:cNvGrpSpPr>
              <p:nvPr/>
            </p:nvGrpSpPr>
            <p:grpSpPr bwMode="auto">
              <a:xfrm>
                <a:off x="144" y="1248"/>
                <a:ext cx="5452" cy="1816"/>
                <a:chOff x="144" y="1248"/>
                <a:chExt cx="5452" cy="1816"/>
              </a:xfrm>
              <a:grpFill/>
            </p:grpSpPr>
            <p:grpSp>
              <p:nvGrpSpPr>
                <p:cNvPr id="16" name="Group 24"/>
                <p:cNvGrpSpPr>
                  <a:grpSpLocks/>
                </p:cNvGrpSpPr>
                <p:nvPr/>
              </p:nvGrpSpPr>
              <p:grpSpPr bwMode="auto">
                <a:xfrm>
                  <a:off x="144" y="1248"/>
                  <a:ext cx="5452" cy="1816"/>
                  <a:chOff x="144" y="1248"/>
                  <a:chExt cx="5452" cy="1816"/>
                </a:xfrm>
                <a:grpFill/>
              </p:grpSpPr>
              <p:grpSp>
                <p:nvGrpSpPr>
                  <p:cNvPr id="18" name="Group 25"/>
                  <p:cNvGrpSpPr>
                    <a:grpSpLocks/>
                  </p:cNvGrpSpPr>
                  <p:nvPr/>
                </p:nvGrpSpPr>
                <p:grpSpPr bwMode="auto">
                  <a:xfrm>
                    <a:off x="144" y="1248"/>
                    <a:ext cx="5452" cy="1816"/>
                    <a:chOff x="144" y="1248"/>
                    <a:chExt cx="5452" cy="1816"/>
                  </a:xfrm>
                  <a:grpFill/>
                </p:grpSpPr>
                <p:grpSp>
                  <p:nvGrpSpPr>
                    <p:cNvPr id="20" name="Group 26"/>
                    <p:cNvGrpSpPr>
                      <a:grpSpLocks/>
                    </p:cNvGrpSpPr>
                    <p:nvPr/>
                  </p:nvGrpSpPr>
                  <p:grpSpPr bwMode="auto">
                    <a:xfrm>
                      <a:off x="144" y="1248"/>
                      <a:ext cx="5452" cy="1816"/>
                      <a:chOff x="144" y="1248"/>
                      <a:chExt cx="5452" cy="1816"/>
                    </a:xfrm>
                    <a:grpFill/>
                  </p:grpSpPr>
                  <p:sp>
                    <p:nvSpPr>
                      <p:cNvPr id="22" name="Freeform 27"/>
                      <p:cNvSpPr>
                        <a:spLocks/>
                      </p:cNvSpPr>
                      <p:nvPr/>
                    </p:nvSpPr>
                    <p:spPr bwMode="auto">
                      <a:xfrm>
                        <a:off x="2448" y="1392"/>
                        <a:ext cx="3148" cy="1672"/>
                      </a:xfrm>
                      <a:custGeom>
                        <a:avLst/>
                        <a:gdLst>
                          <a:gd name="T0" fmla="*/ 592 w 3148"/>
                          <a:gd name="T1" fmla="*/ 768 h 1672"/>
                          <a:gd name="T2" fmla="*/ 784 w 3148"/>
                          <a:gd name="T3" fmla="*/ 704 h 1672"/>
                          <a:gd name="T4" fmla="*/ 872 w 3148"/>
                          <a:gd name="T5" fmla="*/ 800 h 1672"/>
                          <a:gd name="T6" fmla="*/ 944 w 3148"/>
                          <a:gd name="T7" fmla="*/ 1016 h 1672"/>
                          <a:gd name="T8" fmla="*/ 984 w 3148"/>
                          <a:gd name="T9" fmla="*/ 1088 h 1672"/>
                          <a:gd name="T10" fmla="*/ 1208 w 3148"/>
                          <a:gd name="T11" fmla="*/ 1192 h 1672"/>
                          <a:gd name="T12" fmla="*/ 1592 w 3148"/>
                          <a:gd name="T13" fmla="*/ 1240 h 1672"/>
                          <a:gd name="T14" fmla="*/ 1568 w 3148"/>
                          <a:gd name="T15" fmla="*/ 1416 h 1672"/>
                          <a:gd name="T16" fmla="*/ 1464 w 3148"/>
                          <a:gd name="T17" fmla="*/ 1520 h 1672"/>
                          <a:gd name="T18" fmla="*/ 1376 w 3148"/>
                          <a:gd name="T19" fmla="*/ 1576 h 1672"/>
                          <a:gd name="T20" fmla="*/ 1368 w 3148"/>
                          <a:gd name="T21" fmla="*/ 1672 h 1672"/>
                          <a:gd name="T22" fmla="*/ 1552 w 3148"/>
                          <a:gd name="T23" fmla="*/ 1640 h 1672"/>
                          <a:gd name="T24" fmla="*/ 1792 w 3148"/>
                          <a:gd name="T25" fmla="*/ 1592 h 1672"/>
                          <a:gd name="T26" fmla="*/ 2216 w 3148"/>
                          <a:gd name="T27" fmla="*/ 1568 h 1672"/>
                          <a:gd name="T28" fmla="*/ 2624 w 3148"/>
                          <a:gd name="T29" fmla="*/ 1544 h 1672"/>
                          <a:gd name="T30" fmla="*/ 2760 w 3148"/>
                          <a:gd name="T31" fmla="*/ 1552 h 1672"/>
                          <a:gd name="T32" fmla="*/ 3128 w 3148"/>
                          <a:gd name="T33" fmla="*/ 1424 h 1672"/>
                          <a:gd name="T34" fmla="*/ 3048 w 3148"/>
                          <a:gd name="T35" fmla="*/ 1384 h 1672"/>
                          <a:gd name="T36" fmla="*/ 2872 w 3148"/>
                          <a:gd name="T37" fmla="*/ 1256 h 1672"/>
                          <a:gd name="T38" fmla="*/ 2696 w 3148"/>
                          <a:gd name="T39" fmla="*/ 1176 h 1672"/>
                          <a:gd name="T40" fmla="*/ 2400 w 3148"/>
                          <a:gd name="T41" fmla="*/ 1152 h 1672"/>
                          <a:gd name="T42" fmla="*/ 2392 w 3148"/>
                          <a:gd name="T43" fmla="*/ 1056 h 1672"/>
                          <a:gd name="T44" fmla="*/ 2296 w 3148"/>
                          <a:gd name="T45" fmla="*/ 936 h 1672"/>
                          <a:gd name="T46" fmla="*/ 2056 w 3148"/>
                          <a:gd name="T47" fmla="*/ 928 h 1672"/>
                          <a:gd name="T48" fmla="*/ 1904 w 3148"/>
                          <a:gd name="T49" fmla="*/ 928 h 1672"/>
                          <a:gd name="T50" fmla="*/ 1792 w 3148"/>
                          <a:gd name="T51" fmla="*/ 848 h 1672"/>
                          <a:gd name="T52" fmla="*/ 1712 w 3148"/>
                          <a:gd name="T53" fmla="*/ 784 h 1672"/>
                          <a:gd name="T54" fmla="*/ 1592 w 3148"/>
                          <a:gd name="T55" fmla="*/ 704 h 1672"/>
                          <a:gd name="T56" fmla="*/ 1440 w 3148"/>
                          <a:gd name="T57" fmla="*/ 592 h 1672"/>
                          <a:gd name="T58" fmla="*/ 1352 w 3148"/>
                          <a:gd name="T59" fmla="*/ 536 h 1672"/>
                          <a:gd name="T60" fmla="*/ 1256 w 3148"/>
                          <a:gd name="T61" fmla="*/ 480 h 1672"/>
                          <a:gd name="T62" fmla="*/ 1216 w 3148"/>
                          <a:gd name="T63" fmla="*/ 496 h 1672"/>
                          <a:gd name="T64" fmla="*/ 1456 w 3148"/>
                          <a:gd name="T65" fmla="*/ 640 h 1672"/>
                          <a:gd name="T66" fmla="*/ 1504 w 3148"/>
                          <a:gd name="T67" fmla="*/ 704 h 1672"/>
                          <a:gd name="T68" fmla="*/ 1600 w 3148"/>
                          <a:gd name="T69" fmla="*/ 784 h 1672"/>
                          <a:gd name="T70" fmla="*/ 1512 w 3148"/>
                          <a:gd name="T71" fmla="*/ 720 h 1672"/>
                          <a:gd name="T72" fmla="*/ 1296 w 3148"/>
                          <a:gd name="T73" fmla="*/ 600 h 1672"/>
                          <a:gd name="T74" fmla="*/ 1120 w 3148"/>
                          <a:gd name="T75" fmla="*/ 488 h 1672"/>
                          <a:gd name="T76" fmla="*/ 1024 w 3148"/>
                          <a:gd name="T77" fmla="*/ 440 h 1672"/>
                          <a:gd name="T78" fmla="*/ 832 w 3148"/>
                          <a:gd name="T79" fmla="*/ 328 h 1672"/>
                          <a:gd name="T80" fmla="*/ 480 w 3148"/>
                          <a:gd name="T81" fmla="*/ 296 h 1672"/>
                          <a:gd name="T82" fmla="*/ 416 w 3148"/>
                          <a:gd name="T83" fmla="*/ 224 h 1672"/>
                          <a:gd name="T84" fmla="*/ 352 w 3148"/>
                          <a:gd name="T85" fmla="*/ 168 h 1672"/>
                          <a:gd name="T86" fmla="*/ 216 w 3148"/>
                          <a:gd name="T87" fmla="*/ 64 h 1672"/>
                          <a:gd name="T88" fmla="*/ 0 w 3148"/>
                          <a:gd name="T89" fmla="*/ 32 h 16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148" h="1672">
                            <a:moveTo>
                              <a:pt x="520" y="744"/>
                            </a:moveTo>
                            <a:cubicBezTo>
                              <a:pt x="536" y="749"/>
                              <a:pt x="552" y="755"/>
                              <a:pt x="568" y="760"/>
                            </a:cubicBezTo>
                            <a:cubicBezTo>
                              <a:pt x="576" y="763"/>
                              <a:pt x="592" y="768"/>
                              <a:pt x="592" y="768"/>
                            </a:cubicBezTo>
                            <a:cubicBezTo>
                              <a:pt x="632" y="755"/>
                              <a:pt x="672" y="741"/>
                              <a:pt x="712" y="728"/>
                            </a:cubicBezTo>
                            <a:cubicBezTo>
                              <a:pt x="728" y="723"/>
                              <a:pt x="744" y="717"/>
                              <a:pt x="760" y="712"/>
                            </a:cubicBezTo>
                            <a:cubicBezTo>
                              <a:pt x="768" y="709"/>
                              <a:pt x="784" y="704"/>
                              <a:pt x="784" y="704"/>
                            </a:cubicBezTo>
                            <a:cubicBezTo>
                              <a:pt x="805" y="707"/>
                              <a:pt x="833" y="697"/>
                              <a:pt x="848" y="712"/>
                            </a:cubicBezTo>
                            <a:cubicBezTo>
                              <a:pt x="863" y="727"/>
                              <a:pt x="850" y="755"/>
                              <a:pt x="856" y="776"/>
                            </a:cubicBezTo>
                            <a:cubicBezTo>
                              <a:pt x="859" y="785"/>
                              <a:pt x="867" y="792"/>
                              <a:pt x="872" y="800"/>
                            </a:cubicBezTo>
                            <a:cubicBezTo>
                              <a:pt x="875" y="811"/>
                              <a:pt x="875" y="822"/>
                              <a:pt x="880" y="832"/>
                            </a:cubicBezTo>
                            <a:cubicBezTo>
                              <a:pt x="889" y="849"/>
                              <a:pt x="912" y="880"/>
                              <a:pt x="912" y="880"/>
                            </a:cubicBezTo>
                            <a:cubicBezTo>
                              <a:pt x="920" y="927"/>
                              <a:pt x="935" y="970"/>
                              <a:pt x="944" y="1016"/>
                            </a:cubicBezTo>
                            <a:cubicBezTo>
                              <a:pt x="947" y="1029"/>
                              <a:pt x="944" y="1045"/>
                              <a:pt x="952" y="1056"/>
                            </a:cubicBezTo>
                            <a:cubicBezTo>
                              <a:pt x="957" y="1063"/>
                              <a:pt x="968" y="1061"/>
                              <a:pt x="976" y="1064"/>
                            </a:cubicBezTo>
                            <a:cubicBezTo>
                              <a:pt x="979" y="1072"/>
                              <a:pt x="977" y="1083"/>
                              <a:pt x="984" y="1088"/>
                            </a:cubicBezTo>
                            <a:cubicBezTo>
                              <a:pt x="991" y="1093"/>
                              <a:pt x="1084" y="1119"/>
                              <a:pt x="1088" y="1120"/>
                            </a:cubicBezTo>
                            <a:cubicBezTo>
                              <a:pt x="1115" y="1138"/>
                              <a:pt x="1122" y="1158"/>
                              <a:pt x="1152" y="1168"/>
                            </a:cubicBezTo>
                            <a:cubicBezTo>
                              <a:pt x="1163" y="1202"/>
                              <a:pt x="1175" y="1203"/>
                              <a:pt x="1208" y="1192"/>
                            </a:cubicBezTo>
                            <a:cubicBezTo>
                              <a:pt x="1316" y="1219"/>
                              <a:pt x="1290" y="1211"/>
                              <a:pt x="1408" y="1200"/>
                            </a:cubicBezTo>
                            <a:cubicBezTo>
                              <a:pt x="1454" y="1208"/>
                              <a:pt x="1468" y="1224"/>
                              <a:pt x="1504" y="1200"/>
                            </a:cubicBezTo>
                            <a:cubicBezTo>
                              <a:pt x="1548" y="1206"/>
                              <a:pt x="1578" y="1198"/>
                              <a:pt x="1592" y="1240"/>
                            </a:cubicBezTo>
                            <a:cubicBezTo>
                              <a:pt x="1576" y="1289"/>
                              <a:pt x="1596" y="1297"/>
                              <a:pt x="1640" y="1312"/>
                            </a:cubicBezTo>
                            <a:cubicBezTo>
                              <a:pt x="1664" y="1347"/>
                              <a:pt x="1659" y="1368"/>
                              <a:pt x="1624" y="1392"/>
                            </a:cubicBezTo>
                            <a:cubicBezTo>
                              <a:pt x="1610" y="1433"/>
                              <a:pt x="1606" y="1441"/>
                              <a:pt x="1568" y="1416"/>
                            </a:cubicBezTo>
                            <a:cubicBezTo>
                              <a:pt x="1504" y="1459"/>
                              <a:pt x="1581" y="1403"/>
                              <a:pt x="1528" y="1456"/>
                            </a:cubicBezTo>
                            <a:cubicBezTo>
                              <a:pt x="1465" y="1519"/>
                              <a:pt x="1546" y="1417"/>
                              <a:pt x="1480" y="1496"/>
                            </a:cubicBezTo>
                            <a:cubicBezTo>
                              <a:pt x="1474" y="1503"/>
                              <a:pt x="1472" y="1514"/>
                              <a:pt x="1464" y="1520"/>
                            </a:cubicBezTo>
                            <a:cubicBezTo>
                              <a:pt x="1450" y="1531"/>
                              <a:pt x="1431" y="1534"/>
                              <a:pt x="1416" y="1544"/>
                            </a:cubicBezTo>
                            <a:cubicBezTo>
                              <a:pt x="1411" y="1552"/>
                              <a:pt x="1408" y="1562"/>
                              <a:pt x="1400" y="1568"/>
                            </a:cubicBezTo>
                            <a:cubicBezTo>
                              <a:pt x="1393" y="1573"/>
                              <a:pt x="1382" y="1570"/>
                              <a:pt x="1376" y="1576"/>
                            </a:cubicBezTo>
                            <a:cubicBezTo>
                              <a:pt x="1370" y="1582"/>
                              <a:pt x="1373" y="1593"/>
                              <a:pt x="1368" y="1600"/>
                            </a:cubicBezTo>
                            <a:cubicBezTo>
                              <a:pt x="1362" y="1608"/>
                              <a:pt x="1352" y="1611"/>
                              <a:pt x="1344" y="1616"/>
                            </a:cubicBezTo>
                            <a:cubicBezTo>
                              <a:pt x="1333" y="1649"/>
                              <a:pt x="1334" y="1661"/>
                              <a:pt x="1368" y="1672"/>
                            </a:cubicBezTo>
                            <a:cubicBezTo>
                              <a:pt x="1384" y="1667"/>
                              <a:pt x="1400" y="1661"/>
                              <a:pt x="1416" y="1656"/>
                            </a:cubicBezTo>
                            <a:cubicBezTo>
                              <a:pt x="1424" y="1653"/>
                              <a:pt x="1440" y="1648"/>
                              <a:pt x="1440" y="1648"/>
                            </a:cubicBezTo>
                            <a:cubicBezTo>
                              <a:pt x="1521" y="1658"/>
                              <a:pt x="1484" y="1663"/>
                              <a:pt x="1552" y="1640"/>
                            </a:cubicBezTo>
                            <a:cubicBezTo>
                              <a:pt x="1568" y="1635"/>
                              <a:pt x="1584" y="1629"/>
                              <a:pt x="1600" y="1624"/>
                            </a:cubicBezTo>
                            <a:cubicBezTo>
                              <a:pt x="1608" y="1621"/>
                              <a:pt x="1624" y="1616"/>
                              <a:pt x="1624" y="1616"/>
                            </a:cubicBezTo>
                            <a:cubicBezTo>
                              <a:pt x="1675" y="1650"/>
                              <a:pt x="1744" y="1624"/>
                              <a:pt x="1792" y="1592"/>
                            </a:cubicBezTo>
                            <a:cubicBezTo>
                              <a:pt x="1843" y="1600"/>
                              <a:pt x="1855" y="1594"/>
                              <a:pt x="1904" y="1584"/>
                            </a:cubicBezTo>
                            <a:cubicBezTo>
                              <a:pt x="1971" y="1601"/>
                              <a:pt x="2038" y="1571"/>
                              <a:pt x="2104" y="1560"/>
                            </a:cubicBezTo>
                            <a:cubicBezTo>
                              <a:pt x="2143" y="1568"/>
                              <a:pt x="2178" y="1581"/>
                              <a:pt x="2216" y="1568"/>
                            </a:cubicBezTo>
                            <a:cubicBezTo>
                              <a:pt x="2389" y="1575"/>
                              <a:pt x="2381" y="1569"/>
                              <a:pt x="2504" y="1600"/>
                            </a:cubicBezTo>
                            <a:cubicBezTo>
                              <a:pt x="2539" y="1597"/>
                              <a:pt x="2576" y="1607"/>
                              <a:pt x="2608" y="1592"/>
                            </a:cubicBezTo>
                            <a:cubicBezTo>
                              <a:pt x="2623" y="1585"/>
                              <a:pt x="2608" y="1549"/>
                              <a:pt x="2624" y="1544"/>
                            </a:cubicBezTo>
                            <a:cubicBezTo>
                              <a:pt x="2632" y="1541"/>
                              <a:pt x="2640" y="1539"/>
                              <a:pt x="2648" y="1536"/>
                            </a:cubicBezTo>
                            <a:cubicBezTo>
                              <a:pt x="2636" y="1595"/>
                              <a:pt x="2641" y="1586"/>
                              <a:pt x="2696" y="1600"/>
                            </a:cubicBezTo>
                            <a:cubicBezTo>
                              <a:pt x="2717" y="1569"/>
                              <a:pt x="2730" y="1569"/>
                              <a:pt x="2760" y="1552"/>
                            </a:cubicBezTo>
                            <a:cubicBezTo>
                              <a:pt x="2777" y="1543"/>
                              <a:pt x="2790" y="1526"/>
                              <a:pt x="2808" y="1520"/>
                            </a:cubicBezTo>
                            <a:cubicBezTo>
                              <a:pt x="2888" y="1493"/>
                              <a:pt x="2981" y="1486"/>
                              <a:pt x="3064" y="1480"/>
                            </a:cubicBezTo>
                            <a:cubicBezTo>
                              <a:pt x="3120" y="1443"/>
                              <a:pt x="3101" y="1464"/>
                              <a:pt x="3128" y="1424"/>
                            </a:cubicBezTo>
                            <a:cubicBezTo>
                              <a:pt x="3123" y="1416"/>
                              <a:pt x="3114" y="1409"/>
                              <a:pt x="3112" y="1400"/>
                            </a:cubicBezTo>
                            <a:cubicBezTo>
                              <a:pt x="3104" y="1354"/>
                              <a:pt x="3148" y="1395"/>
                              <a:pt x="3096" y="1360"/>
                            </a:cubicBezTo>
                            <a:cubicBezTo>
                              <a:pt x="3084" y="1368"/>
                              <a:pt x="3065" y="1384"/>
                              <a:pt x="3048" y="1384"/>
                            </a:cubicBezTo>
                            <a:cubicBezTo>
                              <a:pt x="3024" y="1384"/>
                              <a:pt x="2999" y="1360"/>
                              <a:pt x="2976" y="1352"/>
                            </a:cubicBezTo>
                            <a:cubicBezTo>
                              <a:pt x="2953" y="1329"/>
                              <a:pt x="2916" y="1289"/>
                              <a:pt x="2888" y="1280"/>
                            </a:cubicBezTo>
                            <a:cubicBezTo>
                              <a:pt x="2883" y="1272"/>
                              <a:pt x="2880" y="1262"/>
                              <a:pt x="2872" y="1256"/>
                            </a:cubicBezTo>
                            <a:cubicBezTo>
                              <a:pt x="2865" y="1251"/>
                              <a:pt x="2854" y="1254"/>
                              <a:pt x="2848" y="1248"/>
                            </a:cubicBezTo>
                            <a:cubicBezTo>
                              <a:pt x="2805" y="1205"/>
                              <a:pt x="2880" y="1237"/>
                              <a:pt x="2816" y="1216"/>
                            </a:cubicBezTo>
                            <a:cubicBezTo>
                              <a:pt x="2799" y="1165"/>
                              <a:pt x="2742" y="1187"/>
                              <a:pt x="2696" y="1176"/>
                            </a:cubicBezTo>
                            <a:cubicBezTo>
                              <a:pt x="2650" y="1145"/>
                              <a:pt x="2597" y="1154"/>
                              <a:pt x="2552" y="1184"/>
                            </a:cubicBezTo>
                            <a:cubicBezTo>
                              <a:pt x="2495" y="1146"/>
                              <a:pt x="2523" y="1147"/>
                              <a:pt x="2472" y="1160"/>
                            </a:cubicBezTo>
                            <a:cubicBezTo>
                              <a:pt x="2435" y="1184"/>
                              <a:pt x="2435" y="1175"/>
                              <a:pt x="2400" y="1152"/>
                            </a:cubicBezTo>
                            <a:cubicBezTo>
                              <a:pt x="2339" y="1172"/>
                              <a:pt x="2369" y="1171"/>
                              <a:pt x="2312" y="1160"/>
                            </a:cubicBezTo>
                            <a:cubicBezTo>
                              <a:pt x="2299" y="1120"/>
                              <a:pt x="2288" y="1088"/>
                              <a:pt x="2336" y="1072"/>
                            </a:cubicBezTo>
                            <a:cubicBezTo>
                              <a:pt x="2367" y="1093"/>
                              <a:pt x="2380" y="1093"/>
                              <a:pt x="2392" y="1056"/>
                            </a:cubicBezTo>
                            <a:cubicBezTo>
                              <a:pt x="2388" y="1031"/>
                              <a:pt x="2391" y="995"/>
                              <a:pt x="2368" y="976"/>
                            </a:cubicBezTo>
                            <a:cubicBezTo>
                              <a:pt x="2361" y="971"/>
                              <a:pt x="2351" y="972"/>
                              <a:pt x="2344" y="968"/>
                            </a:cubicBezTo>
                            <a:cubicBezTo>
                              <a:pt x="2327" y="959"/>
                              <a:pt x="2296" y="936"/>
                              <a:pt x="2296" y="936"/>
                            </a:cubicBezTo>
                            <a:cubicBezTo>
                              <a:pt x="2238" y="955"/>
                              <a:pt x="2177" y="965"/>
                              <a:pt x="2120" y="984"/>
                            </a:cubicBezTo>
                            <a:cubicBezTo>
                              <a:pt x="2115" y="976"/>
                              <a:pt x="2111" y="966"/>
                              <a:pt x="2104" y="960"/>
                            </a:cubicBezTo>
                            <a:cubicBezTo>
                              <a:pt x="2090" y="947"/>
                              <a:pt x="2056" y="928"/>
                              <a:pt x="2056" y="928"/>
                            </a:cubicBezTo>
                            <a:cubicBezTo>
                              <a:pt x="2053" y="920"/>
                              <a:pt x="2054" y="910"/>
                              <a:pt x="2048" y="904"/>
                            </a:cubicBezTo>
                            <a:cubicBezTo>
                              <a:pt x="2042" y="898"/>
                              <a:pt x="1987" y="876"/>
                              <a:pt x="1976" y="872"/>
                            </a:cubicBezTo>
                            <a:cubicBezTo>
                              <a:pt x="1858" y="885"/>
                              <a:pt x="1927" y="859"/>
                              <a:pt x="1904" y="928"/>
                            </a:cubicBezTo>
                            <a:cubicBezTo>
                              <a:pt x="1853" y="915"/>
                              <a:pt x="1877" y="903"/>
                              <a:pt x="1832" y="888"/>
                            </a:cubicBezTo>
                            <a:cubicBezTo>
                              <a:pt x="1873" y="874"/>
                              <a:pt x="1877" y="865"/>
                              <a:pt x="1840" y="840"/>
                            </a:cubicBezTo>
                            <a:cubicBezTo>
                              <a:pt x="1824" y="843"/>
                              <a:pt x="1808" y="844"/>
                              <a:pt x="1792" y="848"/>
                            </a:cubicBezTo>
                            <a:cubicBezTo>
                              <a:pt x="1776" y="852"/>
                              <a:pt x="1744" y="864"/>
                              <a:pt x="1744" y="864"/>
                            </a:cubicBezTo>
                            <a:cubicBezTo>
                              <a:pt x="1749" y="848"/>
                              <a:pt x="1755" y="832"/>
                              <a:pt x="1760" y="816"/>
                            </a:cubicBezTo>
                            <a:cubicBezTo>
                              <a:pt x="1766" y="798"/>
                              <a:pt x="1728" y="795"/>
                              <a:pt x="1712" y="784"/>
                            </a:cubicBezTo>
                            <a:cubicBezTo>
                              <a:pt x="1696" y="773"/>
                              <a:pt x="1680" y="763"/>
                              <a:pt x="1664" y="752"/>
                            </a:cubicBezTo>
                            <a:cubicBezTo>
                              <a:pt x="1648" y="741"/>
                              <a:pt x="1632" y="731"/>
                              <a:pt x="1616" y="720"/>
                            </a:cubicBezTo>
                            <a:cubicBezTo>
                              <a:pt x="1608" y="715"/>
                              <a:pt x="1592" y="704"/>
                              <a:pt x="1592" y="704"/>
                            </a:cubicBezTo>
                            <a:cubicBezTo>
                              <a:pt x="1581" y="688"/>
                              <a:pt x="1578" y="662"/>
                              <a:pt x="1560" y="656"/>
                            </a:cubicBezTo>
                            <a:cubicBezTo>
                              <a:pt x="1494" y="634"/>
                              <a:pt x="1526" y="649"/>
                              <a:pt x="1464" y="608"/>
                            </a:cubicBezTo>
                            <a:cubicBezTo>
                              <a:pt x="1456" y="603"/>
                              <a:pt x="1449" y="595"/>
                              <a:pt x="1440" y="592"/>
                            </a:cubicBezTo>
                            <a:cubicBezTo>
                              <a:pt x="1424" y="587"/>
                              <a:pt x="1392" y="576"/>
                              <a:pt x="1392" y="576"/>
                            </a:cubicBezTo>
                            <a:cubicBezTo>
                              <a:pt x="1387" y="568"/>
                              <a:pt x="1383" y="559"/>
                              <a:pt x="1376" y="552"/>
                            </a:cubicBezTo>
                            <a:cubicBezTo>
                              <a:pt x="1369" y="545"/>
                              <a:pt x="1358" y="544"/>
                              <a:pt x="1352" y="536"/>
                            </a:cubicBezTo>
                            <a:cubicBezTo>
                              <a:pt x="1347" y="529"/>
                              <a:pt x="1349" y="519"/>
                              <a:pt x="1344" y="512"/>
                            </a:cubicBezTo>
                            <a:cubicBezTo>
                              <a:pt x="1338" y="503"/>
                              <a:pt x="1328" y="496"/>
                              <a:pt x="1320" y="488"/>
                            </a:cubicBezTo>
                            <a:cubicBezTo>
                              <a:pt x="1305" y="443"/>
                              <a:pt x="1292" y="468"/>
                              <a:pt x="1256" y="480"/>
                            </a:cubicBezTo>
                            <a:cubicBezTo>
                              <a:pt x="1240" y="477"/>
                              <a:pt x="1224" y="476"/>
                              <a:pt x="1208" y="472"/>
                            </a:cubicBezTo>
                            <a:cubicBezTo>
                              <a:pt x="1200" y="470"/>
                              <a:pt x="1190" y="458"/>
                              <a:pt x="1184" y="464"/>
                            </a:cubicBezTo>
                            <a:cubicBezTo>
                              <a:pt x="1163" y="485"/>
                              <a:pt x="1216" y="496"/>
                              <a:pt x="1216" y="496"/>
                            </a:cubicBezTo>
                            <a:cubicBezTo>
                              <a:pt x="1231" y="504"/>
                              <a:pt x="1318" y="574"/>
                              <a:pt x="1336" y="576"/>
                            </a:cubicBezTo>
                            <a:cubicBezTo>
                              <a:pt x="1357" y="579"/>
                              <a:pt x="1379" y="581"/>
                              <a:pt x="1400" y="584"/>
                            </a:cubicBezTo>
                            <a:cubicBezTo>
                              <a:pt x="1437" y="639"/>
                              <a:pt x="1414" y="626"/>
                              <a:pt x="1456" y="640"/>
                            </a:cubicBezTo>
                            <a:cubicBezTo>
                              <a:pt x="1461" y="648"/>
                              <a:pt x="1465" y="657"/>
                              <a:pt x="1472" y="664"/>
                            </a:cubicBezTo>
                            <a:cubicBezTo>
                              <a:pt x="1479" y="671"/>
                              <a:pt x="1490" y="672"/>
                              <a:pt x="1496" y="680"/>
                            </a:cubicBezTo>
                            <a:cubicBezTo>
                              <a:pt x="1501" y="687"/>
                              <a:pt x="1498" y="698"/>
                              <a:pt x="1504" y="704"/>
                            </a:cubicBezTo>
                            <a:cubicBezTo>
                              <a:pt x="1510" y="710"/>
                              <a:pt x="1520" y="708"/>
                              <a:pt x="1528" y="712"/>
                            </a:cubicBezTo>
                            <a:cubicBezTo>
                              <a:pt x="1537" y="716"/>
                              <a:pt x="1544" y="723"/>
                              <a:pt x="1552" y="728"/>
                            </a:cubicBezTo>
                            <a:cubicBezTo>
                              <a:pt x="1579" y="768"/>
                              <a:pt x="1586" y="741"/>
                              <a:pt x="1600" y="784"/>
                            </a:cubicBezTo>
                            <a:cubicBezTo>
                              <a:pt x="1584" y="789"/>
                              <a:pt x="1568" y="795"/>
                              <a:pt x="1552" y="800"/>
                            </a:cubicBezTo>
                            <a:cubicBezTo>
                              <a:pt x="1544" y="803"/>
                              <a:pt x="1528" y="808"/>
                              <a:pt x="1528" y="808"/>
                            </a:cubicBezTo>
                            <a:cubicBezTo>
                              <a:pt x="1535" y="772"/>
                              <a:pt x="1540" y="748"/>
                              <a:pt x="1512" y="720"/>
                            </a:cubicBezTo>
                            <a:cubicBezTo>
                              <a:pt x="1493" y="701"/>
                              <a:pt x="1440" y="688"/>
                              <a:pt x="1440" y="688"/>
                            </a:cubicBezTo>
                            <a:cubicBezTo>
                              <a:pt x="1418" y="656"/>
                              <a:pt x="1382" y="641"/>
                              <a:pt x="1344" y="632"/>
                            </a:cubicBezTo>
                            <a:cubicBezTo>
                              <a:pt x="1328" y="621"/>
                              <a:pt x="1314" y="606"/>
                              <a:pt x="1296" y="600"/>
                            </a:cubicBezTo>
                            <a:cubicBezTo>
                              <a:pt x="1239" y="581"/>
                              <a:pt x="1262" y="593"/>
                              <a:pt x="1224" y="568"/>
                            </a:cubicBezTo>
                            <a:cubicBezTo>
                              <a:pt x="1205" y="539"/>
                              <a:pt x="1188" y="539"/>
                              <a:pt x="1160" y="520"/>
                            </a:cubicBezTo>
                            <a:cubicBezTo>
                              <a:pt x="1124" y="466"/>
                              <a:pt x="1166" y="519"/>
                              <a:pt x="1120" y="488"/>
                            </a:cubicBezTo>
                            <a:cubicBezTo>
                              <a:pt x="1111" y="482"/>
                              <a:pt x="1106" y="469"/>
                              <a:pt x="1096" y="464"/>
                            </a:cubicBezTo>
                            <a:cubicBezTo>
                              <a:pt x="1081" y="456"/>
                              <a:pt x="1064" y="453"/>
                              <a:pt x="1048" y="448"/>
                            </a:cubicBezTo>
                            <a:cubicBezTo>
                              <a:pt x="1040" y="445"/>
                              <a:pt x="1024" y="440"/>
                              <a:pt x="1024" y="440"/>
                            </a:cubicBezTo>
                            <a:cubicBezTo>
                              <a:pt x="1009" y="425"/>
                              <a:pt x="996" y="409"/>
                              <a:pt x="976" y="400"/>
                            </a:cubicBezTo>
                            <a:cubicBezTo>
                              <a:pt x="961" y="393"/>
                              <a:pt x="942" y="393"/>
                              <a:pt x="928" y="384"/>
                            </a:cubicBezTo>
                            <a:cubicBezTo>
                              <a:pt x="897" y="363"/>
                              <a:pt x="866" y="343"/>
                              <a:pt x="832" y="328"/>
                            </a:cubicBezTo>
                            <a:cubicBezTo>
                              <a:pt x="832" y="328"/>
                              <a:pt x="772" y="308"/>
                              <a:pt x="760" y="304"/>
                            </a:cubicBezTo>
                            <a:cubicBezTo>
                              <a:pt x="752" y="301"/>
                              <a:pt x="736" y="296"/>
                              <a:pt x="736" y="296"/>
                            </a:cubicBezTo>
                            <a:cubicBezTo>
                              <a:pt x="583" y="311"/>
                              <a:pt x="601" y="311"/>
                              <a:pt x="480" y="296"/>
                            </a:cubicBezTo>
                            <a:cubicBezTo>
                              <a:pt x="460" y="236"/>
                              <a:pt x="489" y="308"/>
                              <a:pt x="448" y="256"/>
                            </a:cubicBezTo>
                            <a:cubicBezTo>
                              <a:pt x="443" y="249"/>
                              <a:pt x="446" y="238"/>
                              <a:pt x="440" y="232"/>
                            </a:cubicBezTo>
                            <a:cubicBezTo>
                              <a:pt x="434" y="226"/>
                              <a:pt x="424" y="228"/>
                              <a:pt x="416" y="224"/>
                            </a:cubicBezTo>
                            <a:cubicBezTo>
                              <a:pt x="407" y="220"/>
                              <a:pt x="400" y="213"/>
                              <a:pt x="392" y="208"/>
                            </a:cubicBezTo>
                            <a:cubicBezTo>
                              <a:pt x="387" y="200"/>
                              <a:pt x="383" y="191"/>
                              <a:pt x="376" y="184"/>
                            </a:cubicBezTo>
                            <a:cubicBezTo>
                              <a:pt x="369" y="177"/>
                              <a:pt x="357" y="176"/>
                              <a:pt x="352" y="168"/>
                            </a:cubicBezTo>
                            <a:cubicBezTo>
                              <a:pt x="343" y="154"/>
                              <a:pt x="341" y="136"/>
                              <a:pt x="336" y="120"/>
                            </a:cubicBezTo>
                            <a:cubicBezTo>
                              <a:pt x="333" y="112"/>
                              <a:pt x="320" y="116"/>
                              <a:pt x="312" y="112"/>
                            </a:cubicBezTo>
                            <a:cubicBezTo>
                              <a:pt x="280" y="96"/>
                              <a:pt x="251" y="76"/>
                              <a:pt x="216" y="64"/>
                            </a:cubicBezTo>
                            <a:cubicBezTo>
                              <a:pt x="211" y="56"/>
                              <a:pt x="208" y="45"/>
                              <a:pt x="200" y="40"/>
                            </a:cubicBezTo>
                            <a:cubicBezTo>
                              <a:pt x="195" y="37"/>
                              <a:pt x="114" y="3"/>
                              <a:pt x="104" y="0"/>
                            </a:cubicBezTo>
                            <a:cubicBezTo>
                              <a:pt x="68" y="12"/>
                              <a:pt x="37" y="32"/>
                              <a:pt x="0" y="3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nvGrpSpPr>
                      <p:cNvPr id="23" name="Group 28"/>
                      <p:cNvGrpSpPr>
                        <a:grpSpLocks/>
                      </p:cNvGrpSpPr>
                      <p:nvPr/>
                    </p:nvGrpSpPr>
                    <p:grpSpPr bwMode="auto">
                      <a:xfrm>
                        <a:off x="144" y="1248"/>
                        <a:ext cx="2834" cy="889"/>
                        <a:chOff x="134" y="1247"/>
                        <a:chExt cx="2834" cy="889"/>
                      </a:xfrm>
                      <a:grpFill/>
                    </p:grpSpPr>
                    <p:sp>
                      <p:nvSpPr>
                        <p:cNvPr id="24" name="Freeform 29"/>
                        <p:cNvSpPr>
                          <a:spLocks/>
                        </p:cNvSpPr>
                        <p:nvPr/>
                      </p:nvSpPr>
                      <p:spPr bwMode="auto">
                        <a:xfrm>
                          <a:off x="134" y="1247"/>
                          <a:ext cx="2834" cy="889"/>
                        </a:xfrm>
                        <a:custGeom>
                          <a:avLst/>
                          <a:gdLst>
                            <a:gd name="T0" fmla="*/ 2066 w 2834"/>
                            <a:gd name="T1" fmla="*/ 113 h 889"/>
                            <a:gd name="T2" fmla="*/ 1954 w 2834"/>
                            <a:gd name="T3" fmla="*/ 73 h 889"/>
                            <a:gd name="T4" fmla="*/ 1866 w 2834"/>
                            <a:gd name="T5" fmla="*/ 73 h 889"/>
                            <a:gd name="T6" fmla="*/ 1706 w 2834"/>
                            <a:gd name="T7" fmla="*/ 57 h 889"/>
                            <a:gd name="T8" fmla="*/ 1354 w 2834"/>
                            <a:gd name="T9" fmla="*/ 17 h 889"/>
                            <a:gd name="T10" fmla="*/ 1258 w 2834"/>
                            <a:gd name="T11" fmla="*/ 57 h 889"/>
                            <a:gd name="T12" fmla="*/ 1082 w 2834"/>
                            <a:gd name="T13" fmla="*/ 129 h 889"/>
                            <a:gd name="T14" fmla="*/ 946 w 2834"/>
                            <a:gd name="T15" fmla="*/ 113 h 889"/>
                            <a:gd name="T16" fmla="*/ 786 w 2834"/>
                            <a:gd name="T17" fmla="*/ 177 h 889"/>
                            <a:gd name="T18" fmla="*/ 746 w 2834"/>
                            <a:gd name="T19" fmla="*/ 193 h 889"/>
                            <a:gd name="T20" fmla="*/ 674 w 2834"/>
                            <a:gd name="T21" fmla="*/ 233 h 889"/>
                            <a:gd name="T22" fmla="*/ 402 w 2834"/>
                            <a:gd name="T23" fmla="*/ 329 h 889"/>
                            <a:gd name="T24" fmla="*/ 362 w 2834"/>
                            <a:gd name="T25" fmla="*/ 361 h 889"/>
                            <a:gd name="T26" fmla="*/ 322 w 2834"/>
                            <a:gd name="T27" fmla="*/ 417 h 889"/>
                            <a:gd name="T28" fmla="*/ 290 w 2834"/>
                            <a:gd name="T29" fmla="*/ 473 h 889"/>
                            <a:gd name="T30" fmla="*/ 266 w 2834"/>
                            <a:gd name="T31" fmla="*/ 521 h 889"/>
                            <a:gd name="T32" fmla="*/ 338 w 2834"/>
                            <a:gd name="T33" fmla="*/ 633 h 889"/>
                            <a:gd name="T34" fmla="*/ 266 w 2834"/>
                            <a:gd name="T35" fmla="*/ 641 h 889"/>
                            <a:gd name="T36" fmla="*/ 114 w 2834"/>
                            <a:gd name="T37" fmla="*/ 665 h 889"/>
                            <a:gd name="T38" fmla="*/ 42 w 2834"/>
                            <a:gd name="T39" fmla="*/ 697 h 889"/>
                            <a:gd name="T40" fmla="*/ 18 w 2834"/>
                            <a:gd name="T41" fmla="*/ 729 h 889"/>
                            <a:gd name="T42" fmla="*/ 186 w 2834"/>
                            <a:gd name="T43" fmla="*/ 705 h 889"/>
                            <a:gd name="T44" fmla="*/ 234 w 2834"/>
                            <a:gd name="T45" fmla="*/ 753 h 889"/>
                            <a:gd name="T46" fmla="*/ 290 w 2834"/>
                            <a:gd name="T47" fmla="*/ 777 h 889"/>
                            <a:gd name="T48" fmla="*/ 490 w 2834"/>
                            <a:gd name="T49" fmla="*/ 705 h 889"/>
                            <a:gd name="T50" fmla="*/ 514 w 2834"/>
                            <a:gd name="T51" fmla="*/ 625 h 889"/>
                            <a:gd name="T52" fmla="*/ 522 w 2834"/>
                            <a:gd name="T53" fmla="*/ 585 h 889"/>
                            <a:gd name="T54" fmla="*/ 794 w 2834"/>
                            <a:gd name="T55" fmla="*/ 561 h 889"/>
                            <a:gd name="T56" fmla="*/ 834 w 2834"/>
                            <a:gd name="T57" fmla="*/ 489 h 889"/>
                            <a:gd name="T58" fmla="*/ 930 w 2834"/>
                            <a:gd name="T59" fmla="*/ 441 h 889"/>
                            <a:gd name="T60" fmla="*/ 1082 w 2834"/>
                            <a:gd name="T61" fmla="*/ 345 h 889"/>
                            <a:gd name="T62" fmla="*/ 1570 w 2834"/>
                            <a:gd name="T63" fmla="*/ 305 h 889"/>
                            <a:gd name="T64" fmla="*/ 1602 w 2834"/>
                            <a:gd name="T65" fmla="*/ 441 h 889"/>
                            <a:gd name="T66" fmla="*/ 1506 w 2834"/>
                            <a:gd name="T67" fmla="*/ 441 h 889"/>
                            <a:gd name="T68" fmla="*/ 1402 w 2834"/>
                            <a:gd name="T69" fmla="*/ 441 h 889"/>
                            <a:gd name="T70" fmla="*/ 1426 w 2834"/>
                            <a:gd name="T71" fmla="*/ 489 h 889"/>
                            <a:gd name="T72" fmla="*/ 1626 w 2834"/>
                            <a:gd name="T73" fmla="*/ 585 h 889"/>
                            <a:gd name="T74" fmla="*/ 1802 w 2834"/>
                            <a:gd name="T75" fmla="*/ 593 h 889"/>
                            <a:gd name="T76" fmla="*/ 1898 w 2834"/>
                            <a:gd name="T77" fmla="*/ 617 h 889"/>
                            <a:gd name="T78" fmla="*/ 1890 w 2834"/>
                            <a:gd name="T79" fmla="*/ 521 h 889"/>
                            <a:gd name="T80" fmla="*/ 1914 w 2834"/>
                            <a:gd name="T81" fmla="*/ 569 h 889"/>
                            <a:gd name="T82" fmla="*/ 2090 w 2834"/>
                            <a:gd name="T83" fmla="*/ 649 h 889"/>
                            <a:gd name="T84" fmla="*/ 2234 w 2834"/>
                            <a:gd name="T85" fmla="*/ 633 h 889"/>
                            <a:gd name="T86" fmla="*/ 2322 w 2834"/>
                            <a:gd name="T87" fmla="*/ 665 h 889"/>
                            <a:gd name="T88" fmla="*/ 2362 w 2834"/>
                            <a:gd name="T89" fmla="*/ 697 h 889"/>
                            <a:gd name="T90" fmla="*/ 2466 w 2834"/>
                            <a:gd name="T91" fmla="*/ 777 h 889"/>
                            <a:gd name="T92" fmla="*/ 2650 w 2834"/>
                            <a:gd name="T93" fmla="*/ 833 h 889"/>
                            <a:gd name="T94" fmla="*/ 2778 w 2834"/>
                            <a:gd name="T95" fmla="*/ 889 h 88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34" h="889">
                              <a:moveTo>
                                <a:pt x="2162" y="81"/>
                              </a:moveTo>
                              <a:cubicBezTo>
                                <a:pt x="2121" y="95"/>
                                <a:pt x="2114" y="105"/>
                                <a:pt x="2066" y="113"/>
                              </a:cubicBezTo>
                              <a:cubicBezTo>
                                <a:pt x="2045" y="110"/>
                                <a:pt x="2022" y="112"/>
                                <a:pt x="2002" y="105"/>
                              </a:cubicBezTo>
                              <a:cubicBezTo>
                                <a:pt x="1984" y="99"/>
                                <a:pt x="1954" y="73"/>
                                <a:pt x="1954" y="73"/>
                              </a:cubicBezTo>
                              <a:cubicBezTo>
                                <a:pt x="1897" y="111"/>
                                <a:pt x="1925" y="110"/>
                                <a:pt x="1874" y="97"/>
                              </a:cubicBezTo>
                              <a:cubicBezTo>
                                <a:pt x="1871" y="89"/>
                                <a:pt x="1873" y="78"/>
                                <a:pt x="1866" y="73"/>
                              </a:cubicBezTo>
                              <a:cubicBezTo>
                                <a:pt x="1830" y="44"/>
                                <a:pt x="1755" y="83"/>
                                <a:pt x="1722" y="105"/>
                              </a:cubicBezTo>
                              <a:cubicBezTo>
                                <a:pt x="1717" y="89"/>
                                <a:pt x="1711" y="73"/>
                                <a:pt x="1706" y="57"/>
                              </a:cubicBezTo>
                              <a:cubicBezTo>
                                <a:pt x="1703" y="48"/>
                                <a:pt x="1628" y="35"/>
                                <a:pt x="1618" y="33"/>
                              </a:cubicBezTo>
                              <a:cubicBezTo>
                                <a:pt x="1536" y="60"/>
                                <a:pt x="1439" y="26"/>
                                <a:pt x="1354" y="17"/>
                              </a:cubicBezTo>
                              <a:cubicBezTo>
                                <a:pt x="1266" y="46"/>
                                <a:pt x="1399" y="0"/>
                                <a:pt x="1306" y="41"/>
                              </a:cubicBezTo>
                              <a:cubicBezTo>
                                <a:pt x="1291" y="48"/>
                                <a:pt x="1272" y="48"/>
                                <a:pt x="1258" y="57"/>
                              </a:cubicBezTo>
                              <a:cubicBezTo>
                                <a:pt x="1211" y="88"/>
                                <a:pt x="1215" y="92"/>
                                <a:pt x="1162" y="105"/>
                              </a:cubicBezTo>
                              <a:cubicBezTo>
                                <a:pt x="1114" y="117"/>
                                <a:pt x="1140" y="110"/>
                                <a:pt x="1082" y="129"/>
                              </a:cubicBezTo>
                              <a:cubicBezTo>
                                <a:pt x="1074" y="132"/>
                                <a:pt x="1058" y="137"/>
                                <a:pt x="1058" y="137"/>
                              </a:cubicBezTo>
                              <a:cubicBezTo>
                                <a:pt x="990" y="114"/>
                                <a:pt x="1027" y="123"/>
                                <a:pt x="946" y="113"/>
                              </a:cubicBezTo>
                              <a:cubicBezTo>
                                <a:pt x="904" y="127"/>
                                <a:pt x="914" y="147"/>
                                <a:pt x="874" y="121"/>
                              </a:cubicBezTo>
                              <a:cubicBezTo>
                                <a:pt x="827" y="137"/>
                                <a:pt x="826" y="164"/>
                                <a:pt x="786" y="177"/>
                              </a:cubicBezTo>
                              <a:cubicBezTo>
                                <a:pt x="778" y="174"/>
                                <a:pt x="770" y="166"/>
                                <a:pt x="762" y="169"/>
                              </a:cubicBezTo>
                              <a:cubicBezTo>
                                <a:pt x="753" y="173"/>
                                <a:pt x="754" y="187"/>
                                <a:pt x="746" y="193"/>
                              </a:cubicBezTo>
                              <a:cubicBezTo>
                                <a:pt x="739" y="198"/>
                                <a:pt x="729" y="197"/>
                                <a:pt x="722" y="201"/>
                              </a:cubicBezTo>
                              <a:cubicBezTo>
                                <a:pt x="705" y="210"/>
                                <a:pt x="692" y="227"/>
                                <a:pt x="674" y="233"/>
                              </a:cubicBezTo>
                              <a:cubicBezTo>
                                <a:pt x="622" y="250"/>
                                <a:pt x="543" y="259"/>
                                <a:pt x="498" y="281"/>
                              </a:cubicBezTo>
                              <a:cubicBezTo>
                                <a:pt x="466" y="297"/>
                                <a:pt x="437" y="317"/>
                                <a:pt x="402" y="329"/>
                              </a:cubicBezTo>
                              <a:cubicBezTo>
                                <a:pt x="397" y="337"/>
                                <a:pt x="394" y="347"/>
                                <a:pt x="386" y="353"/>
                              </a:cubicBezTo>
                              <a:cubicBezTo>
                                <a:pt x="379" y="358"/>
                                <a:pt x="368" y="355"/>
                                <a:pt x="362" y="361"/>
                              </a:cubicBezTo>
                              <a:cubicBezTo>
                                <a:pt x="319" y="404"/>
                                <a:pt x="394" y="372"/>
                                <a:pt x="330" y="393"/>
                              </a:cubicBezTo>
                              <a:cubicBezTo>
                                <a:pt x="327" y="401"/>
                                <a:pt x="327" y="410"/>
                                <a:pt x="322" y="417"/>
                              </a:cubicBezTo>
                              <a:cubicBezTo>
                                <a:pt x="316" y="425"/>
                                <a:pt x="303" y="425"/>
                                <a:pt x="298" y="433"/>
                              </a:cubicBezTo>
                              <a:cubicBezTo>
                                <a:pt x="291" y="445"/>
                                <a:pt x="295" y="460"/>
                                <a:pt x="290" y="473"/>
                              </a:cubicBezTo>
                              <a:cubicBezTo>
                                <a:pt x="287" y="482"/>
                                <a:pt x="278" y="488"/>
                                <a:pt x="274" y="497"/>
                              </a:cubicBezTo>
                              <a:cubicBezTo>
                                <a:pt x="270" y="505"/>
                                <a:pt x="269" y="513"/>
                                <a:pt x="266" y="521"/>
                              </a:cubicBezTo>
                              <a:cubicBezTo>
                                <a:pt x="277" y="555"/>
                                <a:pt x="292" y="589"/>
                                <a:pt x="322" y="609"/>
                              </a:cubicBezTo>
                              <a:cubicBezTo>
                                <a:pt x="327" y="617"/>
                                <a:pt x="340" y="624"/>
                                <a:pt x="338" y="633"/>
                              </a:cubicBezTo>
                              <a:cubicBezTo>
                                <a:pt x="330" y="671"/>
                                <a:pt x="298" y="638"/>
                                <a:pt x="290" y="633"/>
                              </a:cubicBezTo>
                              <a:cubicBezTo>
                                <a:pt x="282" y="636"/>
                                <a:pt x="274" y="642"/>
                                <a:pt x="266" y="641"/>
                              </a:cubicBezTo>
                              <a:cubicBezTo>
                                <a:pt x="249" y="639"/>
                                <a:pt x="218" y="625"/>
                                <a:pt x="218" y="625"/>
                              </a:cubicBezTo>
                              <a:cubicBezTo>
                                <a:pt x="184" y="647"/>
                                <a:pt x="149" y="648"/>
                                <a:pt x="114" y="665"/>
                              </a:cubicBezTo>
                              <a:cubicBezTo>
                                <a:pt x="105" y="669"/>
                                <a:pt x="99" y="677"/>
                                <a:pt x="90" y="681"/>
                              </a:cubicBezTo>
                              <a:cubicBezTo>
                                <a:pt x="75" y="688"/>
                                <a:pt x="42" y="697"/>
                                <a:pt x="42" y="697"/>
                              </a:cubicBezTo>
                              <a:cubicBezTo>
                                <a:pt x="34" y="692"/>
                                <a:pt x="27" y="679"/>
                                <a:pt x="18" y="681"/>
                              </a:cubicBezTo>
                              <a:cubicBezTo>
                                <a:pt x="0" y="685"/>
                                <a:pt x="14" y="725"/>
                                <a:pt x="18" y="729"/>
                              </a:cubicBezTo>
                              <a:cubicBezTo>
                                <a:pt x="35" y="751"/>
                                <a:pt x="67" y="749"/>
                                <a:pt x="90" y="753"/>
                              </a:cubicBezTo>
                              <a:cubicBezTo>
                                <a:pt x="152" y="712"/>
                                <a:pt x="120" y="727"/>
                                <a:pt x="186" y="705"/>
                              </a:cubicBezTo>
                              <a:cubicBezTo>
                                <a:pt x="194" y="702"/>
                                <a:pt x="210" y="697"/>
                                <a:pt x="210" y="697"/>
                              </a:cubicBezTo>
                              <a:cubicBezTo>
                                <a:pt x="244" y="708"/>
                                <a:pt x="245" y="720"/>
                                <a:pt x="234" y="753"/>
                              </a:cubicBezTo>
                              <a:cubicBezTo>
                                <a:pt x="237" y="766"/>
                                <a:pt x="230" y="788"/>
                                <a:pt x="242" y="793"/>
                              </a:cubicBezTo>
                              <a:cubicBezTo>
                                <a:pt x="258" y="800"/>
                                <a:pt x="274" y="782"/>
                                <a:pt x="290" y="777"/>
                              </a:cubicBezTo>
                              <a:cubicBezTo>
                                <a:pt x="339" y="761"/>
                                <a:pt x="367" y="718"/>
                                <a:pt x="418" y="705"/>
                              </a:cubicBezTo>
                              <a:cubicBezTo>
                                <a:pt x="431" y="707"/>
                                <a:pt x="473" y="722"/>
                                <a:pt x="490" y="705"/>
                              </a:cubicBezTo>
                              <a:cubicBezTo>
                                <a:pt x="504" y="691"/>
                                <a:pt x="522" y="657"/>
                                <a:pt x="522" y="657"/>
                              </a:cubicBezTo>
                              <a:cubicBezTo>
                                <a:pt x="519" y="646"/>
                                <a:pt x="518" y="635"/>
                                <a:pt x="514" y="625"/>
                              </a:cubicBezTo>
                              <a:cubicBezTo>
                                <a:pt x="510" y="616"/>
                                <a:pt x="496" y="610"/>
                                <a:pt x="498" y="601"/>
                              </a:cubicBezTo>
                              <a:cubicBezTo>
                                <a:pt x="500" y="592"/>
                                <a:pt x="513" y="589"/>
                                <a:pt x="522" y="585"/>
                              </a:cubicBezTo>
                              <a:cubicBezTo>
                                <a:pt x="579" y="559"/>
                                <a:pt x="618" y="559"/>
                                <a:pt x="682" y="553"/>
                              </a:cubicBezTo>
                              <a:cubicBezTo>
                                <a:pt x="721" y="540"/>
                                <a:pt x="756" y="548"/>
                                <a:pt x="794" y="561"/>
                              </a:cubicBezTo>
                              <a:cubicBezTo>
                                <a:pt x="805" y="545"/>
                                <a:pt x="820" y="531"/>
                                <a:pt x="826" y="513"/>
                              </a:cubicBezTo>
                              <a:cubicBezTo>
                                <a:pt x="829" y="505"/>
                                <a:pt x="827" y="494"/>
                                <a:pt x="834" y="489"/>
                              </a:cubicBezTo>
                              <a:cubicBezTo>
                                <a:pt x="848" y="479"/>
                                <a:pt x="868" y="482"/>
                                <a:pt x="882" y="473"/>
                              </a:cubicBezTo>
                              <a:cubicBezTo>
                                <a:pt x="898" y="462"/>
                                <a:pt x="930" y="441"/>
                                <a:pt x="930" y="441"/>
                              </a:cubicBezTo>
                              <a:cubicBezTo>
                                <a:pt x="947" y="389"/>
                                <a:pt x="922" y="444"/>
                                <a:pt x="986" y="401"/>
                              </a:cubicBezTo>
                              <a:cubicBezTo>
                                <a:pt x="1019" y="379"/>
                                <a:pt x="1050" y="366"/>
                                <a:pt x="1082" y="345"/>
                              </a:cubicBezTo>
                              <a:cubicBezTo>
                                <a:pt x="1101" y="317"/>
                                <a:pt x="1114" y="308"/>
                                <a:pt x="1146" y="297"/>
                              </a:cubicBezTo>
                              <a:cubicBezTo>
                                <a:pt x="1289" y="301"/>
                                <a:pt x="1429" y="294"/>
                                <a:pt x="1570" y="305"/>
                              </a:cubicBezTo>
                              <a:cubicBezTo>
                                <a:pt x="1617" y="321"/>
                                <a:pt x="1618" y="348"/>
                                <a:pt x="1658" y="361"/>
                              </a:cubicBezTo>
                              <a:cubicBezTo>
                                <a:pt x="1647" y="428"/>
                                <a:pt x="1663" y="400"/>
                                <a:pt x="1602" y="441"/>
                              </a:cubicBezTo>
                              <a:cubicBezTo>
                                <a:pt x="1588" y="450"/>
                                <a:pt x="1554" y="457"/>
                                <a:pt x="1554" y="457"/>
                              </a:cubicBezTo>
                              <a:cubicBezTo>
                                <a:pt x="1538" y="452"/>
                                <a:pt x="1522" y="446"/>
                                <a:pt x="1506" y="441"/>
                              </a:cubicBezTo>
                              <a:cubicBezTo>
                                <a:pt x="1498" y="438"/>
                                <a:pt x="1482" y="433"/>
                                <a:pt x="1482" y="433"/>
                              </a:cubicBezTo>
                              <a:cubicBezTo>
                                <a:pt x="1455" y="436"/>
                                <a:pt x="1426" y="430"/>
                                <a:pt x="1402" y="441"/>
                              </a:cubicBezTo>
                              <a:cubicBezTo>
                                <a:pt x="1394" y="444"/>
                                <a:pt x="1406" y="457"/>
                                <a:pt x="1410" y="465"/>
                              </a:cubicBezTo>
                              <a:cubicBezTo>
                                <a:pt x="1414" y="474"/>
                                <a:pt x="1419" y="483"/>
                                <a:pt x="1426" y="489"/>
                              </a:cubicBezTo>
                              <a:cubicBezTo>
                                <a:pt x="1465" y="523"/>
                                <a:pt x="1506" y="531"/>
                                <a:pt x="1554" y="545"/>
                              </a:cubicBezTo>
                              <a:cubicBezTo>
                                <a:pt x="1580" y="553"/>
                                <a:pt x="1626" y="585"/>
                                <a:pt x="1626" y="585"/>
                              </a:cubicBezTo>
                              <a:cubicBezTo>
                                <a:pt x="1643" y="579"/>
                                <a:pt x="1656" y="563"/>
                                <a:pt x="1674" y="561"/>
                              </a:cubicBezTo>
                              <a:cubicBezTo>
                                <a:pt x="1715" y="556"/>
                                <a:pt x="1762" y="583"/>
                                <a:pt x="1802" y="593"/>
                              </a:cubicBezTo>
                              <a:cubicBezTo>
                                <a:pt x="1786" y="640"/>
                                <a:pt x="1797" y="644"/>
                                <a:pt x="1842" y="633"/>
                              </a:cubicBezTo>
                              <a:cubicBezTo>
                                <a:pt x="1858" y="636"/>
                                <a:pt x="1898" y="657"/>
                                <a:pt x="1898" y="617"/>
                              </a:cubicBezTo>
                              <a:cubicBezTo>
                                <a:pt x="1898" y="600"/>
                                <a:pt x="1882" y="569"/>
                                <a:pt x="1882" y="569"/>
                              </a:cubicBezTo>
                              <a:cubicBezTo>
                                <a:pt x="1885" y="553"/>
                                <a:pt x="1879" y="532"/>
                                <a:pt x="1890" y="521"/>
                              </a:cubicBezTo>
                              <a:cubicBezTo>
                                <a:pt x="1897" y="514"/>
                                <a:pt x="1902" y="536"/>
                                <a:pt x="1906" y="545"/>
                              </a:cubicBezTo>
                              <a:cubicBezTo>
                                <a:pt x="1910" y="553"/>
                                <a:pt x="1910" y="562"/>
                                <a:pt x="1914" y="569"/>
                              </a:cubicBezTo>
                              <a:cubicBezTo>
                                <a:pt x="1943" y="622"/>
                                <a:pt x="1931" y="612"/>
                                <a:pt x="1970" y="625"/>
                              </a:cubicBezTo>
                              <a:cubicBezTo>
                                <a:pt x="1988" y="678"/>
                                <a:pt x="2047" y="660"/>
                                <a:pt x="2090" y="649"/>
                              </a:cubicBezTo>
                              <a:cubicBezTo>
                                <a:pt x="2106" y="645"/>
                                <a:pt x="2138" y="633"/>
                                <a:pt x="2138" y="633"/>
                              </a:cubicBezTo>
                              <a:cubicBezTo>
                                <a:pt x="2168" y="641"/>
                                <a:pt x="2203" y="653"/>
                                <a:pt x="2234" y="633"/>
                              </a:cubicBezTo>
                              <a:cubicBezTo>
                                <a:pt x="2245" y="625"/>
                                <a:pt x="2239" y="606"/>
                                <a:pt x="2242" y="593"/>
                              </a:cubicBezTo>
                              <a:cubicBezTo>
                                <a:pt x="2286" y="608"/>
                                <a:pt x="2287" y="642"/>
                                <a:pt x="2322" y="665"/>
                              </a:cubicBezTo>
                              <a:cubicBezTo>
                                <a:pt x="2327" y="673"/>
                                <a:pt x="2330" y="683"/>
                                <a:pt x="2338" y="689"/>
                              </a:cubicBezTo>
                              <a:cubicBezTo>
                                <a:pt x="2345" y="694"/>
                                <a:pt x="2356" y="691"/>
                                <a:pt x="2362" y="697"/>
                              </a:cubicBezTo>
                              <a:cubicBezTo>
                                <a:pt x="2368" y="703"/>
                                <a:pt x="2364" y="715"/>
                                <a:pt x="2370" y="721"/>
                              </a:cubicBezTo>
                              <a:cubicBezTo>
                                <a:pt x="2400" y="751"/>
                                <a:pt x="2433" y="758"/>
                                <a:pt x="2466" y="777"/>
                              </a:cubicBezTo>
                              <a:cubicBezTo>
                                <a:pt x="2483" y="786"/>
                                <a:pt x="2495" y="805"/>
                                <a:pt x="2514" y="809"/>
                              </a:cubicBezTo>
                              <a:cubicBezTo>
                                <a:pt x="2560" y="818"/>
                                <a:pt x="2603" y="827"/>
                                <a:pt x="2650" y="833"/>
                              </a:cubicBezTo>
                              <a:cubicBezTo>
                                <a:pt x="2692" y="847"/>
                                <a:pt x="2667" y="836"/>
                                <a:pt x="2722" y="873"/>
                              </a:cubicBezTo>
                              <a:cubicBezTo>
                                <a:pt x="2729" y="878"/>
                                <a:pt x="2774" y="888"/>
                                <a:pt x="2778" y="889"/>
                              </a:cubicBezTo>
                              <a:cubicBezTo>
                                <a:pt x="2830" y="872"/>
                                <a:pt x="2814" y="861"/>
                                <a:pt x="2834" y="881"/>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sp>
                      <p:nvSpPr>
                        <p:cNvPr id="25" name="Freeform 30"/>
                        <p:cNvSpPr>
                          <a:spLocks/>
                        </p:cNvSpPr>
                        <p:nvPr/>
                      </p:nvSpPr>
                      <p:spPr bwMode="auto">
                        <a:xfrm>
                          <a:off x="2100" y="1320"/>
                          <a:ext cx="216" cy="589"/>
                        </a:xfrm>
                        <a:custGeom>
                          <a:avLst/>
                          <a:gdLst>
                            <a:gd name="T0" fmla="*/ 204 w 216"/>
                            <a:gd name="T1" fmla="*/ 0 h 589"/>
                            <a:gd name="T2" fmla="*/ 198 w 216"/>
                            <a:gd name="T3" fmla="*/ 18 h 589"/>
                            <a:gd name="T4" fmla="*/ 210 w 216"/>
                            <a:gd name="T5" fmla="*/ 54 h 589"/>
                            <a:gd name="T6" fmla="*/ 204 w 216"/>
                            <a:gd name="T7" fmla="*/ 96 h 589"/>
                            <a:gd name="T8" fmla="*/ 186 w 216"/>
                            <a:gd name="T9" fmla="*/ 90 h 589"/>
                            <a:gd name="T10" fmla="*/ 150 w 216"/>
                            <a:gd name="T11" fmla="*/ 102 h 589"/>
                            <a:gd name="T12" fmla="*/ 156 w 216"/>
                            <a:gd name="T13" fmla="*/ 204 h 589"/>
                            <a:gd name="T14" fmla="*/ 192 w 216"/>
                            <a:gd name="T15" fmla="*/ 204 h 589"/>
                            <a:gd name="T16" fmla="*/ 216 w 216"/>
                            <a:gd name="T17" fmla="*/ 300 h 589"/>
                            <a:gd name="T18" fmla="*/ 156 w 216"/>
                            <a:gd name="T19" fmla="*/ 414 h 589"/>
                            <a:gd name="T20" fmla="*/ 138 w 216"/>
                            <a:gd name="T21" fmla="*/ 426 h 589"/>
                            <a:gd name="T22" fmla="*/ 54 w 216"/>
                            <a:gd name="T23" fmla="*/ 438 h 589"/>
                            <a:gd name="T24" fmla="*/ 0 w 216"/>
                            <a:gd name="T25" fmla="*/ 462 h 589"/>
                            <a:gd name="T26" fmla="*/ 60 w 216"/>
                            <a:gd name="T27" fmla="*/ 522 h 589"/>
                            <a:gd name="T28" fmla="*/ 96 w 216"/>
                            <a:gd name="T29" fmla="*/ 546 h 589"/>
                            <a:gd name="T30" fmla="*/ 102 w 216"/>
                            <a:gd name="T31" fmla="*/ 564 h 589"/>
                            <a:gd name="T32" fmla="*/ 120 w 216"/>
                            <a:gd name="T33" fmla="*/ 582 h 5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 h="589">
                              <a:moveTo>
                                <a:pt x="204" y="0"/>
                              </a:moveTo>
                              <a:cubicBezTo>
                                <a:pt x="202" y="6"/>
                                <a:pt x="197" y="12"/>
                                <a:pt x="198" y="18"/>
                              </a:cubicBezTo>
                              <a:cubicBezTo>
                                <a:pt x="199" y="31"/>
                                <a:pt x="210" y="54"/>
                                <a:pt x="210" y="54"/>
                              </a:cubicBezTo>
                              <a:cubicBezTo>
                                <a:pt x="208" y="68"/>
                                <a:pt x="212" y="84"/>
                                <a:pt x="204" y="96"/>
                              </a:cubicBezTo>
                              <a:cubicBezTo>
                                <a:pt x="200" y="101"/>
                                <a:pt x="192" y="89"/>
                                <a:pt x="186" y="90"/>
                              </a:cubicBezTo>
                              <a:cubicBezTo>
                                <a:pt x="173" y="91"/>
                                <a:pt x="150" y="102"/>
                                <a:pt x="150" y="102"/>
                              </a:cubicBezTo>
                              <a:cubicBezTo>
                                <a:pt x="140" y="131"/>
                                <a:pt x="154" y="177"/>
                                <a:pt x="156" y="204"/>
                              </a:cubicBezTo>
                              <a:cubicBezTo>
                                <a:pt x="164" y="202"/>
                                <a:pt x="184" y="190"/>
                                <a:pt x="192" y="204"/>
                              </a:cubicBezTo>
                              <a:cubicBezTo>
                                <a:pt x="201" y="221"/>
                                <a:pt x="212" y="279"/>
                                <a:pt x="216" y="300"/>
                              </a:cubicBezTo>
                              <a:cubicBezTo>
                                <a:pt x="209" y="366"/>
                                <a:pt x="212" y="386"/>
                                <a:pt x="156" y="414"/>
                              </a:cubicBezTo>
                              <a:cubicBezTo>
                                <a:pt x="150" y="417"/>
                                <a:pt x="145" y="424"/>
                                <a:pt x="138" y="426"/>
                              </a:cubicBezTo>
                              <a:cubicBezTo>
                                <a:pt x="110" y="432"/>
                                <a:pt x="54" y="438"/>
                                <a:pt x="54" y="438"/>
                              </a:cubicBezTo>
                              <a:cubicBezTo>
                                <a:pt x="34" y="445"/>
                                <a:pt x="20" y="455"/>
                                <a:pt x="0" y="462"/>
                              </a:cubicBezTo>
                              <a:cubicBezTo>
                                <a:pt x="9" y="506"/>
                                <a:pt x="19" y="495"/>
                                <a:pt x="60" y="522"/>
                              </a:cubicBezTo>
                              <a:cubicBezTo>
                                <a:pt x="72" y="530"/>
                                <a:pt x="96" y="546"/>
                                <a:pt x="96" y="546"/>
                              </a:cubicBezTo>
                              <a:cubicBezTo>
                                <a:pt x="98" y="552"/>
                                <a:pt x="98" y="559"/>
                                <a:pt x="102" y="564"/>
                              </a:cubicBezTo>
                              <a:cubicBezTo>
                                <a:pt x="122" y="589"/>
                                <a:pt x="120" y="566"/>
                                <a:pt x="120" y="58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grpSp>
                <p:sp>
                  <p:nvSpPr>
                    <p:cNvPr id="21" name="Freeform 31"/>
                    <p:cNvSpPr>
                      <a:spLocks/>
                    </p:cNvSpPr>
                    <p:nvPr/>
                  </p:nvSpPr>
                  <p:spPr bwMode="auto">
                    <a:xfrm>
                      <a:off x="2437" y="1484"/>
                      <a:ext cx="157" cy="165"/>
                    </a:xfrm>
                    <a:custGeom>
                      <a:avLst/>
                      <a:gdLst>
                        <a:gd name="T0" fmla="*/ 155 w 157"/>
                        <a:gd name="T1" fmla="*/ 160 h 165"/>
                        <a:gd name="T2" fmla="*/ 143 w 157"/>
                        <a:gd name="T3" fmla="*/ 124 h 165"/>
                        <a:gd name="T4" fmla="*/ 119 w 157"/>
                        <a:gd name="T5" fmla="*/ 88 h 165"/>
                        <a:gd name="T6" fmla="*/ 107 w 157"/>
                        <a:gd name="T7" fmla="*/ 40 h 165"/>
                        <a:gd name="T8" fmla="*/ 71 w 157"/>
                        <a:gd name="T9" fmla="*/ 16 h 165"/>
                        <a:gd name="T10" fmla="*/ 83 w 157"/>
                        <a:gd name="T11" fmla="*/ 52 h 165"/>
                        <a:gd name="T12" fmla="*/ 143 w 157"/>
                        <a:gd name="T13" fmla="*/ 124 h 165"/>
                        <a:gd name="T14" fmla="*/ 119 w 157"/>
                        <a:gd name="T15" fmla="*/ 88 h 165"/>
                        <a:gd name="T16" fmla="*/ 83 w 157"/>
                        <a:gd name="T17" fmla="*/ 64 h 165"/>
                        <a:gd name="T18" fmla="*/ 71 w 157"/>
                        <a:gd name="T19" fmla="*/ 28 h 165"/>
                        <a:gd name="T20" fmla="*/ 35 w 157"/>
                        <a:gd name="T21" fmla="*/ 100 h 165"/>
                        <a:gd name="T22" fmla="*/ 71 w 157"/>
                        <a:gd name="T23" fmla="*/ 124 h 165"/>
                        <a:gd name="T24" fmla="*/ 95 w 157"/>
                        <a:gd name="T25" fmla="*/ 160 h 165"/>
                        <a:gd name="T26" fmla="*/ 131 w 157"/>
                        <a:gd name="T27" fmla="*/ 148 h 165"/>
                        <a:gd name="T28" fmla="*/ 119 w 157"/>
                        <a:gd name="T29" fmla="*/ 76 h 165"/>
                        <a:gd name="T30" fmla="*/ 71 w 157"/>
                        <a:gd name="T31" fmla="*/ 40 h 165"/>
                        <a:gd name="T32" fmla="*/ 155 w 157"/>
                        <a:gd name="T33" fmla="*/ 160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7" h="165">
                          <a:moveTo>
                            <a:pt x="155" y="160"/>
                          </a:moveTo>
                          <a:cubicBezTo>
                            <a:pt x="151" y="148"/>
                            <a:pt x="149" y="135"/>
                            <a:pt x="143" y="124"/>
                          </a:cubicBezTo>
                          <a:cubicBezTo>
                            <a:pt x="137" y="111"/>
                            <a:pt x="125" y="101"/>
                            <a:pt x="119" y="88"/>
                          </a:cubicBezTo>
                          <a:cubicBezTo>
                            <a:pt x="113" y="73"/>
                            <a:pt x="116" y="54"/>
                            <a:pt x="107" y="40"/>
                          </a:cubicBezTo>
                          <a:cubicBezTo>
                            <a:pt x="99" y="28"/>
                            <a:pt x="83" y="24"/>
                            <a:pt x="71" y="16"/>
                          </a:cubicBezTo>
                          <a:cubicBezTo>
                            <a:pt x="71" y="16"/>
                            <a:pt x="76" y="41"/>
                            <a:pt x="83" y="52"/>
                          </a:cubicBezTo>
                          <a:cubicBezTo>
                            <a:pt x="90" y="63"/>
                            <a:pt x="128" y="124"/>
                            <a:pt x="143" y="124"/>
                          </a:cubicBezTo>
                          <a:cubicBezTo>
                            <a:pt x="157" y="124"/>
                            <a:pt x="129" y="98"/>
                            <a:pt x="119" y="88"/>
                          </a:cubicBezTo>
                          <a:cubicBezTo>
                            <a:pt x="109" y="78"/>
                            <a:pt x="95" y="72"/>
                            <a:pt x="83" y="64"/>
                          </a:cubicBezTo>
                          <a:cubicBezTo>
                            <a:pt x="79" y="52"/>
                            <a:pt x="83" y="33"/>
                            <a:pt x="71" y="28"/>
                          </a:cubicBezTo>
                          <a:cubicBezTo>
                            <a:pt x="0" y="0"/>
                            <a:pt x="23" y="80"/>
                            <a:pt x="35" y="100"/>
                          </a:cubicBezTo>
                          <a:cubicBezTo>
                            <a:pt x="42" y="113"/>
                            <a:pt x="59" y="116"/>
                            <a:pt x="71" y="124"/>
                          </a:cubicBezTo>
                          <a:cubicBezTo>
                            <a:pt x="79" y="136"/>
                            <a:pt x="82" y="155"/>
                            <a:pt x="95" y="160"/>
                          </a:cubicBezTo>
                          <a:cubicBezTo>
                            <a:pt x="107" y="165"/>
                            <a:pt x="128" y="160"/>
                            <a:pt x="131" y="148"/>
                          </a:cubicBezTo>
                          <a:cubicBezTo>
                            <a:pt x="138" y="125"/>
                            <a:pt x="130" y="98"/>
                            <a:pt x="119" y="76"/>
                          </a:cubicBezTo>
                          <a:cubicBezTo>
                            <a:pt x="110" y="58"/>
                            <a:pt x="85" y="54"/>
                            <a:pt x="71" y="40"/>
                          </a:cubicBezTo>
                          <a:lnTo>
                            <a:pt x="155" y="160"/>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9" name="Freeform 32"/>
                  <p:cNvSpPr>
                    <a:spLocks/>
                  </p:cNvSpPr>
                  <p:nvPr/>
                </p:nvSpPr>
                <p:spPr bwMode="auto">
                  <a:xfrm>
                    <a:off x="2254" y="1440"/>
                    <a:ext cx="470" cy="528"/>
                  </a:xfrm>
                  <a:custGeom>
                    <a:avLst/>
                    <a:gdLst>
                      <a:gd name="T0" fmla="*/ 446 w 470"/>
                      <a:gd name="T1" fmla="*/ 408 h 528"/>
                      <a:gd name="T2" fmla="*/ 410 w 470"/>
                      <a:gd name="T3" fmla="*/ 288 h 528"/>
                      <a:gd name="T4" fmla="*/ 398 w 470"/>
                      <a:gd name="T5" fmla="*/ 252 h 528"/>
                      <a:gd name="T6" fmla="*/ 362 w 470"/>
                      <a:gd name="T7" fmla="*/ 240 h 528"/>
                      <a:gd name="T8" fmla="*/ 350 w 470"/>
                      <a:gd name="T9" fmla="*/ 204 h 528"/>
                      <a:gd name="T10" fmla="*/ 338 w 470"/>
                      <a:gd name="T11" fmla="*/ 60 h 528"/>
                      <a:gd name="T12" fmla="*/ 230 w 470"/>
                      <a:gd name="T13" fmla="*/ 12 h 528"/>
                      <a:gd name="T14" fmla="*/ 194 w 470"/>
                      <a:gd name="T15" fmla="*/ 0 h 528"/>
                      <a:gd name="T16" fmla="*/ 26 w 470"/>
                      <a:gd name="T17" fmla="*/ 36 h 528"/>
                      <a:gd name="T18" fmla="*/ 62 w 470"/>
                      <a:gd name="T19" fmla="*/ 252 h 528"/>
                      <a:gd name="T20" fmla="*/ 74 w 470"/>
                      <a:gd name="T21" fmla="*/ 288 h 528"/>
                      <a:gd name="T22" fmla="*/ 110 w 470"/>
                      <a:gd name="T23" fmla="*/ 312 h 528"/>
                      <a:gd name="T24" fmla="*/ 254 w 470"/>
                      <a:gd name="T25" fmla="*/ 432 h 528"/>
                      <a:gd name="T26" fmla="*/ 362 w 470"/>
                      <a:gd name="T27" fmla="*/ 504 h 528"/>
                      <a:gd name="T28" fmla="*/ 398 w 470"/>
                      <a:gd name="T29" fmla="*/ 528 h 528"/>
                      <a:gd name="T30" fmla="*/ 446 w 470"/>
                      <a:gd name="T31" fmla="*/ 468 h 528"/>
                      <a:gd name="T32" fmla="*/ 470 w 470"/>
                      <a:gd name="T33" fmla="*/ 432 h 528"/>
                      <a:gd name="T34" fmla="*/ 446 w 470"/>
                      <a:gd name="T35" fmla="*/ 408 h 5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0" h="528">
                        <a:moveTo>
                          <a:pt x="446" y="408"/>
                        </a:moveTo>
                        <a:cubicBezTo>
                          <a:pt x="424" y="255"/>
                          <a:pt x="454" y="375"/>
                          <a:pt x="410" y="288"/>
                        </a:cubicBezTo>
                        <a:cubicBezTo>
                          <a:pt x="404" y="277"/>
                          <a:pt x="407" y="261"/>
                          <a:pt x="398" y="252"/>
                        </a:cubicBezTo>
                        <a:cubicBezTo>
                          <a:pt x="389" y="243"/>
                          <a:pt x="374" y="244"/>
                          <a:pt x="362" y="240"/>
                        </a:cubicBezTo>
                        <a:cubicBezTo>
                          <a:pt x="358" y="228"/>
                          <a:pt x="352" y="217"/>
                          <a:pt x="350" y="204"/>
                        </a:cubicBezTo>
                        <a:cubicBezTo>
                          <a:pt x="344" y="156"/>
                          <a:pt x="351" y="106"/>
                          <a:pt x="338" y="60"/>
                        </a:cubicBezTo>
                        <a:cubicBezTo>
                          <a:pt x="332" y="41"/>
                          <a:pt x="254" y="20"/>
                          <a:pt x="230" y="12"/>
                        </a:cubicBezTo>
                        <a:cubicBezTo>
                          <a:pt x="218" y="8"/>
                          <a:pt x="194" y="0"/>
                          <a:pt x="194" y="0"/>
                        </a:cubicBezTo>
                        <a:cubicBezTo>
                          <a:pt x="139" y="18"/>
                          <a:pt x="82" y="22"/>
                          <a:pt x="26" y="36"/>
                        </a:cubicBezTo>
                        <a:cubicBezTo>
                          <a:pt x="0" y="115"/>
                          <a:pt x="28" y="183"/>
                          <a:pt x="62" y="252"/>
                        </a:cubicBezTo>
                        <a:cubicBezTo>
                          <a:pt x="68" y="263"/>
                          <a:pt x="66" y="278"/>
                          <a:pt x="74" y="288"/>
                        </a:cubicBezTo>
                        <a:cubicBezTo>
                          <a:pt x="83" y="299"/>
                          <a:pt x="99" y="302"/>
                          <a:pt x="110" y="312"/>
                        </a:cubicBezTo>
                        <a:cubicBezTo>
                          <a:pt x="249" y="435"/>
                          <a:pt x="114" y="339"/>
                          <a:pt x="254" y="432"/>
                        </a:cubicBezTo>
                        <a:cubicBezTo>
                          <a:pt x="290" y="456"/>
                          <a:pt x="326" y="480"/>
                          <a:pt x="362" y="504"/>
                        </a:cubicBezTo>
                        <a:cubicBezTo>
                          <a:pt x="374" y="512"/>
                          <a:pt x="398" y="528"/>
                          <a:pt x="398" y="528"/>
                        </a:cubicBezTo>
                        <a:cubicBezTo>
                          <a:pt x="459" y="488"/>
                          <a:pt x="417" y="526"/>
                          <a:pt x="446" y="468"/>
                        </a:cubicBezTo>
                        <a:cubicBezTo>
                          <a:pt x="452" y="455"/>
                          <a:pt x="470" y="446"/>
                          <a:pt x="470" y="432"/>
                        </a:cubicBezTo>
                        <a:cubicBezTo>
                          <a:pt x="470" y="421"/>
                          <a:pt x="454" y="416"/>
                          <a:pt x="446" y="408"/>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7" name="Freeform 33"/>
                <p:cNvSpPr>
                  <a:spLocks/>
                </p:cNvSpPr>
                <p:nvPr/>
              </p:nvSpPr>
              <p:spPr bwMode="auto">
                <a:xfrm>
                  <a:off x="2280" y="1319"/>
                  <a:ext cx="624" cy="757"/>
                </a:xfrm>
                <a:custGeom>
                  <a:avLst/>
                  <a:gdLst>
                    <a:gd name="T0" fmla="*/ 588 w 624"/>
                    <a:gd name="T1" fmla="*/ 553 h 757"/>
                    <a:gd name="T2" fmla="*/ 564 w 624"/>
                    <a:gd name="T3" fmla="*/ 481 h 757"/>
                    <a:gd name="T4" fmla="*/ 540 w 624"/>
                    <a:gd name="T5" fmla="*/ 445 h 757"/>
                    <a:gd name="T6" fmla="*/ 528 w 624"/>
                    <a:gd name="T7" fmla="*/ 409 h 757"/>
                    <a:gd name="T8" fmla="*/ 492 w 624"/>
                    <a:gd name="T9" fmla="*/ 397 h 757"/>
                    <a:gd name="T10" fmla="*/ 444 w 624"/>
                    <a:gd name="T11" fmla="*/ 337 h 757"/>
                    <a:gd name="T12" fmla="*/ 396 w 624"/>
                    <a:gd name="T13" fmla="*/ 289 h 757"/>
                    <a:gd name="T14" fmla="*/ 372 w 624"/>
                    <a:gd name="T15" fmla="*/ 253 h 757"/>
                    <a:gd name="T16" fmla="*/ 300 w 624"/>
                    <a:gd name="T17" fmla="*/ 229 h 757"/>
                    <a:gd name="T18" fmla="*/ 264 w 624"/>
                    <a:gd name="T19" fmla="*/ 205 h 757"/>
                    <a:gd name="T20" fmla="*/ 240 w 624"/>
                    <a:gd name="T21" fmla="*/ 169 h 757"/>
                    <a:gd name="T22" fmla="*/ 192 w 624"/>
                    <a:gd name="T23" fmla="*/ 121 h 757"/>
                    <a:gd name="T24" fmla="*/ 144 w 624"/>
                    <a:gd name="T25" fmla="*/ 133 h 757"/>
                    <a:gd name="T26" fmla="*/ 96 w 624"/>
                    <a:gd name="T27" fmla="*/ 85 h 757"/>
                    <a:gd name="T28" fmla="*/ 60 w 624"/>
                    <a:gd name="T29" fmla="*/ 61 h 757"/>
                    <a:gd name="T30" fmla="*/ 36 w 624"/>
                    <a:gd name="T31" fmla="*/ 61 h 757"/>
                    <a:gd name="T32" fmla="*/ 0 w 624"/>
                    <a:gd name="T33" fmla="*/ 109 h 757"/>
                    <a:gd name="T34" fmla="*/ 12 w 624"/>
                    <a:gd name="T35" fmla="*/ 229 h 757"/>
                    <a:gd name="T36" fmla="*/ 36 w 624"/>
                    <a:gd name="T37" fmla="*/ 265 h 757"/>
                    <a:gd name="T38" fmla="*/ 96 w 624"/>
                    <a:gd name="T39" fmla="*/ 349 h 757"/>
                    <a:gd name="T40" fmla="*/ 144 w 624"/>
                    <a:gd name="T41" fmla="*/ 433 h 757"/>
                    <a:gd name="T42" fmla="*/ 192 w 624"/>
                    <a:gd name="T43" fmla="*/ 493 h 757"/>
                    <a:gd name="T44" fmla="*/ 240 w 624"/>
                    <a:gd name="T45" fmla="*/ 541 h 757"/>
                    <a:gd name="T46" fmla="*/ 288 w 624"/>
                    <a:gd name="T47" fmla="*/ 589 h 757"/>
                    <a:gd name="T48" fmla="*/ 372 w 624"/>
                    <a:gd name="T49" fmla="*/ 661 h 757"/>
                    <a:gd name="T50" fmla="*/ 552 w 624"/>
                    <a:gd name="T51" fmla="*/ 757 h 757"/>
                    <a:gd name="T52" fmla="*/ 624 w 624"/>
                    <a:gd name="T53" fmla="*/ 613 h 757"/>
                    <a:gd name="T54" fmla="*/ 588 w 624"/>
                    <a:gd name="T55" fmla="*/ 553 h 7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24" h="757">
                      <a:moveTo>
                        <a:pt x="588" y="553"/>
                      </a:moveTo>
                      <a:cubicBezTo>
                        <a:pt x="580" y="529"/>
                        <a:pt x="578" y="502"/>
                        <a:pt x="564" y="481"/>
                      </a:cubicBezTo>
                      <a:cubicBezTo>
                        <a:pt x="556" y="469"/>
                        <a:pt x="546" y="458"/>
                        <a:pt x="540" y="445"/>
                      </a:cubicBezTo>
                      <a:cubicBezTo>
                        <a:pt x="534" y="434"/>
                        <a:pt x="537" y="418"/>
                        <a:pt x="528" y="409"/>
                      </a:cubicBezTo>
                      <a:cubicBezTo>
                        <a:pt x="519" y="400"/>
                        <a:pt x="504" y="401"/>
                        <a:pt x="492" y="397"/>
                      </a:cubicBezTo>
                      <a:cubicBezTo>
                        <a:pt x="462" y="307"/>
                        <a:pt x="506" y="415"/>
                        <a:pt x="444" y="337"/>
                      </a:cubicBezTo>
                      <a:cubicBezTo>
                        <a:pt x="397" y="279"/>
                        <a:pt x="475" y="315"/>
                        <a:pt x="396" y="289"/>
                      </a:cubicBezTo>
                      <a:cubicBezTo>
                        <a:pt x="388" y="277"/>
                        <a:pt x="384" y="261"/>
                        <a:pt x="372" y="253"/>
                      </a:cubicBezTo>
                      <a:cubicBezTo>
                        <a:pt x="351" y="240"/>
                        <a:pt x="321" y="243"/>
                        <a:pt x="300" y="229"/>
                      </a:cubicBezTo>
                      <a:cubicBezTo>
                        <a:pt x="288" y="221"/>
                        <a:pt x="276" y="213"/>
                        <a:pt x="264" y="205"/>
                      </a:cubicBezTo>
                      <a:cubicBezTo>
                        <a:pt x="256" y="193"/>
                        <a:pt x="251" y="178"/>
                        <a:pt x="240" y="169"/>
                      </a:cubicBezTo>
                      <a:cubicBezTo>
                        <a:pt x="182" y="122"/>
                        <a:pt x="218" y="200"/>
                        <a:pt x="192" y="121"/>
                      </a:cubicBezTo>
                      <a:cubicBezTo>
                        <a:pt x="176" y="125"/>
                        <a:pt x="160" y="133"/>
                        <a:pt x="144" y="133"/>
                      </a:cubicBezTo>
                      <a:cubicBezTo>
                        <a:pt x="86" y="133"/>
                        <a:pt x="122" y="117"/>
                        <a:pt x="96" y="85"/>
                      </a:cubicBezTo>
                      <a:cubicBezTo>
                        <a:pt x="87" y="74"/>
                        <a:pt x="72" y="69"/>
                        <a:pt x="60" y="61"/>
                      </a:cubicBezTo>
                      <a:cubicBezTo>
                        <a:pt x="40" y="0"/>
                        <a:pt x="56" y="26"/>
                        <a:pt x="36" y="61"/>
                      </a:cubicBezTo>
                      <a:cubicBezTo>
                        <a:pt x="26" y="78"/>
                        <a:pt x="12" y="93"/>
                        <a:pt x="0" y="109"/>
                      </a:cubicBezTo>
                      <a:cubicBezTo>
                        <a:pt x="4" y="149"/>
                        <a:pt x="3" y="190"/>
                        <a:pt x="12" y="229"/>
                      </a:cubicBezTo>
                      <a:cubicBezTo>
                        <a:pt x="15" y="243"/>
                        <a:pt x="30" y="252"/>
                        <a:pt x="36" y="265"/>
                      </a:cubicBezTo>
                      <a:cubicBezTo>
                        <a:pt x="75" y="353"/>
                        <a:pt x="31" y="327"/>
                        <a:pt x="96" y="349"/>
                      </a:cubicBezTo>
                      <a:cubicBezTo>
                        <a:pt x="121" y="451"/>
                        <a:pt x="87" y="347"/>
                        <a:pt x="144" y="433"/>
                      </a:cubicBezTo>
                      <a:cubicBezTo>
                        <a:pt x="190" y="503"/>
                        <a:pt x="111" y="439"/>
                        <a:pt x="192" y="493"/>
                      </a:cubicBezTo>
                      <a:cubicBezTo>
                        <a:pt x="224" y="589"/>
                        <a:pt x="176" y="477"/>
                        <a:pt x="240" y="541"/>
                      </a:cubicBezTo>
                      <a:cubicBezTo>
                        <a:pt x="304" y="605"/>
                        <a:pt x="192" y="557"/>
                        <a:pt x="288" y="589"/>
                      </a:cubicBezTo>
                      <a:cubicBezTo>
                        <a:pt x="307" y="647"/>
                        <a:pt x="321" y="627"/>
                        <a:pt x="372" y="661"/>
                      </a:cubicBezTo>
                      <a:cubicBezTo>
                        <a:pt x="414" y="723"/>
                        <a:pt x="483" y="734"/>
                        <a:pt x="552" y="757"/>
                      </a:cubicBezTo>
                      <a:cubicBezTo>
                        <a:pt x="581" y="714"/>
                        <a:pt x="607" y="663"/>
                        <a:pt x="624" y="613"/>
                      </a:cubicBezTo>
                      <a:cubicBezTo>
                        <a:pt x="595" y="570"/>
                        <a:pt x="606" y="590"/>
                        <a:pt x="588" y="553"/>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5" name="Freeform 34"/>
              <p:cNvSpPr>
                <a:spLocks/>
              </p:cNvSpPr>
              <p:nvPr/>
            </p:nvSpPr>
            <p:spPr bwMode="auto">
              <a:xfrm>
                <a:off x="2256" y="1320"/>
                <a:ext cx="300" cy="312"/>
              </a:xfrm>
              <a:custGeom>
                <a:avLst/>
                <a:gdLst>
                  <a:gd name="T0" fmla="*/ 252 w 300"/>
                  <a:gd name="T1" fmla="*/ 156 h 312"/>
                  <a:gd name="T2" fmla="*/ 204 w 300"/>
                  <a:gd name="T3" fmla="*/ 96 h 312"/>
                  <a:gd name="T4" fmla="*/ 168 w 300"/>
                  <a:gd name="T5" fmla="*/ 72 h 312"/>
                  <a:gd name="T6" fmla="*/ 84 w 300"/>
                  <a:gd name="T7" fmla="*/ 0 h 312"/>
                  <a:gd name="T8" fmla="*/ 36 w 300"/>
                  <a:gd name="T9" fmla="*/ 132 h 312"/>
                  <a:gd name="T10" fmla="*/ 48 w 300"/>
                  <a:gd name="T11" fmla="*/ 216 h 312"/>
                  <a:gd name="T12" fmla="*/ 192 w 300"/>
                  <a:gd name="T13" fmla="*/ 276 h 312"/>
                  <a:gd name="T14" fmla="*/ 300 w 300"/>
                  <a:gd name="T15" fmla="*/ 228 h 312"/>
                  <a:gd name="T16" fmla="*/ 204 w 300"/>
                  <a:gd name="T17" fmla="*/ 96 h 312"/>
                  <a:gd name="T18" fmla="*/ 96 w 300"/>
                  <a:gd name="T19" fmla="*/ 120 h 312"/>
                  <a:gd name="T20" fmla="*/ 0 w 300"/>
                  <a:gd name="T21" fmla="*/ 312 h 312"/>
                  <a:gd name="T22" fmla="*/ 252 w 300"/>
                  <a:gd name="T23" fmla="*/ 156 h 3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0" h="312">
                    <a:moveTo>
                      <a:pt x="252" y="156"/>
                    </a:moveTo>
                    <a:cubicBezTo>
                      <a:pt x="176" y="131"/>
                      <a:pt x="251" y="167"/>
                      <a:pt x="204" y="96"/>
                    </a:cubicBezTo>
                    <a:cubicBezTo>
                      <a:pt x="196" y="84"/>
                      <a:pt x="180" y="80"/>
                      <a:pt x="168" y="72"/>
                    </a:cubicBezTo>
                    <a:cubicBezTo>
                      <a:pt x="149" y="14"/>
                      <a:pt x="135" y="34"/>
                      <a:pt x="84" y="0"/>
                    </a:cubicBezTo>
                    <a:cubicBezTo>
                      <a:pt x="56" y="42"/>
                      <a:pt x="52" y="84"/>
                      <a:pt x="36" y="132"/>
                    </a:cubicBezTo>
                    <a:cubicBezTo>
                      <a:pt x="40" y="160"/>
                      <a:pt x="40" y="189"/>
                      <a:pt x="48" y="216"/>
                    </a:cubicBezTo>
                    <a:cubicBezTo>
                      <a:pt x="66" y="276"/>
                      <a:pt x="146" y="269"/>
                      <a:pt x="192" y="276"/>
                    </a:cubicBezTo>
                    <a:cubicBezTo>
                      <a:pt x="278" y="247"/>
                      <a:pt x="243" y="266"/>
                      <a:pt x="300" y="228"/>
                    </a:cubicBezTo>
                    <a:cubicBezTo>
                      <a:pt x="290" y="167"/>
                      <a:pt x="281" y="96"/>
                      <a:pt x="204" y="96"/>
                    </a:cubicBezTo>
                    <a:lnTo>
                      <a:pt x="96" y="120"/>
                    </a:lnTo>
                    <a:lnTo>
                      <a:pt x="0" y="312"/>
                    </a:lnTo>
                    <a:lnTo>
                      <a:pt x="252" y="156"/>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3" name="Freeform 35"/>
            <p:cNvSpPr>
              <a:spLocks/>
            </p:cNvSpPr>
            <p:nvPr/>
          </p:nvSpPr>
          <p:spPr bwMode="auto">
            <a:xfrm>
              <a:off x="2280" y="1380"/>
              <a:ext cx="208" cy="198"/>
            </a:xfrm>
            <a:custGeom>
              <a:avLst/>
              <a:gdLst>
                <a:gd name="T0" fmla="*/ 192 w 208"/>
                <a:gd name="T1" fmla="*/ 144 h 198"/>
                <a:gd name="T2" fmla="*/ 204 w 208"/>
                <a:gd name="T3" fmla="*/ 108 h 198"/>
                <a:gd name="T4" fmla="*/ 192 w 208"/>
                <a:gd name="T5" fmla="*/ 72 h 198"/>
                <a:gd name="T6" fmla="*/ 180 w 208"/>
                <a:gd name="T7" fmla="*/ 24 h 198"/>
                <a:gd name="T8" fmla="*/ 108 w 208"/>
                <a:gd name="T9" fmla="*/ 0 h 198"/>
                <a:gd name="T10" fmla="*/ 72 w 208"/>
                <a:gd name="T11" fmla="*/ 12 h 198"/>
                <a:gd name="T12" fmla="*/ 0 w 208"/>
                <a:gd name="T13" fmla="*/ 84 h 198"/>
                <a:gd name="T14" fmla="*/ 12 w 208"/>
                <a:gd name="T15" fmla="*/ 156 h 198"/>
                <a:gd name="T16" fmla="*/ 48 w 208"/>
                <a:gd name="T17" fmla="*/ 168 h 198"/>
                <a:gd name="T18" fmla="*/ 132 w 208"/>
                <a:gd name="T19" fmla="*/ 192 h 198"/>
                <a:gd name="T20" fmla="*/ 168 w 208"/>
                <a:gd name="T21" fmla="*/ 168 h 198"/>
                <a:gd name="T22" fmla="*/ 204 w 208"/>
                <a:gd name="T23" fmla="*/ 156 h 198"/>
                <a:gd name="T24" fmla="*/ 192 w 208"/>
                <a:gd name="T25" fmla="*/ 144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8" h="198">
                  <a:moveTo>
                    <a:pt x="192" y="144"/>
                  </a:moveTo>
                  <a:cubicBezTo>
                    <a:pt x="196" y="132"/>
                    <a:pt x="204" y="121"/>
                    <a:pt x="204" y="108"/>
                  </a:cubicBezTo>
                  <a:cubicBezTo>
                    <a:pt x="204" y="95"/>
                    <a:pt x="195" y="84"/>
                    <a:pt x="192" y="72"/>
                  </a:cubicBezTo>
                  <a:cubicBezTo>
                    <a:pt x="187" y="56"/>
                    <a:pt x="193" y="35"/>
                    <a:pt x="180" y="24"/>
                  </a:cubicBezTo>
                  <a:cubicBezTo>
                    <a:pt x="161" y="8"/>
                    <a:pt x="108" y="0"/>
                    <a:pt x="108" y="0"/>
                  </a:cubicBezTo>
                  <a:cubicBezTo>
                    <a:pt x="96" y="4"/>
                    <a:pt x="82" y="4"/>
                    <a:pt x="72" y="12"/>
                  </a:cubicBezTo>
                  <a:cubicBezTo>
                    <a:pt x="45" y="33"/>
                    <a:pt x="0" y="84"/>
                    <a:pt x="0" y="84"/>
                  </a:cubicBezTo>
                  <a:cubicBezTo>
                    <a:pt x="4" y="108"/>
                    <a:pt x="0" y="135"/>
                    <a:pt x="12" y="156"/>
                  </a:cubicBezTo>
                  <a:cubicBezTo>
                    <a:pt x="18" y="167"/>
                    <a:pt x="36" y="165"/>
                    <a:pt x="48" y="168"/>
                  </a:cubicBezTo>
                  <a:cubicBezTo>
                    <a:pt x="153" y="198"/>
                    <a:pt x="46" y="163"/>
                    <a:pt x="132" y="192"/>
                  </a:cubicBezTo>
                  <a:cubicBezTo>
                    <a:pt x="144" y="184"/>
                    <a:pt x="155" y="174"/>
                    <a:pt x="168" y="168"/>
                  </a:cubicBezTo>
                  <a:cubicBezTo>
                    <a:pt x="179" y="162"/>
                    <a:pt x="195" y="165"/>
                    <a:pt x="204" y="156"/>
                  </a:cubicBezTo>
                  <a:cubicBezTo>
                    <a:pt x="208" y="152"/>
                    <a:pt x="196" y="148"/>
                    <a:pt x="192" y="144"/>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pic>
        <p:nvPicPr>
          <p:cNvPr id="26" name="Picture 36" descr="CUBAFLAG"/>
          <p:cNvPicPr>
            <a:picLocks noChangeAspect="1" noChangeArrowheads="1" noCrop="1"/>
          </p:cNvPicPr>
          <p:nvPr/>
        </p:nvPicPr>
        <p:blipFill>
          <a:blip r:embed="rId3"/>
          <a:srcRect/>
          <a:stretch>
            <a:fillRect/>
          </a:stretch>
        </p:blipFill>
        <p:spPr bwMode="auto">
          <a:xfrm>
            <a:off x="6986582" y="180962"/>
            <a:ext cx="1057275" cy="627062"/>
          </a:xfrm>
          <a:prstGeom prst="rect">
            <a:avLst/>
          </a:prstGeom>
          <a:noFill/>
          <a:ln w="9525">
            <a:noFill/>
            <a:miter lim="800000"/>
            <a:headEnd/>
            <a:tailEnd/>
          </a:ln>
        </p:spPr>
      </p:pic>
      <p:pic>
        <p:nvPicPr>
          <p:cNvPr id="27" name="Picture 7" descr="C:\Users\Norma\Desktop\170px-Christian_cross.svg.png"/>
          <p:cNvPicPr>
            <a:picLocks noChangeAspect="1" noChangeArrowheads="1"/>
          </p:cNvPicPr>
          <p:nvPr/>
        </p:nvPicPr>
        <p:blipFill>
          <a:blip r:embed="rId4"/>
          <a:srcRect/>
          <a:stretch>
            <a:fillRect/>
          </a:stretch>
        </p:blipFill>
        <p:spPr bwMode="auto">
          <a:xfrm>
            <a:off x="8305800" y="228600"/>
            <a:ext cx="714348" cy="1142984"/>
          </a:xfrm>
          <a:prstGeom prst="rect">
            <a:avLst/>
          </a:prstGeom>
          <a:noFill/>
          <a:scene3d>
            <a:camera prst="orthographicFront"/>
            <a:lightRig rig="threePt" dir="t"/>
          </a:scene3d>
          <a:sp3d>
            <a:bevelT/>
          </a:sp3d>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Rectangle 2"/>
          <p:cNvGrpSpPr>
            <a:grpSpLocks noGrp="1" noChangeAspect="1"/>
          </p:cNvGrpSpPr>
          <p:nvPr/>
        </p:nvGrpSpPr>
        <p:grpSpPr bwMode="auto">
          <a:xfrm>
            <a:off x="539750" y="0"/>
            <a:ext cx="9144000" cy="6858000"/>
            <a:chOff x="227" y="0"/>
            <a:chExt cx="5760" cy="4320"/>
          </a:xfrm>
        </p:grpSpPr>
        <p:sp>
          <p:nvSpPr>
            <p:cNvPr id="15363" name="AutoShape 3"/>
            <p:cNvSpPr>
              <a:spLocks noChangeAspect="1" noChangeArrowheads="1" noTextEdit="1"/>
            </p:cNvSpPr>
            <p:nvPr/>
          </p:nvSpPr>
          <p:spPr bwMode="auto">
            <a:xfrm>
              <a:off x="227" y="0"/>
              <a:ext cx="5760" cy="4320"/>
            </a:xfrm>
            <a:prstGeom prst="rect">
              <a:avLst/>
            </a:prstGeom>
            <a:noFill/>
            <a:ln w="9525">
              <a:noFill/>
              <a:miter lim="800000"/>
              <a:headEnd/>
              <a:tailEnd/>
            </a:ln>
          </p:spPr>
          <p:txBody>
            <a:bodyPr/>
            <a:lstStyle/>
            <a:p>
              <a:endParaRPr lang="es-ES"/>
            </a:p>
          </p:txBody>
        </p:sp>
        <p:sp>
          <p:nvSpPr>
            <p:cNvPr id="15364" name="_s11268"/>
            <p:cNvSpPr>
              <a:spLocks noChangeArrowheads="1" noTextEdit="1"/>
            </p:cNvSpPr>
            <p:nvPr/>
          </p:nvSpPr>
          <p:spPr bwMode="auto">
            <a:xfrm>
              <a:off x="2297" y="733"/>
              <a:ext cx="1620" cy="1620"/>
            </a:xfrm>
            <a:prstGeom prst="ellipse">
              <a:avLst/>
            </a:prstGeom>
            <a:solidFill>
              <a:srgbClr val="0399FF">
                <a:alpha val="50000"/>
              </a:srgbClr>
            </a:solidFill>
            <a:ln w="9525">
              <a:solidFill>
                <a:srgbClr val="4B595B"/>
              </a:solidFill>
              <a:round/>
              <a:headEnd/>
              <a:tailEnd/>
            </a:ln>
          </p:spPr>
          <p:txBody>
            <a:bodyPr anchor="ctr"/>
            <a:lstStyle/>
            <a:p>
              <a:endParaRPr lang="es-ES"/>
            </a:p>
          </p:txBody>
        </p:sp>
        <p:sp>
          <p:nvSpPr>
            <p:cNvPr id="15365" name="_s11269"/>
            <p:cNvSpPr>
              <a:spLocks noChangeArrowheads="1"/>
            </p:cNvSpPr>
            <p:nvPr/>
          </p:nvSpPr>
          <p:spPr bwMode="auto">
            <a:xfrm>
              <a:off x="2549" y="166"/>
              <a:ext cx="1116" cy="405"/>
            </a:xfrm>
            <a:prstGeom prst="rect">
              <a:avLst/>
            </a:prstGeom>
            <a:noFill/>
            <a:ln w="9525">
              <a:noFill/>
              <a:miter lim="800000"/>
              <a:headEnd/>
              <a:tailEnd/>
            </a:ln>
          </p:spPr>
          <p:txBody>
            <a:bodyPr wrap="none" anchor="ctr"/>
            <a:lstStyle/>
            <a:p>
              <a:pPr algn="ctr" eaLnBrk="0" hangingPunct="0"/>
              <a:r>
                <a:rPr lang="es-ES" sz="3600" b="1" dirty="0">
                  <a:latin typeface="Times New Roman" pitchFamily="18" charset="0"/>
                </a:rPr>
                <a:t>MÚLTIPLES ÉTNIAS AFRICANAS</a:t>
              </a:r>
            </a:p>
          </p:txBody>
        </p:sp>
        <p:sp>
          <p:nvSpPr>
            <p:cNvPr id="15366" name="_s11270"/>
            <p:cNvSpPr>
              <a:spLocks noChangeArrowheads="1" noTextEdit="1"/>
            </p:cNvSpPr>
            <p:nvPr/>
          </p:nvSpPr>
          <p:spPr bwMode="auto">
            <a:xfrm>
              <a:off x="2914" y="1350"/>
              <a:ext cx="1620" cy="1620"/>
            </a:xfrm>
            <a:prstGeom prst="ellipse">
              <a:avLst/>
            </a:prstGeom>
            <a:solidFill>
              <a:srgbClr val="F60802">
                <a:alpha val="50000"/>
              </a:srgbClr>
            </a:solidFill>
            <a:ln w="9525">
              <a:solidFill>
                <a:srgbClr val="F60802"/>
              </a:solidFill>
              <a:round/>
              <a:headEnd/>
              <a:tailEnd/>
            </a:ln>
          </p:spPr>
          <p:txBody>
            <a:bodyPr anchor="ctr"/>
            <a:lstStyle/>
            <a:p>
              <a:endParaRPr lang="es-ES"/>
            </a:p>
          </p:txBody>
        </p:sp>
        <p:sp>
          <p:nvSpPr>
            <p:cNvPr id="15367" name="_s11271"/>
            <p:cNvSpPr>
              <a:spLocks noChangeArrowheads="1"/>
            </p:cNvSpPr>
            <p:nvPr/>
          </p:nvSpPr>
          <p:spPr bwMode="auto">
            <a:xfrm>
              <a:off x="4696" y="1958"/>
              <a:ext cx="1116" cy="405"/>
            </a:xfrm>
            <a:prstGeom prst="rect">
              <a:avLst/>
            </a:prstGeom>
            <a:noFill/>
            <a:ln w="9525">
              <a:noFill/>
              <a:miter lim="800000"/>
              <a:headEnd/>
              <a:tailEnd/>
            </a:ln>
          </p:spPr>
          <p:txBody>
            <a:bodyPr wrap="none" anchor="ctr"/>
            <a:lstStyle/>
            <a:p>
              <a:pPr algn="ctr" eaLnBrk="0" hangingPunct="0"/>
              <a:endParaRPr lang="es-ES_tradnl" sz="3600">
                <a:latin typeface="Times New Roman" pitchFamily="18" charset="0"/>
              </a:endParaRPr>
            </a:p>
          </p:txBody>
        </p:sp>
        <p:sp>
          <p:nvSpPr>
            <p:cNvPr id="15368" name="_s11272"/>
            <p:cNvSpPr>
              <a:spLocks noChangeArrowheads="1" noTextEdit="1"/>
            </p:cNvSpPr>
            <p:nvPr/>
          </p:nvSpPr>
          <p:spPr bwMode="auto">
            <a:xfrm>
              <a:off x="2297" y="1967"/>
              <a:ext cx="1620" cy="1620"/>
            </a:xfrm>
            <a:prstGeom prst="ellipse">
              <a:avLst/>
            </a:prstGeom>
            <a:solidFill>
              <a:srgbClr val="F1FD09">
                <a:alpha val="50000"/>
              </a:srgbClr>
            </a:solidFill>
            <a:ln w="9525">
              <a:solidFill>
                <a:srgbClr val="F1FD09"/>
              </a:solidFill>
              <a:round/>
              <a:headEnd/>
              <a:tailEnd/>
            </a:ln>
          </p:spPr>
          <p:txBody>
            <a:bodyPr anchor="ctr"/>
            <a:lstStyle/>
            <a:p>
              <a:endParaRPr lang="es-ES"/>
            </a:p>
          </p:txBody>
        </p:sp>
        <p:sp>
          <p:nvSpPr>
            <p:cNvPr id="15369" name="_s11273"/>
            <p:cNvSpPr>
              <a:spLocks noChangeArrowheads="1"/>
            </p:cNvSpPr>
            <p:nvPr/>
          </p:nvSpPr>
          <p:spPr bwMode="auto">
            <a:xfrm>
              <a:off x="2549" y="3749"/>
              <a:ext cx="1116" cy="405"/>
            </a:xfrm>
            <a:prstGeom prst="rect">
              <a:avLst/>
            </a:prstGeom>
            <a:noFill/>
            <a:ln w="9525">
              <a:noFill/>
              <a:miter lim="800000"/>
              <a:headEnd/>
              <a:tailEnd/>
            </a:ln>
          </p:spPr>
          <p:txBody>
            <a:bodyPr wrap="none" anchor="ctr"/>
            <a:lstStyle/>
            <a:p>
              <a:pPr algn="ctr" eaLnBrk="0" hangingPunct="0"/>
              <a:endParaRPr lang="es-ES_tradnl" sz="3600">
                <a:latin typeface="Times New Roman" pitchFamily="18" charset="0"/>
              </a:endParaRPr>
            </a:p>
          </p:txBody>
        </p:sp>
        <p:sp>
          <p:nvSpPr>
            <p:cNvPr id="15370" name="_s11274"/>
            <p:cNvSpPr>
              <a:spLocks noChangeArrowheads="1" noTextEdit="1"/>
            </p:cNvSpPr>
            <p:nvPr/>
          </p:nvSpPr>
          <p:spPr bwMode="auto">
            <a:xfrm>
              <a:off x="1680" y="1350"/>
              <a:ext cx="1620" cy="1620"/>
            </a:xfrm>
            <a:prstGeom prst="ellipse">
              <a:avLst/>
            </a:prstGeom>
            <a:solidFill>
              <a:srgbClr val="01BD0A">
                <a:alpha val="50000"/>
              </a:srgbClr>
            </a:solidFill>
            <a:ln w="9525">
              <a:solidFill>
                <a:srgbClr val="01BD0A"/>
              </a:solidFill>
              <a:round/>
              <a:headEnd/>
              <a:tailEnd/>
            </a:ln>
          </p:spPr>
          <p:txBody>
            <a:bodyPr anchor="ctr"/>
            <a:lstStyle/>
            <a:p>
              <a:endParaRPr lang="es-ES"/>
            </a:p>
          </p:txBody>
        </p:sp>
        <p:sp>
          <p:nvSpPr>
            <p:cNvPr id="15371" name="_s11275"/>
            <p:cNvSpPr>
              <a:spLocks noChangeArrowheads="1"/>
            </p:cNvSpPr>
            <p:nvPr/>
          </p:nvSpPr>
          <p:spPr bwMode="auto">
            <a:xfrm>
              <a:off x="402" y="1958"/>
              <a:ext cx="1116" cy="405"/>
            </a:xfrm>
            <a:prstGeom prst="rect">
              <a:avLst/>
            </a:prstGeom>
            <a:noFill/>
            <a:ln w="9525">
              <a:noFill/>
              <a:miter lim="800000"/>
              <a:headEnd/>
              <a:tailEnd/>
            </a:ln>
          </p:spPr>
          <p:txBody>
            <a:bodyPr wrap="none" anchor="ctr"/>
            <a:lstStyle/>
            <a:p>
              <a:pPr algn="ctr" eaLnBrk="0" hangingPunct="0"/>
              <a:endParaRPr lang="es-ES_tradnl" sz="3600">
                <a:latin typeface="Times New Roman" pitchFamily="18" charset="0"/>
              </a:endParaRPr>
            </a:p>
          </p:txBody>
        </p:sp>
      </p:grpSp>
      <p:sp>
        <p:nvSpPr>
          <p:cNvPr id="15372" name="Text Box 12"/>
          <p:cNvSpPr txBox="1">
            <a:spLocks noChangeArrowheads="1"/>
          </p:cNvSpPr>
          <p:nvPr/>
        </p:nvSpPr>
        <p:spPr bwMode="auto">
          <a:xfrm>
            <a:off x="5003800" y="2781300"/>
            <a:ext cx="2232025" cy="830997"/>
          </a:xfrm>
          <a:prstGeom prst="rect">
            <a:avLst/>
          </a:prstGeom>
          <a:noFill/>
          <a:ln w="9525">
            <a:noFill/>
            <a:miter lim="800000"/>
            <a:headEnd/>
            <a:tailEnd/>
          </a:ln>
          <a:effectLst/>
        </p:spPr>
        <p:txBody>
          <a:bodyPr>
            <a:spAutoFit/>
          </a:bodyPr>
          <a:lstStyle/>
          <a:p>
            <a:pPr eaLnBrk="0" hangingPunct="0"/>
            <a:r>
              <a:rPr lang="es-ES" sz="4800" b="1" dirty="0" err="1">
                <a:latin typeface="Times New Roman" pitchFamily="18" charset="0"/>
              </a:rPr>
              <a:t>Lucumí</a:t>
            </a:r>
            <a:endParaRPr lang="es-ES" sz="4800" b="1" dirty="0">
              <a:latin typeface="Times New Roman" pitchFamily="18" charset="0"/>
            </a:endParaRPr>
          </a:p>
        </p:txBody>
      </p:sp>
      <p:sp>
        <p:nvSpPr>
          <p:cNvPr id="15373" name="Text Box 13"/>
          <p:cNvSpPr txBox="1">
            <a:spLocks noChangeArrowheads="1"/>
          </p:cNvSpPr>
          <p:nvPr/>
        </p:nvSpPr>
        <p:spPr bwMode="auto">
          <a:xfrm>
            <a:off x="3132138" y="2420938"/>
            <a:ext cx="2028119" cy="830997"/>
          </a:xfrm>
          <a:prstGeom prst="rect">
            <a:avLst/>
          </a:prstGeom>
          <a:noFill/>
          <a:ln w="9525">
            <a:noFill/>
            <a:miter lim="800000"/>
            <a:headEnd/>
            <a:tailEnd/>
          </a:ln>
          <a:effectLst/>
        </p:spPr>
        <p:txBody>
          <a:bodyPr wrap="none">
            <a:spAutoFit/>
          </a:bodyPr>
          <a:lstStyle/>
          <a:p>
            <a:pPr eaLnBrk="0" hangingPunct="0"/>
            <a:r>
              <a:rPr lang="es-ES" sz="4800" b="1" dirty="0">
                <a:latin typeface="Times New Roman" pitchFamily="18" charset="0"/>
              </a:rPr>
              <a:t>Arará</a:t>
            </a:r>
            <a:r>
              <a:rPr lang="es-ES" sz="4800" b="1" dirty="0">
                <a:solidFill>
                  <a:schemeClr val="bg1"/>
                </a:solidFill>
                <a:latin typeface="Times New Roman" pitchFamily="18" charset="0"/>
              </a:rPr>
              <a:t>s</a:t>
            </a:r>
          </a:p>
        </p:txBody>
      </p:sp>
      <p:sp>
        <p:nvSpPr>
          <p:cNvPr id="15374" name="Text Box 14"/>
          <p:cNvSpPr txBox="1">
            <a:spLocks noChangeArrowheads="1"/>
          </p:cNvSpPr>
          <p:nvPr/>
        </p:nvSpPr>
        <p:spPr bwMode="auto">
          <a:xfrm>
            <a:off x="3635375" y="1341438"/>
            <a:ext cx="1800225" cy="762000"/>
          </a:xfrm>
          <a:prstGeom prst="rect">
            <a:avLst/>
          </a:prstGeom>
          <a:noFill/>
          <a:ln w="9525">
            <a:noFill/>
            <a:miter lim="800000"/>
            <a:headEnd/>
            <a:tailEnd/>
          </a:ln>
          <a:effectLst/>
        </p:spPr>
        <p:txBody>
          <a:bodyPr>
            <a:spAutoFit/>
          </a:bodyPr>
          <a:lstStyle/>
          <a:p>
            <a:pPr eaLnBrk="0" hangingPunct="0">
              <a:spcBef>
                <a:spcPct val="50000"/>
              </a:spcBef>
            </a:pPr>
            <a:r>
              <a:rPr lang="es-ES" sz="4400" dirty="0">
                <a:latin typeface="Times New Roman" pitchFamily="18" charset="0"/>
              </a:rPr>
              <a:t>Congo</a:t>
            </a:r>
          </a:p>
        </p:txBody>
      </p:sp>
      <p:sp>
        <p:nvSpPr>
          <p:cNvPr id="15375" name="Text Box 15"/>
          <p:cNvSpPr txBox="1">
            <a:spLocks noChangeArrowheads="1"/>
          </p:cNvSpPr>
          <p:nvPr/>
        </p:nvSpPr>
        <p:spPr bwMode="auto">
          <a:xfrm>
            <a:off x="3708400" y="3644900"/>
            <a:ext cx="2888932" cy="830997"/>
          </a:xfrm>
          <a:prstGeom prst="rect">
            <a:avLst/>
          </a:prstGeom>
          <a:noFill/>
          <a:ln w="9525">
            <a:noFill/>
            <a:miter lim="800000"/>
            <a:headEnd/>
            <a:tailEnd/>
          </a:ln>
          <a:effectLst/>
        </p:spPr>
        <p:txBody>
          <a:bodyPr wrap="none">
            <a:spAutoFit/>
          </a:bodyPr>
          <a:lstStyle/>
          <a:p>
            <a:pPr eaLnBrk="0" hangingPunct="0"/>
            <a:r>
              <a:rPr lang="es-ES" sz="4800" b="1" dirty="0">
                <a:latin typeface="Times New Roman" pitchFamily="18" charset="0"/>
              </a:rPr>
              <a:t>Mandinga</a:t>
            </a:r>
          </a:p>
        </p:txBody>
      </p:sp>
      <p:sp>
        <p:nvSpPr>
          <p:cNvPr id="15376" name="Text Box 16"/>
          <p:cNvSpPr txBox="1">
            <a:spLocks noChangeArrowheads="1"/>
          </p:cNvSpPr>
          <p:nvPr/>
        </p:nvSpPr>
        <p:spPr bwMode="auto">
          <a:xfrm>
            <a:off x="3348038" y="4508500"/>
            <a:ext cx="2487612" cy="823913"/>
          </a:xfrm>
          <a:prstGeom prst="rect">
            <a:avLst/>
          </a:prstGeom>
          <a:noFill/>
          <a:ln w="9525">
            <a:noFill/>
            <a:miter lim="800000"/>
            <a:headEnd/>
            <a:tailEnd/>
          </a:ln>
          <a:effectLst/>
        </p:spPr>
        <p:txBody>
          <a:bodyPr wrap="none">
            <a:spAutoFit/>
          </a:bodyPr>
          <a:lstStyle/>
          <a:p>
            <a:pPr eaLnBrk="0" hangingPunct="0"/>
            <a:r>
              <a:rPr lang="es-ES" sz="4800" b="1" dirty="0">
                <a:latin typeface="Times New Roman" pitchFamily="18" charset="0"/>
              </a:rPr>
              <a:t>Carabalí</a:t>
            </a:r>
          </a:p>
        </p:txBody>
      </p:sp>
      <p:sp>
        <p:nvSpPr>
          <p:cNvPr id="15377" name="Text Box 17"/>
          <p:cNvSpPr txBox="1">
            <a:spLocks noChangeArrowheads="1"/>
          </p:cNvSpPr>
          <p:nvPr/>
        </p:nvSpPr>
        <p:spPr bwMode="auto">
          <a:xfrm>
            <a:off x="2484438" y="3089275"/>
            <a:ext cx="1784463" cy="769441"/>
          </a:xfrm>
          <a:prstGeom prst="rect">
            <a:avLst/>
          </a:prstGeom>
          <a:noFill/>
          <a:ln w="9525">
            <a:noFill/>
            <a:miter lim="800000"/>
            <a:headEnd/>
            <a:tailEnd/>
          </a:ln>
          <a:effectLst/>
        </p:spPr>
        <p:txBody>
          <a:bodyPr wrap="none">
            <a:spAutoFit/>
          </a:bodyPr>
          <a:lstStyle/>
          <a:p>
            <a:pPr eaLnBrk="0" hangingPunct="0"/>
            <a:r>
              <a:rPr lang="es-ES" sz="4400" b="1" dirty="0">
                <a:latin typeface="Times New Roman" pitchFamily="18" charset="0"/>
              </a:rPr>
              <a:t>Ganga</a:t>
            </a:r>
          </a:p>
        </p:txBody>
      </p:sp>
      <p:sp>
        <p:nvSpPr>
          <p:cNvPr id="15378" name="Text Box 18"/>
          <p:cNvSpPr txBox="1">
            <a:spLocks noChangeArrowheads="1"/>
          </p:cNvSpPr>
          <p:nvPr/>
        </p:nvSpPr>
        <p:spPr bwMode="auto">
          <a:xfrm>
            <a:off x="1331913" y="981075"/>
            <a:ext cx="6985000" cy="366713"/>
          </a:xfrm>
          <a:prstGeom prst="rect">
            <a:avLst/>
          </a:prstGeom>
          <a:noFill/>
          <a:ln w="9525">
            <a:noFill/>
            <a:miter lim="800000"/>
            <a:headEnd/>
            <a:tailEnd/>
          </a:ln>
          <a:effectLst/>
        </p:spPr>
        <p:txBody>
          <a:bodyPr>
            <a:spAutoFit/>
          </a:bodyPr>
          <a:lstStyle/>
          <a:p>
            <a:pPr eaLnBrk="0" hangingPunct="0">
              <a:spcBef>
                <a:spcPct val="50000"/>
              </a:spcBef>
            </a:pPr>
            <a:endParaRPr lang="es-ES_tradnl" sz="3200">
              <a:latin typeface="Times New Roman" pitchFamily="18" charset="0"/>
            </a:endParaRPr>
          </a:p>
        </p:txBody>
      </p:sp>
      <p:sp>
        <p:nvSpPr>
          <p:cNvPr id="15379" name="Text Box 19"/>
          <p:cNvSpPr txBox="1">
            <a:spLocks noChangeArrowheads="1"/>
          </p:cNvSpPr>
          <p:nvPr/>
        </p:nvSpPr>
        <p:spPr bwMode="auto">
          <a:xfrm>
            <a:off x="1042988" y="5805488"/>
            <a:ext cx="7777162" cy="641350"/>
          </a:xfrm>
          <a:prstGeom prst="rect">
            <a:avLst/>
          </a:prstGeom>
          <a:noFill/>
          <a:ln w="9525">
            <a:noFill/>
            <a:miter lim="800000"/>
            <a:headEnd/>
            <a:tailEnd/>
          </a:ln>
          <a:effectLst/>
        </p:spPr>
        <p:txBody>
          <a:bodyPr>
            <a:spAutoFit/>
          </a:bodyPr>
          <a:lstStyle/>
          <a:p>
            <a:pPr eaLnBrk="0" hangingPunct="0">
              <a:spcBef>
                <a:spcPct val="50000"/>
              </a:spcBef>
            </a:pPr>
            <a:endParaRPr lang="es-ES" sz="3600" b="1">
              <a:solidFill>
                <a:schemeClr val="bg1"/>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15379"/>
                                        </p:tgtEl>
                                        <p:attrNameLst>
                                          <p:attrName>style.visibility</p:attrName>
                                        </p:attrNameLst>
                                      </p:cBhvr>
                                      <p:to>
                                        <p:strVal val="visible"/>
                                      </p:to>
                                    </p:set>
                                    <p:anim calcmode="lin" valueType="num">
                                      <p:cBhvr additive="base">
                                        <p:cTn id="7" dur="500" fill="hold"/>
                                        <p:tgtEl>
                                          <p:spTgt spid="15379"/>
                                        </p:tgtEl>
                                        <p:attrNameLst>
                                          <p:attrName>ppt_x</p:attrName>
                                        </p:attrNameLst>
                                      </p:cBhvr>
                                      <p:tavLst>
                                        <p:tav tm="0">
                                          <p:val>
                                            <p:strVal val="#ppt_x"/>
                                          </p:val>
                                        </p:tav>
                                        <p:tav tm="100000">
                                          <p:val>
                                            <p:strVal val="#ppt_x"/>
                                          </p:val>
                                        </p:tav>
                                      </p:tavLst>
                                    </p:anim>
                                    <p:anim calcmode="lin" valueType="num">
                                      <p:cBhvr additive="base">
                                        <p:cTn id="8" dur="500" fill="hold"/>
                                        <p:tgtEl>
                                          <p:spTgt spid="153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362200" y="381000"/>
            <a:ext cx="2438400" cy="461665"/>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r>
              <a:rPr lang="es-ES" sz="2400" dirty="0" smtClean="0">
                <a:latin typeface="Arial" pitchFamily="34" charset="0"/>
                <a:cs typeface="Arial" pitchFamily="34" charset="0"/>
              </a:rPr>
              <a:t>Etnias Africanas</a:t>
            </a:r>
            <a:endParaRPr lang="es-ES" sz="2400" dirty="0">
              <a:latin typeface="Arial" pitchFamily="34" charset="0"/>
              <a:cs typeface="Arial" pitchFamily="34" charset="0"/>
            </a:endParaRPr>
          </a:p>
        </p:txBody>
      </p:sp>
      <p:pic>
        <p:nvPicPr>
          <p:cNvPr id="5" name="Picture 2" descr="C:\Users\Norma\Desktop\250px-Kwarastatedrummers.jpg"/>
          <p:cNvPicPr>
            <a:picLocks noChangeAspect="1" noChangeArrowheads="1"/>
          </p:cNvPicPr>
          <p:nvPr/>
        </p:nvPicPr>
        <p:blipFill>
          <a:blip r:embed="rId2"/>
          <a:srcRect/>
          <a:stretch>
            <a:fillRect/>
          </a:stretch>
        </p:blipFill>
        <p:spPr bwMode="auto">
          <a:xfrm>
            <a:off x="304800" y="76200"/>
            <a:ext cx="1874846" cy="3071834"/>
          </a:xfrm>
          <a:prstGeom prst="rect">
            <a:avLst/>
          </a:prstGeom>
          <a:noFill/>
        </p:spPr>
      </p:pic>
      <p:sp>
        <p:nvSpPr>
          <p:cNvPr id="6" name="5 Rectángulo"/>
          <p:cNvSpPr/>
          <p:nvPr/>
        </p:nvSpPr>
        <p:spPr>
          <a:xfrm>
            <a:off x="3352800" y="990600"/>
            <a:ext cx="5029200" cy="1569660"/>
          </a:xfrm>
          <a:prstGeom prst="rect">
            <a:avLst/>
          </a:prstGeom>
        </p:spPr>
        <p:style>
          <a:lnRef idx="1">
            <a:schemeClr val="accent4"/>
          </a:lnRef>
          <a:fillRef idx="2">
            <a:schemeClr val="accent4"/>
          </a:fillRef>
          <a:effectRef idx="1">
            <a:schemeClr val="accent4"/>
          </a:effectRef>
          <a:fontRef idx="minor">
            <a:schemeClr val="dk1"/>
          </a:fontRef>
        </p:style>
        <p:txBody>
          <a:bodyPr wrap="square">
            <a:spAutoFit/>
          </a:bodyPr>
          <a:lstStyle/>
          <a:p>
            <a:r>
              <a:rPr lang="es-ES" sz="2400" dirty="0" smtClean="0">
                <a:solidFill>
                  <a:prstClr val="black"/>
                </a:solidFill>
                <a:latin typeface="Arial" pitchFamily="34" charset="0"/>
                <a:cs typeface="Arial" pitchFamily="34" charset="0"/>
              </a:rPr>
              <a:t>Aportan a nuestra cultura no solo el mestizaje de etnias, sino elementos religiosos, artísticos, lingüísticos  y sociales. </a:t>
            </a:r>
            <a:endParaRPr lang="es-ES" dirty="0"/>
          </a:p>
        </p:txBody>
      </p:sp>
      <p:sp>
        <p:nvSpPr>
          <p:cNvPr id="7" name="6 Elipse"/>
          <p:cNvSpPr/>
          <p:nvPr/>
        </p:nvSpPr>
        <p:spPr>
          <a:xfrm>
            <a:off x="2209800" y="2819400"/>
            <a:ext cx="2286000" cy="9144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ES" sz="2400" dirty="0" smtClean="0">
                <a:latin typeface="Arial" pitchFamily="34" charset="0"/>
                <a:cs typeface="Arial" pitchFamily="34" charset="0"/>
              </a:rPr>
              <a:t>Sudanesa</a:t>
            </a:r>
            <a:endParaRPr lang="es-ES" sz="2400" dirty="0">
              <a:latin typeface="Arial" pitchFamily="34" charset="0"/>
              <a:cs typeface="Arial" pitchFamily="34" charset="0"/>
            </a:endParaRPr>
          </a:p>
        </p:txBody>
      </p:sp>
      <p:sp>
        <p:nvSpPr>
          <p:cNvPr id="8" name="7 Elipse"/>
          <p:cNvSpPr/>
          <p:nvPr/>
        </p:nvSpPr>
        <p:spPr>
          <a:xfrm>
            <a:off x="6324600" y="2819400"/>
            <a:ext cx="2286000" cy="9144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ES" sz="2400" dirty="0" smtClean="0">
                <a:latin typeface="Arial" pitchFamily="34" charset="0"/>
                <a:cs typeface="Arial" pitchFamily="34" charset="0"/>
              </a:rPr>
              <a:t>Bantú</a:t>
            </a:r>
            <a:endParaRPr lang="es-ES" sz="2400" dirty="0">
              <a:latin typeface="Arial" pitchFamily="34" charset="0"/>
              <a:cs typeface="Arial" pitchFamily="34" charset="0"/>
            </a:endParaRPr>
          </a:p>
        </p:txBody>
      </p:sp>
      <p:sp>
        <p:nvSpPr>
          <p:cNvPr id="9" name="8 Elipse"/>
          <p:cNvSpPr/>
          <p:nvPr/>
        </p:nvSpPr>
        <p:spPr>
          <a:xfrm>
            <a:off x="1447800" y="4419600"/>
            <a:ext cx="3733800" cy="91440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s-ES" sz="2400" dirty="0" smtClean="0">
                <a:latin typeface="Arial" pitchFamily="34" charset="0"/>
                <a:cs typeface="Arial" pitchFamily="34" charset="0"/>
              </a:rPr>
              <a:t>Yoruba o </a:t>
            </a:r>
            <a:r>
              <a:rPr lang="es-ES" sz="2400" dirty="0" err="1" smtClean="0">
                <a:latin typeface="Arial" pitchFamily="34" charset="0"/>
                <a:cs typeface="Arial" pitchFamily="34" charset="0"/>
              </a:rPr>
              <a:t>Lucumí</a:t>
            </a:r>
            <a:endParaRPr lang="es-ES" sz="2400" dirty="0">
              <a:latin typeface="Arial" pitchFamily="34" charset="0"/>
              <a:cs typeface="Arial" pitchFamily="34" charset="0"/>
            </a:endParaRPr>
          </a:p>
        </p:txBody>
      </p:sp>
      <p:sp>
        <p:nvSpPr>
          <p:cNvPr id="10" name="9 Flecha abajo"/>
          <p:cNvSpPr/>
          <p:nvPr/>
        </p:nvSpPr>
        <p:spPr>
          <a:xfrm>
            <a:off x="2819400" y="3810000"/>
            <a:ext cx="990600" cy="609600"/>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10 Flecha abajo"/>
          <p:cNvSpPr/>
          <p:nvPr/>
        </p:nvSpPr>
        <p:spPr>
          <a:xfrm>
            <a:off x="6934200" y="3810000"/>
            <a:ext cx="990600" cy="609600"/>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2" name="11 CuadroTexto"/>
          <p:cNvSpPr txBox="1"/>
          <p:nvPr/>
        </p:nvSpPr>
        <p:spPr>
          <a:xfrm>
            <a:off x="1524000" y="6107668"/>
            <a:ext cx="3771912" cy="36933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s-ES" dirty="0" smtClean="0">
                <a:latin typeface="Arial" pitchFamily="34" charset="0"/>
                <a:cs typeface="Arial" pitchFamily="34" charset="0"/>
              </a:rPr>
              <a:t>Ritos de la Santería ,el fon o Arará</a:t>
            </a:r>
            <a:endParaRPr lang="es-ES" dirty="0">
              <a:latin typeface="Arial" pitchFamily="34" charset="0"/>
              <a:cs typeface="Arial" pitchFamily="34" charset="0"/>
            </a:endParaRPr>
          </a:p>
        </p:txBody>
      </p:sp>
      <p:sp>
        <p:nvSpPr>
          <p:cNvPr id="13" name="12 CuadroTexto"/>
          <p:cNvSpPr txBox="1"/>
          <p:nvPr/>
        </p:nvSpPr>
        <p:spPr>
          <a:xfrm>
            <a:off x="6195994" y="4495800"/>
            <a:ext cx="2643206" cy="1477328"/>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s-ES" dirty="0" err="1" smtClean="0">
                <a:latin typeface="Arial" pitchFamily="34" charset="0"/>
                <a:cs typeface="Arial" pitchFamily="34" charset="0"/>
              </a:rPr>
              <a:t>Congos</a:t>
            </a:r>
            <a:r>
              <a:rPr lang="es-ES" dirty="0" smtClean="0">
                <a:latin typeface="Arial" pitchFamily="34" charset="0"/>
                <a:cs typeface="Arial" pitchFamily="34" charset="0"/>
              </a:rPr>
              <a:t> o Paleros y </a:t>
            </a:r>
            <a:r>
              <a:rPr lang="es-ES" dirty="0" err="1" smtClean="0">
                <a:latin typeface="Arial" pitchFamily="34" charset="0"/>
                <a:cs typeface="Arial" pitchFamily="34" charset="0"/>
              </a:rPr>
              <a:t>Efik</a:t>
            </a:r>
            <a:r>
              <a:rPr lang="es-ES" dirty="0" smtClean="0">
                <a:latin typeface="Arial" pitchFamily="34" charset="0"/>
                <a:cs typeface="Arial" pitchFamily="34" charset="0"/>
              </a:rPr>
              <a:t> de la sociedad secreta </a:t>
            </a:r>
            <a:r>
              <a:rPr lang="es-ES" dirty="0" err="1" smtClean="0">
                <a:latin typeface="Arial" pitchFamily="34" charset="0"/>
                <a:cs typeface="Arial" pitchFamily="34" charset="0"/>
              </a:rPr>
              <a:t>Habacuá</a:t>
            </a:r>
            <a:r>
              <a:rPr lang="es-ES" dirty="0" smtClean="0">
                <a:latin typeface="Arial" pitchFamily="34" charset="0"/>
                <a:cs typeface="Arial" pitchFamily="34" charset="0"/>
              </a:rPr>
              <a:t>( Traída por los carabalíes del Sur de Nigeria </a:t>
            </a:r>
            <a:endParaRPr lang="es-ES" dirty="0">
              <a:latin typeface="Arial" pitchFamily="34" charset="0"/>
              <a:cs typeface="Arial" pitchFamily="34" charset="0"/>
            </a:endParaRPr>
          </a:p>
        </p:txBody>
      </p:sp>
      <p:sp>
        <p:nvSpPr>
          <p:cNvPr id="14" name="13 Flecha abajo"/>
          <p:cNvSpPr/>
          <p:nvPr/>
        </p:nvSpPr>
        <p:spPr>
          <a:xfrm>
            <a:off x="2819400" y="5410200"/>
            <a:ext cx="990600" cy="609600"/>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28600" y="609600"/>
            <a:ext cx="5181600" cy="914400"/>
          </a:xfrm>
          <a:prstGeom prst="rect">
            <a:avLst/>
          </a:prstGeom>
          <a:noFill/>
        </p:spPr>
        <p:txBody>
          <a:bodyPr wrap="square" rtlCol="0">
            <a:prstTxWarp prst="textChevron">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r>
              <a:rPr lang="es-ES" sz="3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TRANSCULTURACIÓN</a:t>
            </a:r>
            <a:endParaRPr lang="es-ES" sz="3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graphicFrame>
        <p:nvGraphicFramePr>
          <p:cNvPr id="5" name="4 Diagrama"/>
          <p:cNvGraphicFramePr/>
          <p:nvPr/>
        </p:nvGraphicFramePr>
        <p:xfrm>
          <a:off x="457200" y="1524000"/>
          <a:ext cx="75438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4" name="Group 21"/>
          <p:cNvGrpSpPr>
            <a:grpSpLocks/>
          </p:cNvGrpSpPr>
          <p:nvPr/>
        </p:nvGrpSpPr>
        <p:grpSpPr bwMode="auto">
          <a:xfrm>
            <a:off x="5486400" y="609600"/>
            <a:ext cx="3049702" cy="1000132"/>
            <a:chOff x="144" y="1248"/>
            <a:chExt cx="5452" cy="1816"/>
          </a:xfrm>
          <a:solidFill>
            <a:srgbClr val="00B050"/>
          </a:solidFill>
        </p:grpSpPr>
        <p:grpSp>
          <p:nvGrpSpPr>
            <p:cNvPr id="6" name="Group 22"/>
            <p:cNvGrpSpPr>
              <a:grpSpLocks/>
            </p:cNvGrpSpPr>
            <p:nvPr/>
          </p:nvGrpSpPr>
          <p:grpSpPr bwMode="auto">
            <a:xfrm>
              <a:off x="144" y="1248"/>
              <a:ext cx="5452" cy="1816"/>
              <a:chOff x="144" y="1248"/>
              <a:chExt cx="5452" cy="1816"/>
            </a:xfrm>
            <a:grpFill/>
          </p:grpSpPr>
          <p:grpSp>
            <p:nvGrpSpPr>
              <p:cNvPr id="8" name="Group 23"/>
              <p:cNvGrpSpPr>
                <a:grpSpLocks/>
              </p:cNvGrpSpPr>
              <p:nvPr/>
            </p:nvGrpSpPr>
            <p:grpSpPr bwMode="auto">
              <a:xfrm>
                <a:off x="144" y="1248"/>
                <a:ext cx="5452" cy="1816"/>
                <a:chOff x="144" y="1248"/>
                <a:chExt cx="5452" cy="1816"/>
              </a:xfrm>
              <a:grpFill/>
            </p:grpSpPr>
            <p:grpSp>
              <p:nvGrpSpPr>
                <p:cNvPr id="10" name="Group 24"/>
                <p:cNvGrpSpPr>
                  <a:grpSpLocks/>
                </p:cNvGrpSpPr>
                <p:nvPr/>
              </p:nvGrpSpPr>
              <p:grpSpPr bwMode="auto">
                <a:xfrm>
                  <a:off x="144" y="1248"/>
                  <a:ext cx="5452" cy="1816"/>
                  <a:chOff x="144" y="1248"/>
                  <a:chExt cx="5452" cy="1816"/>
                </a:xfrm>
                <a:grpFill/>
              </p:grpSpPr>
              <p:grpSp>
                <p:nvGrpSpPr>
                  <p:cNvPr id="12" name="Group 25"/>
                  <p:cNvGrpSpPr>
                    <a:grpSpLocks/>
                  </p:cNvGrpSpPr>
                  <p:nvPr/>
                </p:nvGrpSpPr>
                <p:grpSpPr bwMode="auto">
                  <a:xfrm>
                    <a:off x="144" y="1248"/>
                    <a:ext cx="5452" cy="1816"/>
                    <a:chOff x="144" y="1248"/>
                    <a:chExt cx="5452" cy="1816"/>
                  </a:xfrm>
                  <a:grpFill/>
                </p:grpSpPr>
                <p:grpSp>
                  <p:nvGrpSpPr>
                    <p:cNvPr id="14" name="Group 26"/>
                    <p:cNvGrpSpPr>
                      <a:grpSpLocks/>
                    </p:cNvGrpSpPr>
                    <p:nvPr/>
                  </p:nvGrpSpPr>
                  <p:grpSpPr bwMode="auto">
                    <a:xfrm>
                      <a:off x="144" y="1248"/>
                      <a:ext cx="5452" cy="1816"/>
                      <a:chOff x="144" y="1248"/>
                      <a:chExt cx="5452" cy="1816"/>
                    </a:xfrm>
                    <a:grpFill/>
                  </p:grpSpPr>
                  <p:sp>
                    <p:nvSpPr>
                      <p:cNvPr id="16" name="Freeform 27"/>
                      <p:cNvSpPr>
                        <a:spLocks/>
                      </p:cNvSpPr>
                      <p:nvPr/>
                    </p:nvSpPr>
                    <p:spPr bwMode="auto">
                      <a:xfrm>
                        <a:off x="2448" y="1392"/>
                        <a:ext cx="3148" cy="1672"/>
                      </a:xfrm>
                      <a:custGeom>
                        <a:avLst/>
                        <a:gdLst>
                          <a:gd name="T0" fmla="*/ 592 w 3148"/>
                          <a:gd name="T1" fmla="*/ 768 h 1672"/>
                          <a:gd name="T2" fmla="*/ 784 w 3148"/>
                          <a:gd name="T3" fmla="*/ 704 h 1672"/>
                          <a:gd name="T4" fmla="*/ 872 w 3148"/>
                          <a:gd name="T5" fmla="*/ 800 h 1672"/>
                          <a:gd name="T6" fmla="*/ 944 w 3148"/>
                          <a:gd name="T7" fmla="*/ 1016 h 1672"/>
                          <a:gd name="T8" fmla="*/ 984 w 3148"/>
                          <a:gd name="T9" fmla="*/ 1088 h 1672"/>
                          <a:gd name="T10" fmla="*/ 1208 w 3148"/>
                          <a:gd name="T11" fmla="*/ 1192 h 1672"/>
                          <a:gd name="T12" fmla="*/ 1592 w 3148"/>
                          <a:gd name="T13" fmla="*/ 1240 h 1672"/>
                          <a:gd name="T14" fmla="*/ 1568 w 3148"/>
                          <a:gd name="T15" fmla="*/ 1416 h 1672"/>
                          <a:gd name="T16" fmla="*/ 1464 w 3148"/>
                          <a:gd name="T17" fmla="*/ 1520 h 1672"/>
                          <a:gd name="T18" fmla="*/ 1376 w 3148"/>
                          <a:gd name="T19" fmla="*/ 1576 h 1672"/>
                          <a:gd name="T20" fmla="*/ 1368 w 3148"/>
                          <a:gd name="T21" fmla="*/ 1672 h 1672"/>
                          <a:gd name="T22" fmla="*/ 1552 w 3148"/>
                          <a:gd name="T23" fmla="*/ 1640 h 1672"/>
                          <a:gd name="T24" fmla="*/ 1792 w 3148"/>
                          <a:gd name="T25" fmla="*/ 1592 h 1672"/>
                          <a:gd name="T26" fmla="*/ 2216 w 3148"/>
                          <a:gd name="T27" fmla="*/ 1568 h 1672"/>
                          <a:gd name="T28" fmla="*/ 2624 w 3148"/>
                          <a:gd name="T29" fmla="*/ 1544 h 1672"/>
                          <a:gd name="T30" fmla="*/ 2760 w 3148"/>
                          <a:gd name="T31" fmla="*/ 1552 h 1672"/>
                          <a:gd name="T32" fmla="*/ 3128 w 3148"/>
                          <a:gd name="T33" fmla="*/ 1424 h 1672"/>
                          <a:gd name="T34" fmla="*/ 3048 w 3148"/>
                          <a:gd name="T35" fmla="*/ 1384 h 1672"/>
                          <a:gd name="T36" fmla="*/ 2872 w 3148"/>
                          <a:gd name="T37" fmla="*/ 1256 h 1672"/>
                          <a:gd name="T38" fmla="*/ 2696 w 3148"/>
                          <a:gd name="T39" fmla="*/ 1176 h 1672"/>
                          <a:gd name="T40" fmla="*/ 2400 w 3148"/>
                          <a:gd name="T41" fmla="*/ 1152 h 1672"/>
                          <a:gd name="T42" fmla="*/ 2392 w 3148"/>
                          <a:gd name="T43" fmla="*/ 1056 h 1672"/>
                          <a:gd name="T44" fmla="*/ 2296 w 3148"/>
                          <a:gd name="T45" fmla="*/ 936 h 1672"/>
                          <a:gd name="T46" fmla="*/ 2056 w 3148"/>
                          <a:gd name="T47" fmla="*/ 928 h 1672"/>
                          <a:gd name="T48" fmla="*/ 1904 w 3148"/>
                          <a:gd name="T49" fmla="*/ 928 h 1672"/>
                          <a:gd name="T50" fmla="*/ 1792 w 3148"/>
                          <a:gd name="T51" fmla="*/ 848 h 1672"/>
                          <a:gd name="T52" fmla="*/ 1712 w 3148"/>
                          <a:gd name="T53" fmla="*/ 784 h 1672"/>
                          <a:gd name="T54" fmla="*/ 1592 w 3148"/>
                          <a:gd name="T55" fmla="*/ 704 h 1672"/>
                          <a:gd name="T56" fmla="*/ 1440 w 3148"/>
                          <a:gd name="T57" fmla="*/ 592 h 1672"/>
                          <a:gd name="T58" fmla="*/ 1352 w 3148"/>
                          <a:gd name="T59" fmla="*/ 536 h 1672"/>
                          <a:gd name="T60" fmla="*/ 1256 w 3148"/>
                          <a:gd name="T61" fmla="*/ 480 h 1672"/>
                          <a:gd name="T62" fmla="*/ 1216 w 3148"/>
                          <a:gd name="T63" fmla="*/ 496 h 1672"/>
                          <a:gd name="T64" fmla="*/ 1456 w 3148"/>
                          <a:gd name="T65" fmla="*/ 640 h 1672"/>
                          <a:gd name="T66" fmla="*/ 1504 w 3148"/>
                          <a:gd name="T67" fmla="*/ 704 h 1672"/>
                          <a:gd name="T68" fmla="*/ 1600 w 3148"/>
                          <a:gd name="T69" fmla="*/ 784 h 1672"/>
                          <a:gd name="T70" fmla="*/ 1512 w 3148"/>
                          <a:gd name="T71" fmla="*/ 720 h 1672"/>
                          <a:gd name="T72" fmla="*/ 1296 w 3148"/>
                          <a:gd name="T73" fmla="*/ 600 h 1672"/>
                          <a:gd name="T74" fmla="*/ 1120 w 3148"/>
                          <a:gd name="T75" fmla="*/ 488 h 1672"/>
                          <a:gd name="T76" fmla="*/ 1024 w 3148"/>
                          <a:gd name="T77" fmla="*/ 440 h 1672"/>
                          <a:gd name="T78" fmla="*/ 832 w 3148"/>
                          <a:gd name="T79" fmla="*/ 328 h 1672"/>
                          <a:gd name="T80" fmla="*/ 480 w 3148"/>
                          <a:gd name="T81" fmla="*/ 296 h 1672"/>
                          <a:gd name="T82" fmla="*/ 416 w 3148"/>
                          <a:gd name="T83" fmla="*/ 224 h 1672"/>
                          <a:gd name="T84" fmla="*/ 352 w 3148"/>
                          <a:gd name="T85" fmla="*/ 168 h 1672"/>
                          <a:gd name="T86" fmla="*/ 216 w 3148"/>
                          <a:gd name="T87" fmla="*/ 64 h 1672"/>
                          <a:gd name="T88" fmla="*/ 0 w 3148"/>
                          <a:gd name="T89" fmla="*/ 32 h 1672"/>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148" h="1672">
                            <a:moveTo>
                              <a:pt x="520" y="744"/>
                            </a:moveTo>
                            <a:cubicBezTo>
                              <a:pt x="536" y="749"/>
                              <a:pt x="552" y="755"/>
                              <a:pt x="568" y="760"/>
                            </a:cubicBezTo>
                            <a:cubicBezTo>
                              <a:pt x="576" y="763"/>
                              <a:pt x="592" y="768"/>
                              <a:pt x="592" y="768"/>
                            </a:cubicBezTo>
                            <a:cubicBezTo>
                              <a:pt x="632" y="755"/>
                              <a:pt x="672" y="741"/>
                              <a:pt x="712" y="728"/>
                            </a:cubicBezTo>
                            <a:cubicBezTo>
                              <a:pt x="728" y="723"/>
                              <a:pt x="744" y="717"/>
                              <a:pt x="760" y="712"/>
                            </a:cubicBezTo>
                            <a:cubicBezTo>
                              <a:pt x="768" y="709"/>
                              <a:pt x="784" y="704"/>
                              <a:pt x="784" y="704"/>
                            </a:cubicBezTo>
                            <a:cubicBezTo>
                              <a:pt x="805" y="707"/>
                              <a:pt x="833" y="697"/>
                              <a:pt x="848" y="712"/>
                            </a:cubicBezTo>
                            <a:cubicBezTo>
                              <a:pt x="863" y="727"/>
                              <a:pt x="850" y="755"/>
                              <a:pt x="856" y="776"/>
                            </a:cubicBezTo>
                            <a:cubicBezTo>
                              <a:pt x="859" y="785"/>
                              <a:pt x="867" y="792"/>
                              <a:pt x="872" y="800"/>
                            </a:cubicBezTo>
                            <a:cubicBezTo>
                              <a:pt x="875" y="811"/>
                              <a:pt x="875" y="822"/>
                              <a:pt x="880" y="832"/>
                            </a:cubicBezTo>
                            <a:cubicBezTo>
                              <a:pt x="889" y="849"/>
                              <a:pt x="912" y="880"/>
                              <a:pt x="912" y="880"/>
                            </a:cubicBezTo>
                            <a:cubicBezTo>
                              <a:pt x="920" y="927"/>
                              <a:pt x="935" y="970"/>
                              <a:pt x="944" y="1016"/>
                            </a:cubicBezTo>
                            <a:cubicBezTo>
                              <a:pt x="947" y="1029"/>
                              <a:pt x="944" y="1045"/>
                              <a:pt x="952" y="1056"/>
                            </a:cubicBezTo>
                            <a:cubicBezTo>
                              <a:pt x="957" y="1063"/>
                              <a:pt x="968" y="1061"/>
                              <a:pt x="976" y="1064"/>
                            </a:cubicBezTo>
                            <a:cubicBezTo>
                              <a:pt x="979" y="1072"/>
                              <a:pt x="977" y="1083"/>
                              <a:pt x="984" y="1088"/>
                            </a:cubicBezTo>
                            <a:cubicBezTo>
                              <a:pt x="991" y="1093"/>
                              <a:pt x="1084" y="1119"/>
                              <a:pt x="1088" y="1120"/>
                            </a:cubicBezTo>
                            <a:cubicBezTo>
                              <a:pt x="1115" y="1138"/>
                              <a:pt x="1122" y="1158"/>
                              <a:pt x="1152" y="1168"/>
                            </a:cubicBezTo>
                            <a:cubicBezTo>
                              <a:pt x="1163" y="1202"/>
                              <a:pt x="1175" y="1203"/>
                              <a:pt x="1208" y="1192"/>
                            </a:cubicBezTo>
                            <a:cubicBezTo>
                              <a:pt x="1316" y="1219"/>
                              <a:pt x="1290" y="1211"/>
                              <a:pt x="1408" y="1200"/>
                            </a:cubicBezTo>
                            <a:cubicBezTo>
                              <a:pt x="1454" y="1208"/>
                              <a:pt x="1468" y="1224"/>
                              <a:pt x="1504" y="1200"/>
                            </a:cubicBezTo>
                            <a:cubicBezTo>
                              <a:pt x="1548" y="1206"/>
                              <a:pt x="1578" y="1198"/>
                              <a:pt x="1592" y="1240"/>
                            </a:cubicBezTo>
                            <a:cubicBezTo>
                              <a:pt x="1576" y="1289"/>
                              <a:pt x="1596" y="1297"/>
                              <a:pt x="1640" y="1312"/>
                            </a:cubicBezTo>
                            <a:cubicBezTo>
                              <a:pt x="1664" y="1347"/>
                              <a:pt x="1659" y="1368"/>
                              <a:pt x="1624" y="1392"/>
                            </a:cubicBezTo>
                            <a:cubicBezTo>
                              <a:pt x="1610" y="1433"/>
                              <a:pt x="1606" y="1441"/>
                              <a:pt x="1568" y="1416"/>
                            </a:cubicBezTo>
                            <a:cubicBezTo>
                              <a:pt x="1504" y="1459"/>
                              <a:pt x="1581" y="1403"/>
                              <a:pt x="1528" y="1456"/>
                            </a:cubicBezTo>
                            <a:cubicBezTo>
                              <a:pt x="1465" y="1519"/>
                              <a:pt x="1546" y="1417"/>
                              <a:pt x="1480" y="1496"/>
                            </a:cubicBezTo>
                            <a:cubicBezTo>
                              <a:pt x="1474" y="1503"/>
                              <a:pt x="1472" y="1514"/>
                              <a:pt x="1464" y="1520"/>
                            </a:cubicBezTo>
                            <a:cubicBezTo>
                              <a:pt x="1450" y="1531"/>
                              <a:pt x="1431" y="1534"/>
                              <a:pt x="1416" y="1544"/>
                            </a:cubicBezTo>
                            <a:cubicBezTo>
                              <a:pt x="1411" y="1552"/>
                              <a:pt x="1408" y="1562"/>
                              <a:pt x="1400" y="1568"/>
                            </a:cubicBezTo>
                            <a:cubicBezTo>
                              <a:pt x="1393" y="1573"/>
                              <a:pt x="1382" y="1570"/>
                              <a:pt x="1376" y="1576"/>
                            </a:cubicBezTo>
                            <a:cubicBezTo>
                              <a:pt x="1370" y="1582"/>
                              <a:pt x="1373" y="1593"/>
                              <a:pt x="1368" y="1600"/>
                            </a:cubicBezTo>
                            <a:cubicBezTo>
                              <a:pt x="1362" y="1608"/>
                              <a:pt x="1352" y="1611"/>
                              <a:pt x="1344" y="1616"/>
                            </a:cubicBezTo>
                            <a:cubicBezTo>
                              <a:pt x="1333" y="1649"/>
                              <a:pt x="1334" y="1661"/>
                              <a:pt x="1368" y="1672"/>
                            </a:cubicBezTo>
                            <a:cubicBezTo>
                              <a:pt x="1384" y="1667"/>
                              <a:pt x="1400" y="1661"/>
                              <a:pt x="1416" y="1656"/>
                            </a:cubicBezTo>
                            <a:cubicBezTo>
                              <a:pt x="1424" y="1653"/>
                              <a:pt x="1440" y="1648"/>
                              <a:pt x="1440" y="1648"/>
                            </a:cubicBezTo>
                            <a:cubicBezTo>
                              <a:pt x="1521" y="1658"/>
                              <a:pt x="1484" y="1663"/>
                              <a:pt x="1552" y="1640"/>
                            </a:cubicBezTo>
                            <a:cubicBezTo>
                              <a:pt x="1568" y="1635"/>
                              <a:pt x="1584" y="1629"/>
                              <a:pt x="1600" y="1624"/>
                            </a:cubicBezTo>
                            <a:cubicBezTo>
                              <a:pt x="1608" y="1621"/>
                              <a:pt x="1624" y="1616"/>
                              <a:pt x="1624" y="1616"/>
                            </a:cubicBezTo>
                            <a:cubicBezTo>
                              <a:pt x="1675" y="1650"/>
                              <a:pt x="1744" y="1624"/>
                              <a:pt x="1792" y="1592"/>
                            </a:cubicBezTo>
                            <a:cubicBezTo>
                              <a:pt x="1843" y="1600"/>
                              <a:pt x="1855" y="1594"/>
                              <a:pt x="1904" y="1584"/>
                            </a:cubicBezTo>
                            <a:cubicBezTo>
                              <a:pt x="1971" y="1601"/>
                              <a:pt x="2038" y="1571"/>
                              <a:pt x="2104" y="1560"/>
                            </a:cubicBezTo>
                            <a:cubicBezTo>
                              <a:pt x="2143" y="1568"/>
                              <a:pt x="2178" y="1581"/>
                              <a:pt x="2216" y="1568"/>
                            </a:cubicBezTo>
                            <a:cubicBezTo>
                              <a:pt x="2389" y="1575"/>
                              <a:pt x="2381" y="1569"/>
                              <a:pt x="2504" y="1600"/>
                            </a:cubicBezTo>
                            <a:cubicBezTo>
                              <a:pt x="2539" y="1597"/>
                              <a:pt x="2576" y="1607"/>
                              <a:pt x="2608" y="1592"/>
                            </a:cubicBezTo>
                            <a:cubicBezTo>
                              <a:pt x="2623" y="1585"/>
                              <a:pt x="2608" y="1549"/>
                              <a:pt x="2624" y="1544"/>
                            </a:cubicBezTo>
                            <a:cubicBezTo>
                              <a:pt x="2632" y="1541"/>
                              <a:pt x="2640" y="1539"/>
                              <a:pt x="2648" y="1536"/>
                            </a:cubicBezTo>
                            <a:cubicBezTo>
                              <a:pt x="2636" y="1595"/>
                              <a:pt x="2641" y="1586"/>
                              <a:pt x="2696" y="1600"/>
                            </a:cubicBezTo>
                            <a:cubicBezTo>
                              <a:pt x="2717" y="1569"/>
                              <a:pt x="2730" y="1569"/>
                              <a:pt x="2760" y="1552"/>
                            </a:cubicBezTo>
                            <a:cubicBezTo>
                              <a:pt x="2777" y="1543"/>
                              <a:pt x="2790" y="1526"/>
                              <a:pt x="2808" y="1520"/>
                            </a:cubicBezTo>
                            <a:cubicBezTo>
                              <a:pt x="2888" y="1493"/>
                              <a:pt x="2981" y="1486"/>
                              <a:pt x="3064" y="1480"/>
                            </a:cubicBezTo>
                            <a:cubicBezTo>
                              <a:pt x="3120" y="1443"/>
                              <a:pt x="3101" y="1464"/>
                              <a:pt x="3128" y="1424"/>
                            </a:cubicBezTo>
                            <a:cubicBezTo>
                              <a:pt x="3123" y="1416"/>
                              <a:pt x="3114" y="1409"/>
                              <a:pt x="3112" y="1400"/>
                            </a:cubicBezTo>
                            <a:cubicBezTo>
                              <a:pt x="3104" y="1354"/>
                              <a:pt x="3148" y="1395"/>
                              <a:pt x="3096" y="1360"/>
                            </a:cubicBezTo>
                            <a:cubicBezTo>
                              <a:pt x="3084" y="1368"/>
                              <a:pt x="3065" y="1384"/>
                              <a:pt x="3048" y="1384"/>
                            </a:cubicBezTo>
                            <a:cubicBezTo>
                              <a:pt x="3024" y="1384"/>
                              <a:pt x="2999" y="1360"/>
                              <a:pt x="2976" y="1352"/>
                            </a:cubicBezTo>
                            <a:cubicBezTo>
                              <a:pt x="2953" y="1329"/>
                              <a:pt x="2916" y="1289"/>
                              <a:pt x="2888" y="1280"/>
                            </a:cubicBezTo>
                            <a:cubicBezTo>
                              <a:pt x="2883" y="1272"/>
                              <a:pt x="2880" y="1262"/>
                              <a:pt x="2872" y="1256"/>
                            </a:cubicBezTo>
                            <a:cubicBezTo>
                              <a:pt x="2865" y="1251"/>
                              <a:pt x="2854" y="1254"/>
                              <a:pt x="2848" y="1248"/>
                            </a:cubicBezTo>
                            <a:cubicBezTo>
                              <a:pt x="2805" y="1205"/>
                              <a:pt x="2880" y="1237"/>
                              <a:pt x="2816" y="1216"/>
                            </a:cubicBezTo>
                            <a:cubicBezTo>
                              <a:pt x="2799" y="1165"/>
                              <a:pt x="2742" y="1187"/>
                              <a:pt x="2696" y="1176"/>
                            </a:cubicBezTo>
                            <a:cubicBezTo>
                              <a:pt x="2650" y="1145"/>
                              <a:pt x="2597" y="1154"/>
                              <a:pt x="2552" y="1184"/>
                            </a:cubicBezTo>
                            <a:cubicBezTo>
                              <a:pt x="2495" y="1146"/>
                              <a:pt x="2523" y="1147"/>
                              <a:pt x="2472" y="1160"/>
                            </a:cubicBezTo>
                            <a:cubicBezTo>
                              <a:pt x="2435" y="1184"/>
                              <a:pt x="2435" y="1175"/>
                              <a:pt x="2400" y="1152"/>
                            </a:cubicBezTo>
                            <a:cubicBezTo>
                              <a:pt x="2339" y="1172"/>
                              <a:pt x="2369" y="1171"/>
                              <a:pt x="2312" y="1160"/>
                            </a:cubicBezTo>
                            <a:cubicBezTo>
                              <a:pt x="2299" y="1120"/>
                              <a:pt x="2288" y="1088"/>
                              <a:pt x="2336" y="1072"/>
                            </a:cubicBezTo>
                            <a:cubicBezTo>
                              <a:pt x="2367" y="1093"/>
                              <a:pt x="2380" y="1093"/>
                              <a:pt x="2392" y="1056"/>
                            </a:cubicBezTo>
                            <a:cubicBezTo>
                              <a:pt x="2388" y="1031"/>
                              <a:pt x="2391" y="995"/>
                              <a:pt x="2368" y="976"/>
                            </a:cubicBezTo>
                            <a:cubicBezTo>
                              <a:pt x="2361" y="971"/>
                              <a:pt x="2351" y="972"/>
                              <a:pt x="2344" y="968"/>
                            </a:cubicBezTo>
                            <a:cubicBezTo>
                              <a:pt x="2327" y="959"/>
                              <a:pt x="2296" y="936"/>
                              <a:pt x="2296" y="936"/>
                            </a:cubicBezTo>
                            <a:cubicBezTo>
                              <a:pt x="2238" y="955"/>
                              <a:pt x="2177" y="965"/>
                              <a:pt x="2120" y="984"/>
                            </a:cubicBezTo>
                            <a:cubicBezTo>
                              <a:pt x="2115" y="976"/>
                              <a:pt x="2111" y="966"/>
                              <a:pt x="2104" y="960"/>
                            </a:cubicBezTo>
                            <a:cubicBezTo>
                              <a:pt x="2090" y="947"/>
                              <a:pt x="2056" y="928"/>
                              <a:pt x="2056" y="928"/>
                            </a:cubicBezTo>
                            <a:cubicBezTo>
                              <a:pt x="2053" y="920"/>
                              <a:pt x="2054" y="910"/>
                              <a:pt x="2048" y="904"/>
                            </a:cubicBezTo>
                            <a:cubicBezTo>
                              <a:pt x="2042" y="898"/>
                              <a:pt x="1987" y="876"/>
                              <a:pt x="1976" y="872"/>
                            </a:cubicBezTo>
                            <a:cubicBezTo>
                              <a:pt x="1858" y="885"/>
                              <a:pt x="1927" y="859"/>
                              <a:pt x="1904" y="928"/>
                            </a:cubicBezTo>
                            <a:cubicBezTo>
                              <a:pt x="1853" y="915"/>
                              <a:pt x="1877" y="903"/>
                              <a:pt x="1832" y="888"/>
                            </a:cubicBezTo>
                            <a:cubicBezTo>
                              <a:pt x="1873" y="874"/>
                              <a:pt x="1877" y="865"/>
                              <a:pt x="1840" y="840"/>
                            </a:cubicBezTo>
                            <a:cubicBezTo>
                              <a:pt x="1824" y="843"/>
                              <a:pt x="1808" y="844"/>
                              <a:pt x="1792" y="848"/>
                            </a:cubicBezTo>
                            <a:cubicBezTo>
                              <a:pt x="1776" y="852"/>
                              <a:pt x="1744" y="864"/>
                              <a:pt x="1744" y="864"/>
                            </a:cubicBezTo>
                            <a:cubicBezTo>
                              <a:pt x="1749" y="848"/>
                              <a:pt x="1755" y="832"/>
                              <a:pt x="1760" y="816"/>
                            </a:cubicBezTo>
                            <a:cubicBezTo>
                              <a:pt x="1766" y="798"/>
                              <a:pt x="1728" y="795"/>
                              <a:pt x="1712" y="784"/>
                            </a:cubicBezTo>
                            <a:cubicBezTo>
                              <a:pt x="1696" y="773"/>
                              <a:pt x="1680" y="763"/>
                              <a:pt x="1664" y="752"/>
                            </a:cubicBezTo>
                            <a:cubicBezTo>
                              <a:pt x="1648" y="741"/>
                              <a:pt x="1632" y="731"/>
                              <a:pt x="1616" y="720"/>
                            </a:cubicBezTo>
                            <a:cubicBezTo>
                              <a:pt x="1608" y="715"/>
                              <a:pt x="1592" y="704"/>
                              <a:pt x="1592" y="704"/>
                            </a:cubicBezTo>
                            <a:cubicBezTo>
                              <a:pt x="1581" y="688"/>
                              <a:pt x="1578" y="662"/>
                              <a:pt x="1560" y="656"/>
                            </a:cubicBezTo>
                            <a:cubicBezTo>
                              <a:pt x="1494" y="634"/>
                              <a:pt x="1526" y="649"/>
                              <a:pt x="1464" y="608"/>
                            </a:cubicBezTo>
                            <a:cubicBezTo>
                              <a:pt x="1456" y="603"/>
                              <a:pt x="1449" y="595"/>
                              <a:pt x="1440" y="592"/>
                            </a:cubicBezTo>
                            <a:cubicBezTo>
                              <a:pt x="1424" y="587"/>
                              <a:pt x="1392" y="576"/>
                              <a:pt x="1392" y="576"/>
                            </a:cubicBezTo>
                            <a:cubicBezTo>
                              <a:pt x="1387" y="568"/>
                              <a:pt x="1383" y="559"/>
                              <a:pt x="1376" y="552"/>
                            </a:cubicBezTo>
                            <a:cubicBezTo>
                              <a:pt x="1369" y="545"/>
                              <a:pt x="1358" y="544"/>
                              <a:pt x="1352" y="536"/>
                            </a:cubicBezTo>
                            <a:cubicBezTo>
                              <a:pt x="1347" y="529"/>
                              <a:pt x="1349" y="519"/>
                              <a:pt x="1344" y="512"/>
                            </a:cubicBezTo>
                            <a:cubicBezTo>
                              <a:pt x="1338" y="503"/>
                              <a:pt x="1328" y="496"/>
                              <a:pt x="1320" y="488"/>
                            </a:cubicBezTo>
                            <a:cubicBezTo>
                              <a:pt x="1305" y="443"/>
                              <a:pt x="1292" y="468"/>
                              <a:pt x="1256" y="480"/>
                            </a:cubicBezTo>
                            <a:cubicBezTo>
                              <a:pt x="1240" y="477"/>
                              <a:pt x="1224" y="476"/>
                              <a:pt x="1208" y="472"/>
                            </a:cubicBezTo>
                            <a:cubicBezTo>
                              <a:pt x="1200" y="470"/>
                              <a:pt x="1190" y="458"/>
                              <a:pt x="1184" y="464"/>
                            </a:cubicBezTo>
                            <a:cubicBezTo>
                              <a:pt x="1163" y="485"/>
                              <a:pt x="1216" y="496"/>
                              <a:pt x="1216" y="496"/>
                            </a:cubicBezTo>
                            <a:cubicBezTo>
                              <a:pt x="1231" y="504"/>
                              <a:pt x="1318" y="574"/>
                              <a:pt x="1336" y="576"/>
                            </a:cubicBezTo>
                            <a:cubicBezTo>
                              <a:pt x="1357" y="579"/>
                              <a:pt x="1379" y="581"/>
                              <a:pt x="1400" y="584"/>
                            </a:cubicBezTo>
                            <a:cubicBezTo>
                              <a:pt x="1437" y="639"/>
                              <a:pt x="1414" y="626"/>
                              <a:pt x="1456" y="640"/>
                            </a:cubicBezTo>
                            <a:cubicBezTo>
                              <a:pt x="1461" y="648"/>
                              <a:pt x="1465" y="657"/>
                              <a:pt x="1472" y="664"/>
                            </a:cubicBezTo>
                            <a:cubicBezTo>
                              <a:pt x="1479" y="671"/>
                              <a:pt x="1490" y="672"/>
                              <a:pt x="1496" y="680"/>
                            </a:cubicBezTo>
                            <a:cubicBezTo>
                              <a:pt x="1501" y="687"/>
                              <a:pt x="1498" y="698"/>
                              <a:pt x="1504" y="704"/>
                            </a:cubicBezTo>
                            <a:cubicBezTo>
                              <a:pt x="1510" y="710"/>
                              <a:pt x="1520" y="708"/>
                              <a:pt x="1528" y="712"/>
                            </a:cubicBezTo>
                            <a:cubicBezTo>
                              <a:pt x="1537" y="716"/>
                              <a:pt x="1544" y="723"/>
                              <a:pt x="1552" y="728"/>
                            </a:cubicBezTo>
                            <a:cubicBezTo>
                              <a:pt x="1579" y="768"/>
                              <a:pt x="1586" y="741"/>
                              <a:pt x="1600" y="784"/>
                            </a:cubicBezTo>
                            <a:cubicBezTo>
                              <a:pt x="1584" y="789"/>
                              <a:pt x="1568" y="795"/>
                              <a:pt x="1552" y="800"/>
                            </a:cubicBezTo>
                            <a:cubicBezTo>
                              <a:pt x="1544" y="803"/>
                              <a:pt x="1528" y="808"/>
                              <a:pt x="1528" y="808"/>
                            </a:cubicBezTo>
                            <a:cubicBezTo>
                              <a:pt x="1535" y="772"/>
                              <a:pt x="1540" y="748"/>
                              <a:pt x="1512" y="720"/>
                            </a:cubicBezTo>
                            <a:cubicBezTo>
                              <a:pt x="1493" y="701"/>
                              <a:pt x="1440" y="688"/>
                              <a:pt x="1440" y="688"/>
                            </a:cubicBezTo>
                            <a:cubicBezTo>
                              <a:pt x="1418" y="656"/>
                              <a:pt x="1382" y="641"/>
                              <a:pt x="1344" y="632"/>
                            </a:cubicBezTo>
                            <a:cubicBezTo>
                              <a:pt x="1328" y="621"/>
                              <a:pt x="1314" y="606"/>
                              <a:pt x="1296" y="600"/>
                            </a:cubicBezTo>
                            <a:cubicBezTo>
                              <a:pt x="1239" y="581"/>
                              <a:pt x="1262" y="593"/>
                              <a:pt x="1224" y="568"/>
                            </a:cubicBezTo>
                            <a:cubicBezTo>
                              <a:pt x="1205" y="539"/>
                              <a:pt x="1188" y="539"/>
                              <a:pt x="1160" y="520"/>
                            </a:cubicBezTo>
                            <a:cubicBezTo>
                              <a:pt x="1124" y="466"/>
                              <a:pt x="1166" y="519"/>
                              <a:pt x="1120" y="488"/>
                            </a:cubicBezTo>
                            <a:cubicBezTo>
                              <a:pt x="1111" y="482"/>
                              <a:pt x="1106" y="469"/>
                              <a:pt x="1096" y="464"/>
                            </a:cubicBezTo>
                            <a:cubicBezTo>
                              <a:pt x="1081" y="456"/>
                              <a:pt x="1064" y="453"/>
                              <a:pt x="1048" y="448"/>
                            </a:cubicBezTo>
                            <a:cubicBezTo>
                              <a:pt x="1040" y="445"/>
                              <a:pt x="1024" y="440"/>
                              <a:pt x="1024" y="440"/>
                            </a:cubicBezTo>
                            <a:cubicBezTo>
                              <a:pt x="1009" y="425"/>
                              <a:pt x="996" y="409"/>
                              <a:pt x="976" y="400"/>
                            </a:cubicBezTo>
                            <a:cubicBezTo>
                              <a:pt x="961" y="393"/>
                              <a:pt x="942" y="393"/>
                              <a:pt x="928" y="384"/>
                            </a:cubicBezTo>
                            <a:cubicBezTo>
                              <a:pt x="897" y="363"/>
                              <a:pt x="866" y="343"/>
                              <a:pt x="832" y="328"/>
                            </a:cubicBezTo>
                            <a:cubicBezTo>
                              <a:pt x="832" y="328"/>
                              <a:pt x="772" y="308"/>
                              <a:pt x="760" y="304"/>
                            </a:cubicBezTo>
                            <a:cubicBezTo>
                              <a:pt x="752" y="301"/>
                              <a:pt x="736" y="296"/>
                              <a:pt x="736" y="296"/>
                            </a:cubicBezTo>
                            <a:cubicBezTo>
                              <a:pt x="583" y="311"/>
                              <a:pt x="601" y="311"/>
                              <a:pt x="480" y="296"/>
                            </a:cubicBezTo>
                            <a:cubicBezTo>
                              <a:pt x="460" y="236"/>
                              <a:pt x="489" y="308"/>
                              <a:pt x="448" y="256"/>
                            </a:cubicBezTo>
                            <a:cubicBezTo>
                              <a:pt x="443" y="249"/>
                              <a:pt x="446" y="238"/>
                              <a:pt x="440" y="232"/>
                            </a:cubicBezTo>
                            <a:cubicBezTo>
                              <a:pt x="434" y="226"/>
                              <a:pt x="424" y="228"/>
                              <a:pt x="416" y="224"/>
                            </a:cubicBezTo>
                            <a:cubicBezTo>
                              <a:pt x="407" y="220"/>
                              <a:pt x="400" y="213"/>
                              <a:pt x="392" y="208"/>
                            </a:cubicBezTo>
                            <a:cubicBezTo>
                              <a:pt x="387" y="200"/>
                              <a:pt x="383" y="191"/>
                              <a:pt x="376" y="184"/>
                            </a:cubicBezTo>
                            <a:cubicBezTo>
                              <a:pt x="369" y="177"/>
                              <a:pt x="357" y="176"/>
                              <a:pt x="352" y="168"/>
                            </a:cubicBezTo>
                            <a:cubicBezTo>
                              <a:pt x="343" y="154"/>
                              <a:pt x="341" y="136"/>
                              <a:pt x="336" y="120"/>
                            </a:cubicBezTo>
                            <a:cubicBezTo>
                              <a:pt x="333" y="112"/>
                              <a:pt x="320" y="116"/>
                              <a:pt x="312" y="112"/>
                            </a:cubicBezTo>
                            <a:cubicBezTo>
                              <a:pt x="280" y="96"/>
                              <a:pt x="251" y="76"/>
                              <a:pt x="216" y="64"/>
                            </a:cubicBezTo>
                            <a:cubicBezTo>
                              <a:pt x="211" y="56"/>
                              <a:pt x="208" y="45"/>
                              <a:pt x="200" y="40"/>
                            </a:cubicBezTo>
                            <a:cubicBezTo>
                              <a:pt x="195" y="37"/>
                              <a:pt x="114" y="3"/>
                              <a:pt x="104" y="0"/>
                            </a:cubicBezTo>
                            <a:cubicBezTo>
                              <a:pt x="68" y="12"/>
                              <a:pt x="37" y="32"/>
                              <a:pt x="0" y="3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nvGrpSpPr>
                      <p:cNvPr id="17" name="Group 28"/>
                      <p:cNvGrpSpPr>
                        <a:grpSpLocks/>
                      </p:cNvGrpSpPr>
                      <p:nvPr/>
                    </p:nvGrpSpPr>
                    <p:grpSpPr bwMode="auto">
                      <a:xfrm>
                        <a:off x="144" y="1248"/>
                        <a:ext cx="2834" cy="889"/>
                        <a:chOff x="134" y="1247"/>
                        <a:chExt cx="2834" cy="889"/>
                      </a:xfrm>
                      <a:grpFill/>
                    </p:grpSpPr>
                    <p:sp>
                      <p:nvSpPr>
                        <p:cNvPr id="18" name="Freeform 29"/>
                        <p:cNvSpPr>
                          <a:spLocks/>
                        </p:cNvSpPr>
                        <p:nvPr/>
                      </p:nvSpPr>
                      <p:spPr bwMode="auto">
                        <a:xfrm>
                          <a:off x="134" y="1247"/>
                          <a:ext cx="2834" cy="889"/>
                        </a:xfrm>
                        <a:custGeom>
                          <a:avLst/>
                          <a:gdLst>
                            <a:gd name="T0" fmla="*/ 2066 w 2834"/>
                            <a:gd name="T1" fmla="*/ 113 h 889"/>
                            <a:gd name="T2" fmla="*/ 1954 w 2834"/>
                            <a:gd name="T3" fmla="*/ 73 h 889"/>
                            <a:gd name="T4" fmla="*/ 1866 w 2834"/>
                            <a:gd name="T5" fmla="*/ 73 h 889"/>
                            <a:gd name="T6" fmla="*/ 1706 w 2834"/>
                            <a:gd name="T7" fmla="*/ 57 h 889"/>
                            <a:gd name="T8" fmla="*/ 1354 w 2834"/>
                            <a:gd name="T9" fmla="*/ 17 h 889"/>
                            <a:gd name="T10" fmla="*/ 1258 w 2834"/>
                            <a:gd name="T11" fmla="*/ 57 h 889"/>
                            <a:gd name="T12" fmla="*/ 1082 w 2834"/>
                            <a:gd name="T13" fmla="*/ 129 h 889"/>
                            <a:gd name="T14" fmla="*/ 946 w 2834"/>
                            <a:gd name="T15" fmla="*/ 113 h 889"/>
                            <a:gd name="T16" fmla="*/ 786 w 2834"/>
                            <a:gd name="T17" fmla="*/ 177 h 889"/>
                            <a:gd name="T18" fmla="*/ 746 w 2834"/>
                            <a:gd name="T19" fmla="*/ 193 h 889"/>
                            <a:gd name="T20" fmla="*/ 674 w 2834"/>
                            <a:gd name="T21" fmla="*/ 233 h 889"/>
                            <a:gd name="T22" fmla="*/ 402 w 2834"/>
                            <a:gd name="T23" fmla="*/ 329 h 889"/>
                            <a:gd name="T24" fmla="*/ 362 w 2834"/>
                            <a:gd name="T25" fmla="*/ 361 h 889"/>
                            <a:gd name="T26" fmla="*/ 322 w 2834"/>
                            <a:gd name="T27" fmla="*/ 417 h 889"/>
                            <a:gd name="T28" fmla="*/ 290 w 2834"/>
                            <a:gd name="T29" fmla="*/ 473 h 889"/>
                            <a:gd name="T30" fmla="*/ 266 w 2834"/>
                            <a:gd name="T31" fmla="*/ 521 h 889"/>
                            <a:gd name="T32" fmla="*/ 338 w 2834"/>
                            <a:gd name="T33" fmla="*/ 633 h 889"/>
                            <a:gd name="T34" fmla="*/ 266 w 2834"/>
                            <a:gd name="T35" fmla="*/ 641 h 889"/>
                            <a:gd name="T36" fmla="*/ 114 w 2834"/>
                            <a:gd name="T37" fmla="*/ 665 h 889"/>
                            <a:gd name="T38" fmla="*/ 42 w 2834"/>
                            <a:gd name="T39" fmla="*/ 697 h 889"/>
                            <a:gd name="T40" fmla="*/ 18 w 2834"/>
                            <a:gd name="T41" fmla="*/ 729 h 889"/>
                            <a:gd name="T42" fmla="*/ 186 w 2834"/>
                            <a:gd name="T43" fmla="*/ 705 h 889"/>
                            <a:gd name="T44" fmla="*/ 234 w 2834"/>
                            <a:gd name="T45" fmla="*/ 753 h 889"/>
                            <a:gd name="T46" fmla="*/ 290 w 2834"/>
                            <a:gd name="T47" fmla="*/ 777 h 889"/>
                            <a:gd name="T48" fmla="*/ 490 w 2834"/>
                            <a:gd name="T49" fmla="*/ 705 h 889"/>
                            <a:gd name="T50" fmla="*/ 514 w 2834"/>
                            <a:gd name="T51" fmla="*/ 625 h 889"/>
                            <a:gd name="T52" fmla="*/ 522 w 2834"/>
                            <a:gd name="T53" fmla="*/ 585 h 889"/>
                            <a:gd name="T54" fmla="*/ 794 w 2834"/>
                            <a:gd name="T55" fmla="*/ 561 h 889"/>
                            <a:gd name="T56" fmla="*/ 834 w 2834"/>
                            <a:gd name="T57" fmla="*/ 489 h 889"/>
                            <a:gd name="T58" fmla="*/ 930 w 2834"/>
                            <a:gd name="T59" fmla="*/ 441 h 889"/>
                            <a:gd name="T60" fmla="*/ 1082 w 2834"/>
                            <a:gd name="T61" fmla="*/ 345 h 889"/>
                            <a:gd name="T62" fmla="*/ 1570 w 2834"/>
                            <a:gd name="T63" fmla="*/ 305 h 889"/>
                            <a:gd name="T64" fmla="*/ 1602 w 2834"/>
                            <a:gd name="T65" fmla="*/ 441 h 889"/>
                            <a:gd name="T66" fmla="*/ 1506 w 2834"/>
                            <a:gd name="T67" fmla="*/ 441 h 889"/>
                            <a:gd name="T68" fmla="*/ 1402 w 2834"/>
                            <a:gd name="T69" fmla="*/ 441 h 889"/>
                            <a:gd name="T70" fmla="*/ 1426 w 2834"/>
                            <a:gd name="T71" fmla="*/ 489 h 889"/>
                            <a:gd name="T72" fmla="*/ 1626 w 2834"/>
                            <a:gd name="T73" fmla="*/ 585 h 889"/>
                            <a:gd name="T74" fmla="*/ 1802 w 2834"/>
                            <a:gd name="T75" fmla="*/ 593 h 889"/>
                            <a:gd name="T76" fmla="*/ 1898 w 2834"/>
                            <a:gd name="T77" fmla="*/ 617 h 889"/>
                            <a:gd name="T78" fmla="*/ 1890 w 2834"/>
                            <a:gd name="T79" fmla="*/ 521 h 889"/>
                            <a:gd name="T80" fmla="*/ 1914 w 2834"/>
                            <a:gd name="T81" fmla="*/ 569 h 889"/>
                            <a:gd name="T82" fmla="*/ 2090 w 2834"/>
                            <a:gd name="T83" fmla="*/ 649 h 889"/>
                            <a:gd name="T84" fmla="*/ 2234 w 2834"/>
                            <a:gd name="T85" fmla="*/ 633 h 889"/>
                            <a:gd name="T86" fmla="*/ 2322 w 2834"/>
                            <a:gd name="T87" fmla="*/ 665 h 889"/>
                            <a:gd name="T88" fmla="*/ 2362 w 2834"/>
                            <a:gd name="T89" fmla="*/ 697 h 889"/>
                            <a:gd name="T90" fmla="*/ 2466 w 2834"/>
                            <a:gd name="T91" fmla="*/ 777 h 889"/>
                            <a:gd name="T92" fmla="*/ 2650 w 2834"/>
                            <a:gd name="T93" fmla="*/ 833 h 889"/>
                            <a:gd name="T94" fmla="*/ 2778 w 2834"/>
                            <a:gd name="T95" fmla="*/ 889 h 88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34" h="889">
                              <a:moveTo>
                                <a:pt x="2162" y="81"/>
                              </a:moveTo>
                              <a:cubicBezTo>
                                <a:pt x="2121" y="95"/>
                                <a:pt x="2114" y="105"/>
                                <a:pt x="2066" y="113"/>
                              </a:cubicBezTo>
                              <a:cubicBezTo>
                                <a:pt x="2045" y="110"/>
                                <a:pt x="2022" y="112"/>
                                <a:pt x="2002" y="105"/>
                              </a:cubicBezTo>
                              <a:cubicBezTo>
                                <a:pt x="1984" y="99"/>
                                <a:pt x="1954" y="73"/>
                                <a:pt x="1954" y="73"/>
                              </a:cubicBezTo>
                              <a:cubicBezTo>
                                <a:pt x="1897" y="111"/>
                                <a:pt x="1925" y="110"/>
                                <a:pt x="1874" y="97"/>
                              </a:cubicBezTo>
                              <a:cubicBezTo>
                                <a:pt x="1871" y="89"/>
                                <a:pt x="1873" y="78"/>
                                <a:pt x="1866" y="73"/>
                              </a:cubicBezTo>
                              <a:cubicBezTo>
                                <a:pt x="1830" y="44"/>
                                <a:pt x="1755" y="83"/>
                                <a:pt x="1722" y="105"/>
                              </a:cubicBezTo>
                              <a:cubicBezTo>
                                <a:pt x="1717" y="89"/>
                                <a:pt x="1711" y="73"/>
                                <a:pt x="1706" y="57"/>
                              </a:cubicBezTo>
                              <a:cubicBezTo>
                                <a:pt x="1703" y="48"/>
                                <a:pt x="1628" y="35"/>
                                <a:pt x="1618" y="33"/>
                              </a:cubicBezTo>
                              <a:cubicBezTo>
                                <a:pt x="1536" y="60"/>
                                <a:pt x="1439" y="26"/>
                                <a:pt x="1354" y="17"/>
                              </a:cubicBezTo>
                              <a:cubicBezTo>
                                <a:pt x="1266" y="46"/>
                                <a:pt x="1399" y="0"/>
                                <a:pt x="1306" y="41"/>
                              </a:cubicBezTo>
                              <a:cubicBezTo>
                                <a:pt x="1291" y="48"/>
                                <a:pt x="1272" y="48"/>
                                <a:pt x="1258" y="57"/>
                              </a:cubicBezTo>
                              <a:cubicBezTo>
                                <a:pt x="1211" y="88"/>
                                <a:pt x="1215" y="92"/>
                                <a:pt x="1162" y="105"/>
                              </a:cubicBezTo>
                              <a:cubicBezTo>
                                <a:pt x="1114" y="117"/>
                                <a:pt x="1140" y="110"/>
                                <a:pt x="1082" y="129"/>
                              </a:cubicBezTo>
                              <a:cubicBezTo>
                                <a:pt x="1074" y="132"/>
                                <a:pt x="1058" y="137"/>
                                <a:pt x="1058" y="137"/>
                              </a:cubicBezTo>
                              <a:cubicBezTo>
                                <a:pt x="990" y="114"/>
                                <a:pt x="1027" y="123"/>
                                <a:pt x="946" y="113"/>
                              </a:cubicBezTo>
                              <a:cubicBezTo>
                                <a:pt x="904" y="127"/>
                                <a:pt x="914" y="147"/>
                                <a:pt x="874" y="121"/>
                              </a:cubicBezTo>
                              <a:cubicBezTo>
                                <a:pt x="827" y="137"/>
                                <a:pt x="826" y="164"/>
                                <a:pt x="786" y="177"/>
                              </a:cubicBezTo>
                              <a:cubicBezTo>
                                <a:pt x="778" y="174"/>
                                <a:pt x="770" y="166"/>
                                <a:pt x="762" y="169"/>
                              </a:cubicBezTo>
                              <a:cubicBezTo>
                                <a:pt x="753" y="173"/>
                                <a:pt x="754" y="187"/>
                                <a:pt x="746" y="193"/>
                              </a:cubicBezTo>
                              <a:cubicBezTo>
                                <a:pt x="739" y="198"/>
                                <a:pt x="729" y="197"/>
                                <a:pt x="722" y="201"/>
                              </a:cubicBezTo>
                              <a:cubicBezTo>
                                <a:pt x="705" y="210"/>
                                <a:pt x="692" y="227"/>
                                <a:pt x="674" y="233"/>
                              </a:cubicBezTo>
                              <a:cubicBezTo>
                                <a:pt x="622" y="250"/>
                                <a:pt x="543" y="259"/>
                                <a:pt x="498" y="281"/>
                              </a:cubicBezTo>
                              <a:cubicBezTo>
                                <a:pt x="466" y="297"/>
                                <a:pt x="437" y="317"/>
                                <a:pt x="402" y="329"/>
                              </a:cubicBezTo>
                              <a:cubicBezTo>
                                <a:pt x="397" y="337"/>
                                <a:pt x="394" y="347"/>
                                <a:pt x="386" y="353"/>
                              </a:cubicBezTo>
                              <a:cubicBezTo>
                                <a:pt x="379" y="358"/>
                                <a:pt x="368" y="355"/>
                                <a:pt x="362" y="361"/>
                              </a:cubicBezTo>
                              <a:cubicBezTo>
                                <a:pt x="319" y="404"/>
                                <a:pt x="394" y="372"/>
                                <a:pt x="330" y="393"/>
                              </a:cubicBezTo>
                              <a:cubicBezTo>
                                <a:pt x="327" y="401"/>
                                <a:pt x="327" y="410"/>
                                <a:pt x="322" y="417"/>
                              </a:cubicBezTo>
                              <a:cubicBezTo>
                                <a:pt x="316" y="425"/>
                                <a:pt x="303" y="425"/>
                                <a:pt x="298" y="433"/>
                              </a:cubicBezTo>
                              <a:cubicBezTo>
                                <a:pt x="291" y="445"/>
                                <a:pt x="295" y="460"/>
                                <a:pt x="290" y="473"/>
                              </a:cubicBezTo>
                              <a:cubicBezTo>
                                <a:pt x="287" y="482"/>
                                <a:pt x="278" y="488"/>
                                <a:pt x="274" y="497"/>
                              </a:cubicBezTo>
                              <a:cubicBezTo>
                                <a:pt x="270" y="505"/>
                                <a:pt x="269" y="513"/>
                                <a:pt x="266" y="521"/>
                              </a:cubicBezTo>
                              <a:cubicBezTo>
                                <a:pt x="277" y="555"/>
                                <a:pt x="292" y="589"/>
                                <a:pt x="322" y="609"/>
                              </a:cubicBezTo>
                              <a:cubicBezTo>
                                <a:pt x="327" y="617"/>
                                <a:pt x="340" y="624"/>
                                <a:pt x="338" y="633"/>
                              </a:cubicBezTo>
                              <a:cubicBezTo>
                                <a:pt x="330" y="671"/>
                                <a:pt x="298" y="638"/>
                                <a:pt x="290" y="633"/>
                              </a:cubicBezTo>
                              <a:cubicBezTo>
                                <a:pt x="282" y="636"/>
                                <a:pt x="274" y="642"/>
                                <a:pt x="266" y="641"/>
                              </a:cubicBezTo>
                              <a:cubicBezTo>
                                <a:pt x="249" y="639"/>
                                <a:pt x="218" y="625"/>
                                <a:pt x="218" y="625"/>
                              </a:cubicBezTo>
                              <a:cubicBezTo>
                                <a:pt x="184" y="647"/>
                                <a:pt x="149" y="648"/>
                                <a:pt x="114" y="665"/>
                              </a:cubicBezTo>
                              <a:cubicBezTo>
                                <a:pt x="105" y="669"/>
                                <a:pt x="99" y="677"/>
                                <a:pt x="90" y="681"/>
                              </a:cubicBezTo>
                              <a:cubicBezTo>
                                <a:pt x="75" y="688"/>
                                <a:pt x="42" y="697"/>
                                <a:pt x="42" y="697"/>
                              </a:cubicBezTo>
                              <a:cubicBezTo>
                                <a:pt x="34" y="692"/>
                                <a:pt x="27" y="679"/>
                                <a:pt x="18" y="681"/>
                              </a:cubicBezTo>
                              <a:cubicBezTo>
                                <a:pt x="0" y="685"/>
                                <a:pt x="14" y="725"/>
                                <a:pt x="18" y="729"/>
                              </a:cubicBezTo>
                              <a:cubicBezTo>
                                <a:pt x="35" y="751"/>
                                <a:pt x="67" y="749"/>
                                <a:pt x="90" y="753"/>
                              </a:cubicBezTo>
                              <a:cubicBezTo>
                                <a:pt x="152" y="712"/>
                                <a:pt x="120" y="727"/>
                                <a:pt x="186" y="705"/>
                              </a:cubicBezTo>
                              <a:cubicBezTo>
                                <a:pt x="194" y="702"/>
                                <a:pt x="210" y="697"/>
                                <a:pt x="210" y="697"/>
                              </a:cubicBezTo>
                              <a:cubicBezTo>
                                <a:pt x="244" y="708"/>
                                <a:pt x="245" y="720"/>
                                <a:pt x="234" y="753"/>
                              </a:cubicBezTo>
                              <a:cubicBezTo>
                                <a:pt x="237" y="766"/>
                                <a:pt x="230" y="788"/>
                                <a:pt x="242" y="793"/>
                              </a:cubicBezTo>
                              <a:cubicBezTo>
                                <a:pt x="258" y="800"/>
                                <a:pt x="274" y="782"/>
                                <a:pt x="290" y="777"/>
                              </a:cubicBezTo>
                              <a:cubicBezTo>
                                <a:pt x="339" y="761"/>
                                <a:pt x="367" y="718"/>
                                <a:pt x="418" y="705"/>
                              </a:cubicBezTo>
                              <a:cubicBezTo>
                                <a:pt x="431" y="707"/>
                                <a:pt x="473" y="722"/>
                                <a:pt x="490" y="705"/>
                              </a:cubicBezTo>
                              <a:cubicBezTo>
                                <a:pt x="504" y="691"/>
                                <a:pt x="522" y="657"/>
                                <a:pt x="522" y="657"/>
                              </a:cubicBezTo>
                              <a:cubicBezTo>
                                <a:pt x="519" y="646"/>
                                <a:pt x="518" y="635"/>
                                <a:pt x="514" y="625"/>
                              </a:cubicBezTo>
                              <a:cubicBezTo>
                                <a:pt x="510" y="616"/>
                                <a:pt x="496" y="610"/>
                                <a:pt x="498" y="601"/>
                              </a:cubicBezTo>
                              <a:cubicBezTo>
                                <a:pt x="500" y="592"/>
                                <a:pt x="513" y="589"/>
                                <a:pt x="522" y="585"/>
                              </a:cubicBezTo>
                              <a:cubicBezTo>
                                <a:pt x="579" y="559"/>
                                <a:pt x="618" y="559"/>
                                <a:pt x="682" y="553"/>
                              </a:cubicBezTo>
                              <a:cubicBezTo>
                                <a:pt x="721" y="540"/>
                                <a:pt x="756" y="548"/>
                                <a:pt x="794" y="561"/>
                              </a:cubicBezTo>
                              <a:cubicBezTo>
                                <a:pt x="805" y="545"/>
                                <a:pt x="820" y="531"/>
                                <a:pt x="826" y="513"/>
                              </a:cubicBezTo>
                              <a:cubicBezTo>
                                <a:pt x="829" y="505"/>
                                <a:pt x="827" y="494"/>
                                <a:pt x="834" y="489"/>
                              </a:cubicBezTo>
                              <a:cubicBezTo>
                                <a:pt x="848" y="479"/>
                                <a:pt x="868" y="482"/>
                                <a:pt x="882" y="473"/>
                              </a:cubicBezTo>
                              <a:cubicBezTo>
                                <a:pt x="898" y="462"/>
                                <a:pt x="930" y="441"/>
                                <a:pt x="930" y="441"/>
                              </a:cubicBezTo>
                              <a:cubicBezTo>
                                <a:pt x="947" y="389"/>
                                <a:pt x="922" y="444"/>
                                <a:pt x="986" y="401"/>
                              </a:cubicBezTo>
                              <a:cubicBezTo>
                                <a:pt x="1019" y="379"/>
                                <a:pt x="1050" y="366"/>
                                <a:pt x="1082" y="345"/>
                              </a:cubicBezTo>
                              <a:cubicBezTo>
                                <a:pt x="1101" y="317"/>
                                <a:pt x="1114" y="308"/>
                                <a:pt x="1146" y="297"/>
                              </a:cubicBezTo>
                              <a:cubicBezTo>
                                <a:pt x="1289" y="301"/>
                                <a:pt x="1429" y="294"/>
                                <a:pt x="1570" y="305"/>
                              </a:cubicBezTo>
                              <a:cubicBezTo>
                                <a:pt x="1617" y="321"/>
                                <a:pt x="1618" y="348"/>
                                <a:pt x="1658" y="361"/>
                              </a:cubicBezTo>
                              <a:cubicBezTo>
                                <a:pt x="1647" y="428"/>
                                <a:pt x="1663" y="400"/>
                                <a:pt x="1602" y="441"/>
                              </a:cubicBezTo>
                              <a:cubicBezTo>
                                <a:pt x="1588" y="450"/>
                                <a:pt x="1554" y="457"/>
                                <a:pt x="1554" y="457"/>
                              </a:cubicBezTo>
                              <a:cubicBezTo>
                                <a:pt x="1538" y="452"/>
                                <a:pt x="1522" y="446"/>
                                <a:pt x="1506" y="441"/>
                              </a:cubicBezTo>
                              <a:cubicBezTo>
                                <a:pt x="1498" y="438"/>
                                <a:pt x="1482" y="433"/>
                                <a:pt x="1482" y="433"/>
                              </a:cubicBezTo>
                              <a:cubicBezTo>
                                <a:pt x="1455" y="436"/>
                                <a:pt x="1426" y="430"/>
                                <a:pt x="1402" y="441"/>
                              </a:cubicBezTo>
                              <a:cubicBezTo>
                                <a:pt x="1394" y="444"/>
                                <a:pt x="1406" y="457"/>
                                <a:pt x="1410" y="465"/>
                              </a:cubicBezTo>
                              <a:cubicBezTo>
                                <a:pt x="1414" y="474"/>
                                <a:pt x="1419" y="483"/>
                                <a:pt x="1426" y="489"/>
                              </a:cubicBezTo>
                              <a:cubicBezTo>
                                <a:pt x="1465" y="523"/>
                                <a:pt x="1506" y="531"/>
                                <a:pt x="1554" y="545"/>
                              </a:cubicBezTo>
                              <a:cubicBezTo>
                                <a:pt x="1580" y="553"/>
                                <a:pt x="1626" y="585"/>
                                <a:pt x="1626" y="585"/>
                              </a:cubicBezTo>
                              <a:cubicBezTo>
                                <a:pt x="1643" y="579"/>
                                <a:pt x="1656" y="563"/>
                                <a:pt x="1674" y="561"/>
                              </a:cubicBezTo>
                              <a:cubicBezTo>
                                <a:pt x="1715" y="556"/>
                                <a:pt x="1762" y="583"/>
                                <a:pt x="1802" y="593"/>
                              </a:cubicBezTo>
                              <a:cubicBezTo>
                                <a:pt x="1786" y="640"/>
                                <a:pt x="1797" y="644"/>
                                <a:pt x="1842" y="633"/>
                              </a:cubicBezTo>
                              <a:cubicBezTo>
                                <a:pt x="1858" y="636"/>
                                <a:pt x="1898" y="657"/>
                                <a:pt x="1898" y="617"/>
                              </a:cubicBezTo>
                              <a:cubicBezTo>
                                <a:pt x="1898" y="600"/>
                                <a:pt x="1882" y="569"/>
                                <a:pt x="1882" y="569"/>
                              </a:cubicBezTo>
                              <a:cubicBezTo>
                                <a:pt x="1885" y="553"/>
                                <a:pt x="1879" y="532"/>
                                <a:pt x="1890" y="521"/>
                              </a:cubicBezTo>
                              <a:cubicBezTo>
                                <a:pt x="1897" y="514"/>
                                <a:pt x="1902" y="536"/>
                                <a:pt x="1906" y="545"/>
                              </a:cubicBezTo>
                              <a:cubicBezTo>
                                <a:pt x="1910" y="553"/>
                                <a:pt x="1910" y="562"/>
                                <a:pt x="1914" y="569"/>
                              </a:cubicBezTo>
                              <a:cubicBezTo>
                                <a:pt x="1943" y="622"/>
                                <a:pt x="1931" y="612"/>
                                <a:pt x="1970" y="625"/>
                              </a:cubicBezTo>
                              <a:cubicBezTo>
                                <a:pt x="1988" y="678"/>
                                <a:pt x="2047" y="660"/>
                                <a:pt x="2090" y="649"/>
                              </a:cubicBezTo>
                              <a:cubicBezTo>
                                <a:pt x="2106" y="645"/>
                                <a:pt x="2138" y="633"/>
                                <a:pt x="2138" y="633"/>
                              </a:cubicBezTo>
                              <a:cubicBezTo>
                                <a:pt x="2168" y="641"/>
                                <a:pt x="2203" y="653"/>
                                <a:pt x="2234" y="633"/>
                              </a:cubicBezTo>
                              <a:cubicBezTo>
                                <a:pt x="2245" y="625"/>
                                <a:pt x="2239" y="606"/>
                                <a:pt x="2242" y="593"/>
                              </a:cubicBezTo>
                              <a:cubicBezTo>
                                <a:pt x="2286" y="608"/>
                                <a:pt x="2287" y="642"/>
                                <a:pt x="2322" y="665"/>
                              </a:cubicBezTo>
                              <a:cubicBezTo>
                                <a:pt x="2327" y="673"/>
                                <a:pt x="2330" y="683"/>
                                <a:pt x="2338" y="689"/>
                              </a:cubicBezTo>
                              <a:cubicBezTo>
                                <a:pt x="2345" y="694"/>
                                <a:pt x="2356" y="691"/>
                                <a:pt x="2362" y="697"/>
                              </a:cubicBezTo>
                              <a:cubicBezTo>
                                <a:pt x="2368" y="703"/>
                                <a:pt x="2364" y="715"/>
                                <a:pt x="2370" y="721"/>
                              </a:cubicBezTo>
                              <a:cubicBezTo>
                                <a:pt x="2400" y="751"/>
                                <a:pt x="2433" y="758"/>
                                <a:pt x="2466" y="777"/>
                              </a:cubicBezTo>
                              <a:cubicBezTo>
                                <a:pt x="2483" y="786"/>
                                <a:pt x="2495" y="805"/>
                                <a:pt x="2514" y="809"/>
                              </a:cubicBezTo>
                              <a:cubicBezTo>
                                <a:pt x="2560" y="818"/>
                                <a:pt x="2603" y="827"/>
                                <a:pt x="2650" y="833"/>
                              </a:cubicBezTo>
                              <a:cubicBezTo>
                                <a:pt x="2692" y="847"/>
                                <a:pt x="2667" y="836"/>
                                <a:pt x="2722" y="873"/>
                              </a:cubicBezTo>
                              <a:cubicBezTo>
                                <a:pt x="2729" y="878"/>
                                <a:pt x="2774" y="888"/>
                                <a:pt x="2778" y="889"/>
                              </a:cubicBezTo>
                              <a:cubicBezTo>
                                <a:pt x="2830" y="872"/>
                                <a:pt x="2814" y="861"/>
                                <a:pt x="2834" y="881"/>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sp>
                      <p:nvSpPr>
                        <p:cNvPr id="19" name="Freeform 30"/>
                        <p:cNvSpPr>
                          <a:spLocks/>
                        </p:cNvSpPr>
                        <p:nvPr/>
                      </p:nvSpPr>
                      <p:spPr bwMode="auto">
                        <a:xfrm>
                          <a:off x="2100" y="1320"/>
                          <a:ext cx="216" cy="589"/>
                        </a:xfrm>
                        <a:custGeom>
                          <a:avLst/>
                          <a:gdLst>
                            <a:gd name="T0" fmla="*/ 204 w 216"/>
                            <a:gd name="T1" fmla="*/ 0 h 589"/>
                            <a:gd name="T2" fmla="*/ 198 w 216"/>
                            <a:gd name="T3" fmla="*/ 18 h 589"/>
                            <a:gd name="T4" fmla="*/ 210 w 216"/>
                            <a:gd name="T5" fmla="*/ 54 h 589"/>
                            <a:gd name="T6" fmla="*/ 204 w 216"/>
                            <a:gd name="T7" fmla="*/ 96 h 589"/>
                            <a:gd name="T8" fmla="*/ 186 w 216"/>
                            <a:gd name="T9" fmla="*/ 90 h 589"/>
                            <a:gd name="T10" fmla="*/ 150 w 216"/>
                            <a:gd name="T11" fmla="*/ 102 h 589"/>
                            <a:gd name="T12" fmla="*/ 156 w 216"/>
                            <a:gd name="T13" fmla="*/ 204 h 589"/>
                            <a:gd name="T14" fmla="*/ 192 w 216"/>
                            <a:gd name="T15" fmla="*/ 204 h 589"/>
                            <a:gd name="T16" fmla="*/ 216 w 216"/>
                            <a:gd name="T17" fmla="*/ 300 h 589"/>
                            <a:gd name="T18" fmla="*/ 156 w 216"/>
                            <a:gd name="T19" fmla="*/ 414 h 589"/>
                            <a:gd name="T20" fmla="*/ 138 w 216"/>
                            <a:gd name="T21" fmla="*/ 426 h 589"/>
                            <a:gd name="T22" fmla="*/ 54 w 216"/>
                            <a:gd name="T23" fmla="*/ 438 h 589"/>
                            <a:gd name="T24" fmla="*/ 0 w 216"/>
                            <a:gd name="T25" fmla="*/ 462 h 589"/>
                            <a:gd name="T26" fmla="*/ 60 w 216"/>
                            <a:gd name="T27" fmla="*/ 522 h 589"/>
                            <a:gd name="T28" fmla="*/ 96 w 216"/>
                            <a:gd name="T29" fmla="*/ 546 h 589"/>
                            <a:gd name="T30" fmla="*/ 102 w 216"/>
                            <a:gd name="T31" fmla="*/ 564 h 589"/>
                            <a:gd name="T32" fmla="*/ 120 w 216"/>
                            <a:gd name="T33" fmla="*/ 582 h 589"/>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16" h="589">
                              <a:moveTo>
                                <a:pt x="204" y="0"/>
                              </a:moveTo>
                              <a:cubicBezTo>
                                <a:pt x="202" y="6"/>
                                <a:pt x="197" y="12"/>
                                <a:pt x="198" y="18"/>
                              </a:cubicBezTo>
                              <a:cubicBezTo>
                                <a:pt x="199" y="31"/>
                                <a:pt x="210" y="54"/>
                                <a:pt x="210" y="54"/>
                              </a:cubicBezTo>
                              <a:cubicBezTo>
                                <a:pt x="208" y="68"/>
                                <a:pt x="212" y="84"/>
                                <a:pt x="204" y="96"/>
                              </a:cubicBezTo>
                              <a:cubicBezTo>
                                <a:pt x="200" y="101"/>
                                <a:pt x="192" y="89"/>
                                <a:pt x="186" y="90"/>
                              </a:cubicBezTo>
                              <a:cubicBezTo>
                                <a:pt x="173" y="91"/>
                                <a:pt x="150" y="102"/>
                                <a:pt x="150" y="102"/>
                              </a:cubicBezTo>
                              <a:cubicBezTo>
                                <a:pt x="140" y="131"/>
                                <a:pt x="154" y="177"/>
                                <a:pt x="156" y="204"/>
                              </a:cubicBezTo>
                              <a:cubicBezTo>
                                <a:pt x="164" y="202"/>
                                <a:pt x="184" y="190"/>
                                <a:pt x="192" y="204"/>
                              </a:cubicBezTo>
                              <a:cubicBezTo>
                                <a:pt x="201" y="221"/>
                                <a:pt x="212" y="279"/>
                                <a:pt x="216" y="300"/>
                              </a:cubicBezTo>
                              <a:cubicBezTo>
                                <a:pt x="209" y="366"/>
                                <a:pt x="212" y="386"/>
                                <a:pt x="156" y="414"/>
                              </a:cubicBezTo>
                              <a:cubicBezTo>
                                <a:pt x="150" y="417"/>
                                <a:pt x="145" y="424"/>
                                <a:pt x="138" y="426"/>
                              </a:cubicBezTo>
                              <a:cubicBezTo>
                                <a:pt x="110" y="432"/>
                                <a:pt x="54" y="438"/>
                                <a:pt x="54" y="438"/>
                              </a:cubicBezTo>
                              <a:cubicBezTo>
                                <a:pt x="34" y="445"/>
                                <a:pt x="20" y="455"/>
                                <a:pt x="0" y="462"/>
                              </a:cubicBezTo>
                              <a:cubicBezTo>
                                <a:pt x="9" y="506"/>
                                <a:pt x="19" y="495"/>
                                <a:pt x="60" y="522"/>
                              </a:cubicBezTo>
                              <a:cubicBezTo>
                                <a:pt x="72" y="530"/>
                                <a:pt x="96" y="546"/>
                                <a:pt x="96" y="546"/>
                              </a:cubicBezTo>
                              <a:cubicBezTo>
                                <a:pt x="98" y="552"/>
                                <a:pt x="98" y="559"/>
                                <a:pt x="102" y="564"/>
                              </a:cubicBezTo>
                              <a:cubicBezTo>
                                <a:pt x="122" y="589"/>
                                <a:pt x="120" y="566"/>
                                <a:pt x="120" y="582"/>
                              </a:cubicBezTo>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grpSp>
                <p:sp>
                  <p:nvSpPr>
                    <p:cNvPr id="15" name="Freeform 31"/>
                    <p:cNvSpPr>
                      <a:spLocks/>
                    </p:cNvSpPr>
                    <p:nvPr/>
                  </p:nvSpPr>
                  <p:spPr bwMode="auto">
                    <a:xfrm>
                      <a:off x="2437" y="1484"/>
                      <a:ext cx="157" cy="165"/>
                    </a:xfrm>
                    <a:custGeom>
                      <a:avLst/>
                      <a:gdLst>
                        <a:gd name="T0" fmla="*/ 155 w 157"/>
                        <a:gd name="T1" fmla="*/ 160 h 165"/>
                        <a:gd name="T2" fmla="*/ 143 w 157"/>
                        <a:gd name="T3" fmla="*/ 124 h 165"/>
                        <a:gd name="T4" fmla="*/ 119 w 157"/>
                        <a:gd name="T5" fmla="*/ 88 h 165"/>
                        <a:gd name="T6" fmla="*/ 107 w 157"/>
                        <a:gd name="T7" fmla="*/ 40 h 165"/>
                        <a:gd name="T8" fmla="*/ 71 w 157"/>
                        <a:gd name="T9" fmla="*/ 16 h 165"/>
                        <a:gd name="T10" fmla="*/ 83 w 157"/>
                        <a:gd name="T11" fmla="*/ 52 h 165"/>
                        <a:gd name="T12" fmla="*/ 143 w 157"/>
                        <a:gd name="T13" fmla="*/ 124 h 165"/>
                        <a:gd name="T14" fmla="*/ 119 w 157"/>
                        <a:gd name="T15" fmla="*/ 88 h 165"/>
                        <a:gd name="T16" fmla="*/ 83 w 157"/>
                        <a:gd name="T17" fmla="*/ 64 h 165"/>
                        <a:gd name="T18" fmla="*/ 71 w 157"/>
                        <a:gd name="T19" fmla="*/ 28 h 165"/>
                        <a:gd name="T20" fmla="*/ 35 w 157"/>
                        <a:gd name="T21" fmla="*/ 100 h 165"/>
                        <a:gd name="T22" fmla="*/ 71 w 157"/>
                        <a:gd name="T23" fmla="*/ 124 h 165"/>
                        <a:gd name="T24" fmla="*/ 95 w 157"/>
                        <a:gd name="T25" fmla="*/ 160 h 165"/>
                        <a:gd name="T26" fmla="*/ 131 w 157"/>
                        <a:gd name="T27" fmla="*/ 148 h 165"/>
                        <a:gd name="T28" fmla="*/ 119 w 157"/>
                        <a:gd name="T29" fmla="*/ 76 h 165"/>
                        <a:gd name="T30" fmla="*/ 71 w 157"/>
                        <a:gd name="T31" fmla="*/ 40 h 165"/>
                        <a:gd name="T32" fmla="*/ 155 w 157"/>
                        <a:gd name="T33" fmla="*/ 160 h 16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7" h="165">
                          <a:moveTo>
                            <a:pt x="155" y="160"/>
                          </a:moveTo>
                          <a:cubicBezTo>
                            <a:pt x="151" y="148"/>
                            <a:pt x="149" y="135"/>
                            <a:pt x="143" y="124"/>
                          </a:cubicBezTo>
                          <a:cubicBezTo>
                            <a:pt x="137" y="111"/>
                            <a:pt x="125" y="101"/>
                            <a:pt x="119" y="88"/>
                          </a:cubicBezTo>
                          <a:cubicBezTo>
                            <a:pt x="113" y="73"/>
                            <a:pt x="116" y="54"/>
                            <a:pt x="107" y="40"/>
                          </a:cubicBezTo>
                          <a:cubicBezTo>
                            <a:pt x="99" y="28"/>
                            <a:pt x="83" y="24"/>
                            <a:pt x="71" y="16"/>
                          </a:cubicBezTo>
                          <a:cubicBezTo>
                            <a:pt x="71" y="16"/>
                            <a:pt x="76" y="41"/>
                            <a:pt x="83" y="52"/>
                          </a:cubicBezTo>
                          <a:cubicBezTo>
                            <a:pt x="90" y="63"/>
                            <a:pt x="128" y="124"/>
                            <a:pt x="143" y="124"/>
                          </a:cubicBezTo>
                          <a:cubicBezTo>
                            <a:pt x="157" y="124"/>
                            <a:pt x="129" y="98"/>
                            <a:pt x="119" y="88"/>
                          </a:cubicBezTo>
                          <a:cubicBezTo>
                            <a:pt x="109" y="78"/>
                            <a:pt x="95" y="72"/>
                            <a:pt x="83" y="64"/>
                          </a:cubicBezTo>
                          <a:cubicBezTo>
                            <a:pt x="79" y="52"/>
                            <a:pt x="83" y="33"/>
                            <a:pt x="71" y="28"/>
                          </a:cubicBezTo>
                          <a:cubicBezTo>
                            <a:pt x="0" y="0"/>
                            <a:pt x="23" y="80"/>
                            <a:pt x="35" y="100"/>
                          </a:cubicBezTo>
                          <a:cubicBezTo>
                            <a:pt x="42" y="113"/>
                            <a:pt x="59" y="116"/>
                            <a:pt x="71" y="124"/>
                          </a:cubicBezTo>
                          <a:cubicBezTo>
                            <a:pt x="79" y="136"/>
                            <a:pt x="82" y="155"/>
                            <a:pt x="95" y="160"/>
                          </a:cubicBezTo>
                          <a:cubicBezTo>
                            <a:pt x="107" y="165"/>
                            <a:pt x="128" y="160"/>
                            <a:pt x="131" y="148"/>
                          </a:cubicBezTo>
                          <a:cubicBezTo>
                            <a:pt x="138" y="125"/>
                            <a:pt x="130" y="98"/>
                            <a:pt x="119" y="76"/>
                          </a:cubicBezTo>
                          <a:cubicBezTo>
                            <a:pt x="110" y="58"/>
                            <a:pt x="85" y="54"/>
                            <a:pt x="71" y="40"/>
                          </a:cubicBezTo>
                          <a:lnTo>
                            <a:pt x="155" y="160"/>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3" name="Freeform 32"/>
                  <p:cNvSpPr>
                    <a:spLocks/>
                  </p:cNvSpPr>
                  <p:nvPr/>
                </p:nvSpPr>
                <p:spPr bwMode="auto">
                  <a:xfrm>
                    <a:off x="2254" y="1440"/>
                    <a:ext cx="470" cy="528"/>
                  </a:xfrm>
                  <a:custGeom>
                    <a:avLst/>
                    <a:gdLst>
                      <a:gd name="T0" fmla="*/ 446 w 470"/>
                      <a:gd name="T1" fmla="*/ 408 h 528"/>
                      <a:gd name="T2" fmla="*/ 410 w 470"/>
                      <a:gd name="T3" fmla="*/ 288 h 528"/>
                      <a:gd name="T4" fmla="*/ 398 w 470"/>
                      <a:gd name="T5" fmla="*/ 252 h 528"/>
                      <a:gd name="T6" fmla="*/ 362 w 470"/>
                      <a:gd name="T7" fmla="*/ 240 h 528"/>
                      <a:gd name="T8" fmla="*/ 350 w 470"/>
                      <a:gd name="T9" fmla="*/ 204 h 528"/>
                      <a:gd name="T10" fmla="*/ 338 w 470"/>
                      <a:gd name="T11" fmla="*/ 60 h 528"/>
                      <a:gd name="T12" fmla="*/ 230 w 470"/>
                      <a:gd name="T13" fmla="*/ 12 h 528"/>
                      <a:gd name="T14" fmla="*/ 194 w 470"/>
                      <a:gd name="T15" fmla="*/ 0 h 528"/>
                      <a:gd name="T16" fmla="*/ 26 w 470"/>
                      <a:gd name="T17" fmla="*/ 36 h 528"/>
                      <a:gd name="T18" fmla="*/ 62 w 470"/>
                      <a:gd name="T19" fmla="*/ 252 h 528"/>
                      <a:gd name="T20" fmla="*/ 74 w 470"/>
                      <a:gd name="T21" fmla="*/ 288 h 528"/>
                      <a:gd name="T22" fmla="*/ 110 w 470"/>
                      <a:gd name="T23" fmla="*/ 312 h 528"/>
                      <a:gd name="T24" fmla="*/ 254 w 470"/>
                      <a:gd name="T25" fmla="*/ 432 h 528"/>
                      <a:gd name="T26" fmla="*/ 362 w 470"/>
                      <a:gd name="T27" fmla="*/ 504 h 528"/>
                      <a:gd name="T28" fmla="*/ 398 w 470"/>
                      <a:gd name="T29" fmla="*/ 528 h 528"/>
                      <a:gd name="T30" fmla="*/ 446 w 470"/>
                      <a:gd name="T31" fmla="*/ 468 h 528"/>
                      <a:gd name="T32" fmla="*/ 470 w 470"/>
                      <a:gd name="T33" fmla="*/ 432 h 528"/>
                      <a:gd name="T34" fmla="*/ 446 w 470"/>
                      <a:gd name="T35" fmla="*/ 408 h 52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470" h="528">
                        <a:moveTo>
                          <a:pt x="446" y="408"/>
                        </a:moveTo>
                        <a:cubicBezTo>
                          <a:pt x="424" y="255"/>
                          <a:pt x="454" y="375"/>
                          <a:pt x="410" y="288"/>
                        </a:cubicBezTo>
                        <a:cubicBezTo>
                          <a:pt x="404" y="277"/>
                          <a:pt x="407" y="261"/>
                          <a:pt x="398" y="252"/>
                        </a:cubicBezTo>
                        <a:cubicBezTo>
                          <a:pt x="389" y="243"/>
                          <a:pt x="374" y="244"/>
                          <a:pt x="362" y="240"/>
                        </a:cubicBezTo>
                        <a:cubicBezTo>
                          <a:pt x="358" y="228"/>
                          <a:pt x="352" y="217"/>
                          <a:pt x="350" y="204"/>
                        </a:cubicBezTo>
                        <a:cubicBezTo>
                          <a:pt x="344" y="156"/>
                          <a:pt x="351" y="106"/>
                          <a:pt x="338" y="60"/>
                        </a:cubicBezTo>
                        <a:cubicBezTo>
                          <a:pt x="332" y="41"/>
                          <a:pt x="254" y="20"/>
                          <a:pt x="230" y="12"/>
                        </a:cubicBezTo>
                        <a:cubicBezTo>
                          <a:pt x="218" y="8"/>
                          <a:pt x="194" y="0"/>
                          <a:pt x="194" y="0"/>
                        </a:cubicBezTo>
                        <a:cubicBezTo>
                          <a:pt x="139" y="18"/>
                          <a:pt x="82" y="22"/>
                          <a:pt x="26" y="36"/>
                        </a:cubicBezTo>
                        <a:cubicBezTo>
                          <a:pt x="0" y="115"/>
                          <a:pt x="28" y="183"/>
                          <a:pt x="62" y="252"/>
                        </a:cubicBezTo>
                        <a:cubicBezTo>
                          <a:pt x="68" y="263"/>
                          <a:pt x="66" y="278"/>
                          <a:pt x="74" y="288"/>
                        </a:cubicBezTo>
                        <a:cubicBezTo>
                          <a:pt x="83" y="299"/>
                          <a:pt x="99" y="302"/>
                          <a:pt x="110" y="312"/>
                        </a:cubicBezTo>
                        <a:cubicBezTo>
                          <a:pt x="249" y="435"/>
                          <a:pt x="114" y="339"/>
                          <a:pt x="254" y="432"/>
                        </a:cubicBezTo>
                        <a:cubicBezTo>
                          <a:pt x="290" y="456"/>
                          <a:pt x="326" y="480"/>
                          <a:pt x="362" y="504"/>
                        </a:cubicBezTo>
                        <a:cubicBezTo>
                          <a:pt x="374" y="512"/>
                          <a:pt x="398" y="528"/>
                          <a:pt x="398" y="528"/>
                        </a:cubicBezTo>
                        <a:cubicBezTo>
                          <a:pt x="459" y="488"/>
                          <a:pt x="417" y="526"/>
                          <a:pt x="446" y="468"/>
                        </a:cubicBezTo>
                        <a:cubicBezTo>
                          <a:pt x="452" y="455"/>
                          <a:pt x="470" y="446"/>
                          <a:pt x="470" y="432"/>
                        </a:cubicBezTo>
                        <a:cubicBezTo>
                          <a:pt x="470" y="421"/>
                          <a:pt x="454" y="416"/>
                          <a:pt x="446" y="408"/>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11" name="Freeform 33"/>
                <p:cNvSpPr>
                  <a:spLocks/>
                </p:cNvSpPr>
                <p:nvPr/>
              </p:nvSpPr>
              <p:spPr bwMode="auto">
                <a:xfrm>
                  <a:off x="2280" y="1319"/>
                  <a:ext cx="624" cy="757"/>
                </a:xfrm>
                <a:custGeom>
                  <a:avLst/>
                  <a:gdLst>
                    <a:gd name="T0" fmla="*/ 588 w 624"/>
                    <a:gd name="T1" fmla="*/ 553 h 757"/>
                    <a:gd name="T2" fmla="*/ 564 w 624"/>
                    <a:gd name="T3" fmla="*/ 481 h 757"/>
                    <a:gd name="T4" fmla="*/ 540 w 624"/>
                    <a:gd name="T5" fmla="*/ 445 h 757"/>
                    <a:gd name="T6" fmla="*/ 528 w 624"/>
                    <a:gd name="T7" fmla="*/ 409 h 757"/>
                    <a:gd name="T8" fmla="*/ 492 w 624"/>
                    <a:gd name="T9" fmla="*/ 397 h 757"/>
                    <a:gd name="T10" fmla="*/ 444 w 624"/>
                    <a:gd name="T11" fmla="*/ 337 h 757"/>
                    <a:gd name="T12" fmla="*/ 396 w 624"/>
                    <a:gd name="T13" fmla="*/ 289 h 757"/>
                    <a:gd name="T14" fmla="*/ 372 w 624"/>
                    <a:gd name="T15" fmla="*/ 253 h 757"/>
                    <a:gd name="T16" fmla="*/ 300 w 624"/>
                    <a:gd name="T17" fmla="*/ 229 h 757"/>
                    <a:gd name="T18" fmla="*/ 264 w 624"/>
                    <a:gd name="T19" fmla="*/ 205 h 757"/>
                    <a:gd name="T20" fmla="*/ 240 w 624"/>
                    <a:gd name="T21" fmla="*/ 169 h 757"/>
                    <a:gd name="T22" fmla="*/ 192 w 624"/>
                    <a:gd name="T23" fmla="*/ 121 h 757"/>
                    <a:gd name="T24" fmla="*/ 144 w 624"/>
                    <a:gd name="T25" fmla="*/ 133 h 757"/>
                    <a:gd name="T26" fmla="*/ 96 w 624"/>
                    <a:gd name="T27" fmla="*/ 85 h 757"/>
                    <a:gd name="T28" fmla="*/ 60 w 624"/>
                    <a:gd name="T29" fmla="*/ 61 h 757"/>
                    <a:gd name="T30" fmla="*/ 36 w 624"/>
                    <a:gd name="T31" fmla="*/ 61 h 757"/>
                    <a:gd name="T32" fmla="*/ 0 w 624"/>
                    <a:gd name="T33" fmla="*/ 109 h 757"/>
                    <a:gd name="T34" fmla="*/ 12 w 624"/>
                    <a:gd name="T35" fmla="*/ 229 h 757"/>
                    <a:gd name="T36" fmla="*/ 36 w 624"/>
                    <a:gd name="T37" fmla="*/ 265 h 757"/>
                    <a:gd name="T38" fmla="*/ 96 w 624"/>
                    <a:gd name="T39" fmla="*/ 349 h 757"/>
                    <a:gd name="T40" fmla="*/ 144 w 624"/>
                    <a:gd name="T41" fmla="*/ 433 h 757"/>
                    <a:gd name="T42" fmla="*/ 192 w 624"/>
                    <a:gd name="T43" fmla="*/ 493 h 757"/>
                    <a:gd name="T44" fmla="*/ 240 w 624"/>
                    <a:gd name="T45" fmla="*/ 541 h 757"/>
                    <a:gd name="T46" fmla="*/ 288 w 624"/>
                    <a:gd name="T47" fmla="*/ 589 h 757"/>
                    <a:gd name="T48" fmla="*/ 372 w 624"/>
                    <a:gd name="T49" fmla="*/ 661 h 757"/>
                    <a:gd name="T50" fmla="*/ 552 w 624"/>
                    <a:gd name="T51" fmla="*/ 757 h 757"/>
                    <a:gd name="T52" fmla="*/ 624 w 624"/>
                    <a:gd name="T53" fmla="*/ 613 h 757"/>
                    <a:gd name="T54" fmla="*/ 588 w 624"/>
                    <a:gd name="T55" fmla="*/ 553 h 757"/>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624" h="757">
                      <a:moveTo>
                        <a:pt x="588" y="553"/>
                      </a:moveTo>
                      <a:cubicBezTo>
                        <a:pt x="580" y="529"/>
                        <a:pt x="578" y="502"/>
                        <a:pt x="564" y="481"/>
                      </a:cubicBezTo>
                      <a:cubicBezTo>
                        <a:pt x="556" y="469"/>
                        <a:pt x="546" y="458"/>
                        <a:pt x="540" y="445"/>
                      </a:cubicBezTo>
                      <a:cubicBezTo>
                        <a:pt x="534" y="434"/>
                        <a:pt x="537" y="418"/>
                        <a:pt x="528" y="409"/>
                      </a:cubicBezTo>
                      <a:cubicBezTo>
                        <a:pt x="519" y="400"/>
                        <a:pt x="504" y="401"/>
                        <a:pt x="492" y="397"/>
                      </a:cubicBezTo>
                      <a:cubicBezTo>
                        <a:pt x="462" y="307"/>
                        <a:pt x="506" y="415"/>
                        <a:pt x="444" y="337"/>
                      </a:cubicBezTo>
                      <a:cubicBezTo>
                        <a:pt x="397" y="279"/>
                        <a:pt x="475" y="315"/>
                        <a:pt x="396" y="289"/>
                      </a:cubicBezTo>
                      <a:cubicBezTo>
                        <a:pt x="388" y="277"/>
                        <a:pt x="384" y="261"/>
                        <a:pt x="372" y="253"/>
                      </a:cubicBezTo>
                      <a:cubicBezTo>
                        <a:pt x="351" y="240"/>
                        <a:pt x="321" y="243"/>
                        <a:pt x="300" y="229"/>
                      </a:cubicBezTo>
                      <a:cubicBezTo>
                        <a:pt x="288" y="221"/>
                        <a:pt x="276" y="213"/>
                        <a:pt x="264" y="205"/>
                      </a:cubicBezTo>
                      <a:cubicBezTo>
                        <a:pt x="256" y="193"/>
                        <a:pt x="251" y="178"/>
                        <a:pt x="240" y="169"/>
                      </a:cubicBezTo>
                      <a:cubicBezTo>
                        <a:pt x="182" y="122"/>
                        <a:pt x="218" y="200"/>
                        <a:pt x="192" y="121"/>
                      </a:cubicBezTo>
                      <a:cubicBezTo>
                        <a:pt x="176" y="125"/>
                        <a:pt x="160" y="133"/>
                        <a:pt x="144" y="133"/>
                      </a:cubicBezTo>
                      <a:cubicBezTo>
                        <a:pt x="86" y="133"/>
                        <a:pt x="122" y="117"/>
                        <a:pt x="96" y="85"/>
                      </a:cubicBezTo>
                      <a:cubicBezTo>
                        <a:pt x="87" y="74"/>
                        <a:pt x="72" y="69"/>
                        <a:pt x="60" y="61"/>
                      </a:cubicBezTo>
                      <a:cubicBezTo>
                        <a:pt x="40" y="0"/>
                        <a:pt x="56" y="26"/>
                        <a:pt x="36" y="61"/>
                      </a:cubicBezTo>
                      <a:cubicBezTo>
                        <a:pt x="26" y="78"/>
                        <a:pt x="12" y="93"/>
                        <a:pt x="0" y="109"/>
                      </a:cubicBezTo>
                      <a:cubicBezTo>
                        <a:pt x="4" y="149"/>
                        <a:pt x="3" y="190"/>
                        <a:pt x="12" y="229"/>
                      </a:cubicBezTo>
                      <a:cubicBezTo>
                        <a:pt x="15" y="243"/>
                        <a:pt x="30" y="252"/>
                        <a:pt x="36" y="265"/>
                      </a:cubicBezTo>
                      <a:cubicBezTo>
                        <a:pt x="75" y="353"/>
                        <a:pt x="31" y="327"/>
                        <a:pt x="96" y="349"/>
                      </a:cubicBezTo>
                      <a:cubicBezTo>
                        <a:pt x="121" y="451"/>
                        <a:pt x="87" y="347"/>
                        <a:pt x="144" y="433"/>
                      </a:cubicBezTo>
                      <a:cubicBezTo>
                        <a:pt x="190" y="503"/>
                        <a:pt x="111" y="439"/>
                        <a:pt x="192" y="493"/>
                      </a:cubicBezTo>
                      <a:cubicBezTo>
                        <a:pt x="224" y="589"/>
                        <a:pt x="176" y="477"/>
                        <a:pt x="240" y="541"/>
                      </a:cubicBezTo>
                      <a:cubicBezTo>
                        <a:pt x="304" y="605"/>
                        <a:pt x="192" y="557"/>
                        <a:pt x="288" y="589"/>
                      </a:cubicBezTo>
                      <a:cubicBezTo>
                        <a:pt x="307" y="647"/>
                        <a:pt x="321" y="627"/>
                        <a:pt x="372" y="661"/>
                      </a:cubicBezTo>
                      <a:cubicBezTo>
                        <a:pt x="414" y="723"/>
                        <a:pt x="483" y="734"/>
                        <a:pt x="552" y="757"/>
                      </a:cubicBezTo>
                      <a:cubicBezTo>
                        <a:pt x="581" y="714"/>
                        <a:pt x="607" y="663"/>
                        <a:pt x="624" y="613"/>
                      </a:cubicBezTo>
                      <a:cubicBezTo>
                        <a:pt x="595" y="570"/>
                        <a:pt x="606" y="590"/>
                        <a:pt x="588" y="553"/>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9" name="Freeform 34"/>
              <p:cNvSpPr>
                <a:spLocks/>
              </p:cNvSpPr>
              <p:nvPr/>
            </p:nvSpPr>
            <p:spPr bwMode="auto">
              <a:xfrm>
                <a:off x="2256" y="1320"/>
                <a:ext cx="300" cy="312"/>
              </a:xfrm>
              <a:custGeom>
                <a:avLst/>
                <a:gdLst>
                  <a:gd name="T0" fmla="*/ 252 w 300"/>
                  <a:gd name="T1" fmla="*/ 156 h 312"/>
                  <a:gd name="T2" fmla="*/ 204 w 300"/>
                  <a:gd name="T3" fmla="*/ 96 h 312"/>
                  <a:gd name="T4" fmla="*/ 168 w 300"/>
                  <a:gd name="T5" fmla="*/ 72 h 312"/>
                  <a:gd name="T6" fmla="*/ 84 w 300"/>
                  <a:gd name="T7" fmla="*/ 0 h 312"/>
                  <a:gd name="T8" fmla="*/ 36 w 300"/>
                  <a:gd name="T9" fmla="*/ 132 h 312"/>
                  <a:gd name="T10" fmla="*/ 48 w 300"/>
                  <a:gd name="T11" fmla="*/ 216 h 312"/>
                  <a:gd name="T12" fmla="*/ 192 w 300"/>
                  <a:gd name="T13" fmla="*/ 276 h 312"/>
                  <a:gd name="T14" fmla="*/ 300 w 300"/>
                  <a:gd name="T15" fmla="*/ 228 h 312"/>
                  <a:gd name="T16" fmla="*/ 204 w 300"/>
                  <a:gd name="T17" fmla="*/ 96 h 312"/>
                  <a:gd name="T18" fmla="*/ 96 w 300"/>
                  <a:gd name="T19" fmla="*/ 120 h 312"/>
                  <a:gd name="T20" fmla="*/ 0 w 300"/>
                  <a:gd name="T21" fmla="*/ 312 h 312"/>
                  <a:gd name="T22" fmla="*/ 252 w 300"/>
                  <a:gd name="T23" fmla="*/ 156 h 312"/>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00" h="312">
                    <a:moveTo>
                      <a:pt x="252" y="156"/>
                    </a:moveTo>
                    <a:cubicBezTo>
                      <a:pt x="176" y="131"/>
                      <a:pt x="251" y="167"/>
                      <a:pt x="204" y="96"/>
                    </a:cubicBezTo>
                    <a:cubicBezTo>
                      <a:pt x="196" y="84"/>
                      <a:pt x="180" y="80"/>
                      <a:pt x="168" y="72"/>
                    </a:cubicBezTo>
                    <a:cubicBezTo>
                      <a:pt x="149" y="14"/>
                      <a:pt x="135" y="34"/>
                      <a:pt x="84" y="0"/>
                    </a:cubicBezTo>
                    <a:cubicBezTo>
                      <a:pt x="56" y="42"/>
                      <a:pt x="52" y="84"/>
                      <a:pt x="36" y="132"/>
                    </a:cubicBezTo>
                    <a:cubicBezTo>
                      <a:pt x="40" y="160"/>
                      <a:pt x="40" y="189"/>
                      <a:pt x="48" y="216"/>
                    </a:cubicBezTo>
                    <a:cubicBezTo>
                      <a:pt x="66" y="276"/>
                      <a:pt x="146" y="269"/>
                      <a:pt x="192" y="276"/>
                    </a:cubicBezTo>
                    <a:cubicBezTo>
                      <a:pt x="278" y="247"/>
                      <a:pt x="243" y="266"/>
                      <a:pt x="300" y="228"/>
                    </a:cubicBezTo>
                    <a:cubicBezTo>
                      <a:pt x="290" y="167"/>
                      <a:pt x="281" y="96"/>
                      <a:pt x="204" y="96"/>
                    </a:cubicBezTo>
                    <a:lnTo>
                      <a:pt x="96" y="120"/>
                    </a:lnTo>
                    <a:lnTo>
                      <a:pt x="0" y="312"/>
                    </a:lnTo>
                    <a:lnTo>
                      <a:pt x="252" y="156"/>
                    </a:ln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sp>
          <p:nvSpPr>
            <p:cNvPr id="7" name="Freeform 35"/>
            <p:cNvSpPr>
              <a:spLocks/>
            </p:cNvSpPr>
            <p:nvPr/>
          </p:nvSpPr>
          <p:spPr bwMode="auto">
            <a:xfrm>
              <a:off x="2280" y="1380"/>
              <a:ext cx="208" cy="198"/>
            </a:xfrm>
            <a:custGeom>
              <a:avLst/>
              <a:gdLst>
                <a:gd name="T0" fmla="*/ 192 w 208"/>
                <a:gd name="T1" fmla="*/ 144 h 198"/>
                <a:gd name="T2" fmla="*/ 204 w 208"/>
                <a:gd name="T3" fmla="*/ 108 h 198"/>
                <a:gd name="T4" fmla="*/ 192 w 208"/>
                <a:gd name="T5" fmla="*/ 72 h 198"/>
                <a:gd name="T6" fmla="*/ 180 w 208"/>
                <a:gd name="T7" fmla="*/ 24 h 198"/>
                <a:gd name="T8" fmla="*/ 108 w 208"/>
                <a:gd name="T9" fmla="*/ 0 h 198"/>
                <a:gd name="T10" fmla="*/ 72 w 208"/>
                <a:gd name="T11" fmla="*/ 12 h 198"/>
                <a:gd name="T12" fmla="*/ 0 w 208"/>
                <a:gd name="T13" fmla="*/ 84 h 198"/>
                <a:gd name="T14" fmla="*/ 12 w 208"/>
                <a:gd name="T15" fmla="*/ 156 h 198"/>
                <a:gd name="T16" fmla="*/ 48 w 208"/>
                <a:gd name="T17" fmla="*/ 168 h 198"/>
                <a:gd name="T18" fmla="*/ 132 w 208"/>
                <a:gd name="T19" fmla="*/ 192 h 198"/>
                <a:gd name="T20" fmla="*/ 168 w 208"/>
                <a:gd name="T21" fmla="*/ 168 h 198"/>
                <a:gd name="T22" fmla="*/ 204 w 208"/>
                <a:gd name="T23" fmla="*/ 156 h 198"/>
                <a:gd name="T24" fmla="*/ 192 w 208"/>
                <a:gd name="T25" fmla="*/ 144 h 1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08" h="198">
                  <a:moveTo>
                    <a:pt x="192" y="144"/>
                  </a:moveTo>
                  <a:cubicBezTo>
                    <a:pt x="196" y="132"/>
                    <a:pt x="204" y="121"/>
                    <a:pt x="204" y="108"/>
                  </a:cubicBezTo>
                  <a:cubicBezTo>
                    <a:pt x="204" y="95"/>
                    <a:pt x="195" y="84"/>
                    <a:pt x="192" y="72"/>
                  </a:cubicBezTo>
                  <a:cubicBezTo>
                    <a:pt x="187" y="56"/>
                    <a:pt x="193" y="35"/>
                    <a:pt x="180" y="24"/>
                  </a:cubicBezTo>
                  <a:cubicBezTo>
                    <a:pt x="161" y="8"/>
                    <a:pt x="108" y="0"/>
                    <a:pt x="108" y="0"/>
                  </a:cubicBezTo>
                  <a:cubicBezTo>
                    <a:pt x="96" y="4"/>
                    <a:pt x="82" y="4"/>
                    <a:pt x="72" y="12"/>
                  </a:cubicBezTo>
                  <a:cubicBezTo>
                    <a:pt x="45" y="33"/>
                    <a:pt x="0" y="84"/>
                    <a:pt x="0" y="84"/>
                  </a:cubicBezTo>
                  <a:cubicBezTo>
                    <a:pt x="4" y="108"/>
                    <a:pt x="0" y="135"/>
                    <a:pt x="12" y="156"/>
                  </a:cubicBezTo>
                  <a:cubicBezTo>
                    <a:pt x="18" y="167"/>
                    <a:pt x="36" y="165"/>
                    <a:pt x="48" y="168"/>
                  </a:cubicBezTo>
                  <a:cubicBezTo>
                    <a:pt x="153" y="198"/>
                    <a:pt x="46" y="163"/>
                    <a:pt x="132" y="192"/>
                  </a:cubicBezTo>
                  <a:cubicBezTo>
                    <a:pt x="144" y="184"/>
                    <a:pt x="155" y="174"/>
                    <a:pt x="168" y="168"/>
                  </a:cubicBezTo>
                  <a:cubicBezTo>
                    <a:pt x="179" y="162"/>
                    <a:pt x="195" y="165"/>
                    <a:pt x="204" y="156"/>
                  </a:cubicBezTo>
                  <a:cubicBezTo>
                    <a:pt x="208" y="152"/>
                    <a:pt x="196" y="148"/>
                    <a:pt x="192" y="144"/>
                  </a:cubicBezTo>
                  <a:close/>
                </a:path>
              </a:pathLst>
            </a:custGeom>
            <a:grpFill/>
            <a:ln>
              <a:noFill/>
            </a:ln>
            <a:effectLst/>
            <a:scene3d>
              <a:camera prst="orthographicFront"/>
              <a:lightRig rig="threePt" dir="t"/>
            </a:scene3d>
            <a:sp3d>
              <a:bevelT w="114300" prst="artDeco"/>
            </a:sp3d>
            <a:extLst/>
          </p:spPr>
          <p:txBody>
            <a:bodyPr/>
            <a:lstStyle/>
            <a:p>
              <a:pPr fontAlgn="auto">
                <a:spcBef>
                  <a:spcPts val="0"/>
                </a:spcBef>
                <a:spcAft>
                  <a:spcPts val="0"/>
                </a:spcAft>
                <a:defRPr/>
              </a:pPr>
              <a:endParaRPr lang="es-ES" kern="0">
                <a:solidFill>
                  <a:sysClr val="windowText" lastClr="000000"/>
                </a:solidFill>
                <a:cs typeface="Arial" charset="0"/>
              </a:endParaRPr>
            </a:p>
          </p:txBody>
        </p:sp>
      </p:grpSp>
      <p:pic>
        <p:nvPicPr>
          <p:cNvPr id="20" name="Picture 36" descr="CUBAFLAG"/>
          <p:cNvPicPr>
            <a:picLocks noChangeAspect="1" noChangeArrowheads="1" noCrop="1"/>
          </p:cNvPicPr>
          <p:nvPr/>
        </p:nvPicPr>
        <p:blipFill>
          <a:blip r:embed="rId8"/>
          <a:srcRect/>
          <a:stretch>
            <a:fillRect/>
          </a:stretch>
        </p:blipFill>
        <p:spPr bwMode="auto">
          <a:xfrm>
            <a:off x="6986582" y="180962"/>
            <a:ext cx="1057275" cy="627062"/>
          </a:xfrm>
          <a:prstGeom prst="rect">
            <a:avLst/>
          </a:prstGeom>
          <a:noFill/>
          <a:ln w="9525">
            <a:noFill/>
            <a:miter lim="800000"/>
            <a:headEnd/>
            <a:tailEnd/>
          </a:ln>
        </p:spPr>
      </p:pic>
      <p:pic>
        <p:nvPicPr>
          <p:cNvPr id="21" name="Picture 7" descr="C:\Users\Norma\Desktop\170px-Christian_cross.svg.png"/>
          <p:cNvPicPr>
            <a:picLocks noChangeAspect="1" noChangeArrowheads="1"/>
          </p:cNvPicPr>
          <p:nvPr/>
        </p:nvPicPr>
        <p:blipFill>
          <a:blip r:embed="rId9"/>
          <a:srcRect/>
          <a:stretch>
            <a:fillRect/>
          </a:stretch>
        </p:blipFill>
        <p:spPr bwMode="auto">
          <a:xfrm>
            <a:off x="8305800" y="228600"/>
            <a:ext cx="714348" cy="1142984"/>
          </a:xfrm>
          <a:prstGeom prst="rect">
            <a:avLst/>
          </a:prstGeom>
          <a:noFill/>
          <a:scene3d>
            <a:camera prst="orthographicFront"/>
            <a:lightRig rig="threePt" dir="t"/>
          </a:scene3d>
          <a:sp3d>
            <a:bevelT/>
          </a:sp3d>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1221</TotalTime>
  <Words>1201</Words>
  <Application>Microsoft Office PowerPoint</Application>
  <PresentationFormat>Presentación en pantalla (4:3)</PresentationFormat>
  <Paragraphs>149</Paragraphs>
  <Slides>25</Slides>
  <Notes>2</Notes>
  <HiddenSlides>0</HiddenSlides>
  <MMClips>0</MMClips>
  <ScaleCrop>false</ScaleCrop>
  <HeadingPairs>
    <vt:vector size="6" baseType="variant">
      <vt:variant>
        <vt:lpstr>Tema</vt:lpstr>
      </vt:variant>
      <vt:variant>
        <vt:i4>1</vt:i4>
      </vt:variant>
      <vt:variant>
        <vt:lpstr>Servidores OLE incrustados</vt:lpstr>
      </vt:variant>
      <vt:variant>
        <vt:i4>2</vt:i4>
      </vt:variant>
      <vt:variant>
        <vt:lpstr>Títulos de diapositiva</vt:lpstr>
      </vt:variant>
      <vt:variant>
        <vt:i4>25</vt:i4>
      </vt:variant>
    </vt:vector>
  </HeadingPairs>
  <TitlesOfParts>
    <vt:vector size="28" baseType="lpstr">
      <vt:lpstr>Tema de Office</vt:lpstr>
      <vt:lpstr>Presentación</vt:lpstr>
      <vt:lpstr>Imagen</vt:lpstr>
      <vt:lpstr>Presentación de PowerPoint</vt:lpstr>
      <vt:lpstr>  Tema # 2: Raíces históricas de la religión en Cuba.   </vt:lpstr>
      <vt:lpstr>Presentación de PowerPoint</vt:lpstr>
      <vt:lpstr>Cuadro  religioso cubano actual </vt:lpstr>
      <vt:lpstr>PRÁCTICA RELIGIOSA.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Hasta 1898, año en que termina la Guerra Cubano Española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Jose Ignacio</dc:creator>
  <cp:lastModifiedBy>admin</cp:lastModifiedBy>
  <cp:revision>146</cp:revision>
  <dcterms:created xsi:type="dcterms:W3CDTF">2015-05-21T22:19:56Z</dcterms:created>
  <dcterms:modified xsi:type="dcterms:W3CDTF">2023-04-05T15:30:32Z</dcterms:modified>
</cp:coreProperties>
</file>