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6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28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628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BB6677-D71C-4C9F-8060-C9A51DA47F7A}" type="slidenum">
              <a:rPr lang="es-ES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s-E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4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0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143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60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8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811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58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371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18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26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3309040" y="690064"/>
            <a:ext cx="5973989" cy="6572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Digitopuntura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acupresión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Marcador de contenido 2"/>
          <p:cNvSpPr>
            <a:spLocks noGrp="1"/>
          </p:cNvSpPr>
          <p:nvPr>
            <p:ph idx="1"/>
          </p:nvPr>
        </p:nvSpPr>
        <p:spPr>
          <a:xfrm>
            <a:off x="1054835" y="1750733"/>
            <a:ext cx="9991818" cy="4195763"/>
          </a:xfrm>
        </p:spPr>
        <p:txBody>
          <a:bodyPr/>
          <a:lstStyle/>
          <a:p>
            <a:pPr eaLnBrk="1" hangingPunct="1">
              <a:defRPr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Originaría de la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MTCh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es una terapia alternativa</a:t>
            </a:r>
          </a:p>
          <a:p>
            <a:pPr eaLnBrk="1" hangingPunct="1">
              <a:defRPr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basa en la estimulación de puntos concretos del cuerpo para favorecer el bienestar puntual de una zona o el integral del cuerpo</a:t>
            </a:r>
            <a:b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-liberar la tensión acumulada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- aumentar la circulación sanguínea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- reduce el dolor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- favorece la relajación</a:t>
            </a:r>
          </a:p>
          <a:p>
            <a:pPr eaLnBrk="1" hangingPunct="1">
              <a:defRPr/>
            </a:pPr>
            <a:endParaRPr lang="es-MX" dirty="0" smtClean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s-MX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663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71728" y="1969065"/>
            <a:ext cx="11152632" cy="4341305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Síndrome doloroso cuello- escápula- </a:t>
            </a:r>
            <a:r>
              <a:rPr lang="es-E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lumbo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- p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ierna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-trauma del músculo Psoas, Síndrome de la articulación de tejidos blandos, trauma rotatorio de las vértebras T2, T3y T4, Hernia discal intervertebral, Ciatalgía, trauma del tejido blando de región glútea y articulación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sacroilíaca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Espondilosis cervical, torticolis, periartritis de la articulación del hombro, esguince de muñeca,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epicondilitis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húmero, contusión de la articulación metacarpofalángica, condritis de la epífisis de la cabeza del fémur,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tenosinovitis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Quervein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trauma de la articulación  de la rodilla, contusión de la pared torácica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71728" y="353238"/>
            <a:ext cx="11320272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Enfermedades </a:t>
            </a:r>
            <a:r>
              <a:rPr lang="es-E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paralíticas y traumas</a:t>
            </a: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trauma </a:t>
            </a: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>del nervio ciático y femorales, trauma del nervio: músculo cutáneo, radial, mediano y lunar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98120" y="557095"/>
            <a:ext cx="320040" cy="58978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pPr algn="ctr"/>
            <a:r>
              <a:rPr lang="es-E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ndicaciones</a:t>
            </a:r>
            <a:endParaRPr lang="es-E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37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207008" y="844296"/>
            <a:ext cx="3959352" cy="664464"/>
          </a:xfrm>
        </p:spPr>
        <p:txBody>
          <a:bodyPr>
            <a:norm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Contraindicaciones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1024128" y="1846729"/>
            <a:ext cx="10146792" cy="402336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ü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Enfermedades agudas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ü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Enfermedades cardíacas severas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ü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Hemofilia, Púrpura </a:t>
            </a:r>
            <a:r>
              <a:rPr 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trombocitopénica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hemorrágica, Púrpura alérgica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ü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Enfermedades severas de la piel: cicatrices, vena varicosa, infección, inflamación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ü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Embarazo 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297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935495" y="799651"/>
            <a:ext cx="6803787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Eficaz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Fácil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Económica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Aplicable y </a:t>
            </a:r>
            <a:r>
              <a:rPr lang="es-MX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autoaplicable</a:t>
            </a:r>
            <a:endParaRPr lang="es-MX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Amplia indicación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Buen efecto terapéutico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Fortalece la constitución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 aceptada que la acupuntura </a:t>
            </a: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temor o rechazo a ingesta </a:t>
            </a: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medicamentos</a:t>
            </a: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63051" y="2697826"/>
            <a:ext cx="42841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Ventajas de la </a:t>
            </a:r>
            <a:r>
              <a:rPr lang="es-MX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digitopuntura</a:t>
            </a:r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brir llave 3"/>
          <p:cNvSpPr/>
          <p:nvPr/>
        </p:nvSpPr>
        <p:spPr>
          <a:xfrm>
            <a:off x="4747236" y="799651"/>
            <a:ext cx="349199" cy="5533914"/>
          </a:xfrm>
          <a:prstGeom prst="leftBrace">
            <a:avLst>
              <a:gd name="adj1" fmla="val 8333"/>
              <a:gd name="adj2" fmla="val 38849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155140" y="685800"/>
            <a:ext cx="3173506" cy="5109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18 puntos curativos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428999" y="2097741"/>
            <a:ext cx="1842247" cy="2998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IG-4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P-7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V-11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PC-6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H-3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P5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IG-11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TR-5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C-7</a:t>
            </a:r>
          </a:p>
        </p:txBody>
      </p:sp>
      <p:sp>
        <p:nvSpPr>
          <p:cNvPr id="5" name="Rectángulo 4"/>
          <p:cNvSpPr/>
          <p:nvPr/>
        </p:nvSpPr>
        <p:spPr>
          <a:xfrm>
            <a:off x="6441141" y="2097741"/>
            <a:ext cx="1694330" cy="2998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V-17</a:t>
            </a:r>
            <a:endParaRPr lang="es-MX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11. E-36</a:t>
            </a:r>
          </a:p>
          <a:p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VC-12</a:t>
            </a:r>
          </a:p>
          <a:p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BP-6</a:t>
            </a:r>
          </a:p>
          <a:p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 VC-6</a:t>
            </a:r>
          </a:p>
          <a:p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 V-40</a:t>
            </a:r>
          </a:p>
          <a:p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 VG-26</a:t>
            </a:r>
          </a:p>
          <a:p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 V-60</a:t>
            </a:r>
          </a:p>
          <a:p>
            <a:r>
              <a:rPr lang="es-MX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 VB-34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557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3657600" y="311150"/>
            <a:ext cx="5907314" cy="495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MX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Masaje Tuina. Fundamentos</a:t>
            </a:r>
            <a:endParaRPr lang="en-US" sz="2800" dirty="0" smtClean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6888" y="927100"/>
            <a:ext cx="11188700" cy="564832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Es una terapia de la MTC, se basa en la tarea fundamental de la energía primordial o </a:t>
            </a:r>
            <a:r>
              <a:rPr lang="es-MX" sz="2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</a:t>
            </a:r>
            <a:r>
              <a:rPr lang="es-MX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que fluye en el cuerpo a través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 los canales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 meridianos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Cuando el </a:t>
            </a:r>
            <a:r>
              <a:rPr lang="es-MX" sz="2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</a:t>
            </a:r>
            <a:r>
              <a:rPr lang="es-MX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fluye en armonía, se siente vitalidad y bienestar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surge un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atasco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mínimo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sea, se produce un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sobresalto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corriente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aparecen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y la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enfermedad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Causas </a:t>
            </a:r>
            <a:r>
              <a:rPr lang="es-MX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externas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que afectan la circulación correcta del </a:t>
            </a:r>
            <a:r>
              <a:rPr lang="es-MX" sz="2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</a:t>
            </a:r>
            <a:endParaRPr lang="es-MX" sz="2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Dieta incorrecta</a:t>
            </a:r>
          </a:p>
          <a:p>
            <a:pPr>
              <a:buClrTx/>
              <a:buFont typeface="Wingdings" panose="05000000000000000000" pitchFamily="2" charset="2"/>
              <a:buChar char="Ø"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Estrés</a:t>
            </a:r>
          </a:p>
          <a:p>
            <a:pPr>
              <a:buClrTx/>
              <a:buFont typeface="Wingdings" panose="05000000000000000000" pitchFamily="2" charset="2"/>
              <a:buChar char="Ø"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Falta de sueño y de ejercicios</a:t>
            </a:r>
          </a:p>
          <a:p>
            <a:pPr>
              <a:buClrTx/>
              <a:buFont typeface="Wingdings" panose="05000000000000000000" pitchFamily="2" charset="2"/>
              <a:buChar char="Ø"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Tensión física por mala postura delante de la PC, parado, o al conducir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Causas </a:t>
            </a:r>
            <a:r>
              <a:rPr lang="es-MX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internas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Factores ambientales: aire, frío, humedad, calor excesivo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s-MX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Aspecto emocional: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emociones como miedo, ira o preocupación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10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65192" y="1536211"/>
            <a:ext cx="3580366" cy="2090909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buClrTx/>
              <a:buFont typeface="Wingdings" panose="05000000000000000000" pitchFamily="2" charset="2"/>
              <a:buChar char="Ø"/>
              <a:defRPr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Afecciones del SOMA</a:t>
            </a:r>
          </a:p>
          <a:p>
            <a:pPr eaLnBrk="1" hangingPunct="1">
              <a:lnSpc>
                <a:spcPct val="150000"/>
              </a:lnSpc>
              <a:buClrTx/>
              <a:buFont typeface="Wingdings" panose="05000000000000000000" pitchFamily="2" charset="2"/>
              <a:buChar char="Ø"/>
              <a:defRPr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Lesiones deportivas</a:t>
            </a:r>
          </a:p>
          <a:p>
            <a:pPr marL="0" indent="0" eaLnBrk="1" hangingPunct="1">
              <a:lnSpc>
                <a:spcPct val="150000"/>
              </a:lnSpc>
              <a:buClrTx/>
              <a:buNone/>
              <a:defRPr/>
            </a:pP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150000"/>
              </a:lnSpc>
              <a:buClrTx/>
              <a:buNone/>
              <a:defRPr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Afecciones específicas: </a:t>
            </a:r>
            <a:b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1080490" y="695481"/>
            <a:ext cx="2227481" cy="57888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s-MX" sz="28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Indicaciones</a:t>
            </a:r>
          </a:p>
        </p:txBody>
      </p:sp>
      <p:sp>
        <p:nvSpPr>
          <p:cNvPr id="2" name="Abrir llave 1"/>
          <p:cNvSpPr/>
          <p:nvPr/>
        </p:nvSpPr>
        <p:spPr>
          <a:xfrm>
            <a:off x="4494276" y="2057906"/>
            <a:ext cx="702564" cy="3901837"/>
          </a:xfrm>
          <a:prstGeom prst="leftBrac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5316202" y="2057906"/>
            <a:ext cx="6096000" cy="39018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Ciatalgía</a:t>
            </a:r>
            <a:b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artritis</a:t>
            </a:r>
            <a:b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espasmos musculares</a:t>
            </a:r>
            <a:b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dolor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de cuello y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espalda</a:t>
            </a:r>
            <a:b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hombros</a:t>
            </a:r>
            <a:b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cadera</a:t>
            </a:r>
            <a:b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piernas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, rodillas y tobillos</a:t>
            </a:r>
          </a:p>
        </p:txBody>
      </p:sp>
    </p:spTree>
    <p:extLst>
      <p:ext uri="{BB962C8B-B14F-4D97-AF65-F5344CB8AC3E}">
        <p14:creationId xmlns:p14="http://schemas.microsoft.com/office/powerpoint/2010/main" val="304043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5436" y="1095562"/>
            <a:ext cx="10515600" cy="4799013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s-E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Enfermedades con estado febril mayor 38°</a:t>
            </a:r>
          </a:p>
          <a:p>
            <a:pPr eaLnBrk="1" fontAlgn="auto" hangingPunct="1"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Hemorragias </a:t>
            </a: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 tendencias a tenerlas</a:t>
            </a:r>
          </a:p>
          <a:p>
            <a:pPr eaLnBrk="1" fontAlgn="auto" hangingPunct="1"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Inflamaciones agudas y subagudas</a:t>
            </a:r>
          </a:p>
          <a:p>
            <a:pPr eaLnBrk="1" fontAlgn="auto" hangingPunct="1"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Períodos inmediatamente posteriores a fracturas, torceduras, luxaciones</a:t>
            </a:r>
          </a:p>
          <a:p>
            <a:pPr eaLnBrk="1" fontAlgn="auto" hangingPunct="1"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Cualquier alteración dermatológica</a:t>
            </a:r>
          </a:p>
          <a:p>
            <a:pPr eaLnBrk="1" fontAlgn="auto" hangingPunct="1"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Trombosis recientes</a:t>
            </a:r>
          </a:p>
          <a:p>
            <a:pPr eaLnBrk="1" fontAlgn="auto" hangingPunct="1"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Aneurismas</a:t>
            </a:r>
          </a:p>
          <a:p>
            <a:pPr eaLnBrk="1" fontAlgn="auto" hangingPunct="1"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Tumores malignos y benignos</a:t>
            </a:r>
          </a:p>
          <a:p>
            <a:pPr eaLnBrk="1" fontAlgn="auto" hangingPunct="1"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09575" algn="l"/>
              </a:tabLst>
              <a:defRPr/>
            </a:pP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Úlcera del estómago con síntomas de </a:t>
            </a: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hemorragia</a:t>
            </a:r>
            <a:endParaRPr lang="es-E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5089865" y="620758"/>
            <a:ext cx="3246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Contraindicaciones</a:t>
            </a:r>
          </a:p>
        </p:txBody>
      </p:sp>
    </p:spTree>
    <p:extLst>
      <p:ext uri="{BB962C8B-B14F-4D97-AF65-F5344CB8AC3E}">
        <p14:creationId xmlns:p14="http://schemas.microsoft.com/office/powerpoint/2010/main" val="153007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xfrm>
            <a:off x="2463799" y="709613"/>
            <a:ext cx="5707743" cy="939800"/>
          </a:xfrm>
        </p:spPr>
        <p:txBody>
          <a:bodyPr/>
          <a:lstStyle/>
          <a:p>
            <a:pPr eaLnBrk="1" hangingPunct="1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Secuencia de maniobras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9" name="Marcador de contenido 2"/>
          <p:cNvSpPr>
            <a:spLocks noGrp="1"/>
          </p:cNvSpPr>
          <p:nvPr>
            <p:ph idx="1"/>
          </p:nvPr>
        </p:nvSpPr>
        <p:spPr>
          <a:xfrm>
            <a:off x="1027113" y="2014538"/>
            <a:ext cx="10515600" cy="2450782"/>
          </a:xfrm>
        </p:spPr>
        <p:txBody>
          <a:bodyPr>
            <a:normAutofit/>
          </a:bodyPr>
          <a:lstStyle/>
          <a:p>
            <a:pPr marL="457200" indent="-457200">
              <a:buClrTx/>
              <a:buFont typeface="+mj-lt"/>
              <a:buAutoNum type="arabicPeriod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Ejercicios de calentamiento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(estimulación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enérgica)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Masaje de cuello y cabeza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Masaje de zona abdominal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Masaje en brazos y manos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Masaje de espalda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027113" y="5422384"/>
            <a:ext cx="50577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Nota: solo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realizar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personal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capacitado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05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322</Words>
  <Application>Microsoft Office PowerPoint</Application>
  <PresentationFormat>Panorámica</PresentationFormat>
  <Paragraphs>84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Tw Cen MT</vt:lpstr>
      <vt:lpstr>Tw Cen MT Condensed</vt:lpstr>
      <vt:lpstr>Wingdings</vt:lpstr>
      <vt:lpstr>Wingdings 3</vt:lpstr>
      <vt:lpstr>Integral</vt:lpstr>
      <vt:lpstr>Digitopuntura o acupresión</vt:lpstr>
      <vt:lpstr>Presentación de PowerPoint</vt:lpstr>
      <vt:lpstr>Contraindicaciones</vt:lpstr>
      <vt:lpstr>Presentación de PowerPoint</vt:lpstr>
      <vt:lpstr>Presentación de PowerPoint</vt:lpstr>
      <vt:lpstr>Masaje Tuina. Fundamentos</vt:lpstr>
      <vt:lpstr>Presentación de PowerPoint</vt:lpstr>
      <vt:lpstr>Presentación de PowerPoint</vt:lpstr>
      <vt:lpstr>Secuencia de maniobras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Malena</dc:creator>
  <cp:lastModifiedBy>Malena</cp:lastModifiedBy>
  <cp:revision>9</cp:revision>
  <dcterms:created xsi:type="dcterms:W3CDTF">2020-03-27T20:18:31Z</dcterms:created>
  <dcterms:modified xsi:type="dcterms:W3CDTF">2020-03-30T19:34:39Z</dcterms:modified>
</cp:coreProperties>
</file>