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39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3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57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92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0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1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07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2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6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29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88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6626" y="528198"/>
            <a:ext cx="8486962" cy="698060"/>
          </a:xfrm>
        </p:spPr>
        <p:txBody>
          <a:bodyPr>
            <a:noAutofit/>
          </a:bodyPr>
          <a:lstStyle/>
          <a:p>
            <a:pPr algn="ctr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Tratamientos para afecciones psiquiátricas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43754" y="2874666"/>
            <a:ext cx="6965576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Manzanilla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aéreas: decocción, infusión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Pasiflora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 aéreas: decocción, infusión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Tilo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 aéreas: decocción, infusión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zh-TW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es-ES" altLang="zh-TW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zmín</a:t>
            </a:r>
            <a:r>
              <a:rPr lang="es-ES" altLang="zh-TW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5 hojas</a:t>
            </a:r>
            <a:r>
              <a:rPr lang="en-US" altLang="zh-TW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altLang="zh-TW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zh-TW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Flores: decocción o infusión </a:t>
            </a:r>
            <a:endParaRPr lang="es-ES" altLang="zh-TW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543422" y="1675825"/>
            <a:ext cx="47972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Sedantes</a:t>
            </a:r>
            <a:r>
              <a:rPr lang="en-US" altLang="zh-TW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 </a:t>
            </a:r>
            <a:r>
              <a:rPr lang="en-US" altLang="zh-TW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Hipnóticos</a:t>
            </a:r>
            <a:endParaRPr lang="es-E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7276512" y="4895259"/>
            <a:ext cx="4652682" cy="149313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a 50 g de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planta/ L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agua </a:t>
            </a:r>
          </a:p>
          <a:p>
            <a:pPr algn="ctr">
              <a:spcBef>
                <a:spcPct val="50000"/>
              </a:spcBef>
            </a:pPr>
            <a:r>
              <a:rPr lang="es-E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chda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ml = 5 g </a:t>
            </a:r>
            <a:b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chda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ml = 20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es-E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6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60293" y="279718"/>
            <a:ext cx="69969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común: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Manzanilla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(Matricaria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recutita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0293" y="741383"/>
            <a:ext cx="11152095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Infusión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VO. 5-10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flores en un litro de agua hirviendo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dejar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reposar de 10-15 minutos, filtrar y beber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1/2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un 1/4 de litro,  repartido en 4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dosis</a:t>
            </a:r>
            <a:b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Tópica: utilizar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infusión anterior en la aplicación de fomentos o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compresas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la zona afectada, 2-3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</a:p>
          <a:p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Tintura </a:t>
            </a:r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VO. 20-30 gotas en un vaso de agua, 1-3 veces al día				</a:t>
            </a:r>
          </a:p>
          <a:p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Tópica: Aplícala directamente en forma de pinceladas, fomentos o compresas sobre la zona afectada, 2-3 veces al día	</a:t>
            </a:r>
          </a:p>
          <a:p>
            <a:endParaRPr lang="es-E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Crema: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Tópica. Aplicar de 1-2 v/d							</a:t>
            </a:r>
          </a:p>
          <a:p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Extracto fluido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10-15 gotas en medio vaso de agua tibia, 3 veces al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día	</a:t>
            </a:r>
            <a:endParaRPr lang="es-E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Tópica: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aplicarlo directamente en forma de pinceladas, fomentos o compresas sobre la zona afectada, 2-3 veces al día	</a:t>
            </a:r>
          </a:p>
          <a:p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Jarabe </a:t>
            </a:r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20%.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VO. Una cucharada 3 v/d				</a:t>
            </a:r>
          </a:p>
          <a:p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Champú</a:t>
            </a:r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Lavado del cabello una vez al día	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451237" y="204888"/>
            <a:ext cx="786452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74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21659" y="40836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común: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Tilo (Justicia </a:t>
            </a:r>
            <a:r>
              <a:rPr lang="es-E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pectoralis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21659" y="1507100"/>
            <a:ext cx="1097728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Infusión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Verter una taza de agua hirviendo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una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cucharadita de hojas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desmenuzadas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.Tapar, dejar reposar de 10-15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VO: beber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 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tsz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/d,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de ellas antes de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acostarse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Decocción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Hervir por 5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min,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cohollos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hojas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1/2 litro de agua, tapar, filtrar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paño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fino o lienzo, beber 1 vaso, 2-3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 d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Tintura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%.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VO: 20-30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gotas en 1/2 vaso de agua, 3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Extracto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VO: 10-15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gotas en 1/2 vaso de agua, 3 v/d 	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Jarabe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%: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VO: una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v/d 	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Melito.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VO: una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v/d 	</a:t>
            </a:r>
            <a:r>
              <a:rPr lang="es-ES" dirty="0">
                <a:solidFill>
                  <a:prstClr val="black"/>
                </a:solidFill>
              </a:rPr>
              <a:t>		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3684" y="373146"/>
            <a:ext cx="999831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30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09132" y="412394"/>
            <a:ext cx="6875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común: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Pasiflora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Passiflora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incarnata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15003" y="1687710"/>
            <a:ext cx="11304962" cy="4455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Infusión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VO. Verter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taza de agua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hirviendo sobre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cucharada de follaje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desmenuzado, tapar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dejar reposar 15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Beber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preferentemente antes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acostarse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Decocción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Hervir por 5 minutos 4-5 hojas en un vaso de agua, ingerir esta cantidad en el día repartido en 2-3 dosis</a:t>
            </a:r>
          </a:p>
          <a:p>
            <a:pPr>
              <a:lnSpc>
                <a:spcPct val="150000"/>
              </a:lnSpc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Extracto </a:t>
            </a:r>
            <a:r>
              <a:rPr lang="es-E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fluído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VO. 10-15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gotas en 1/2 vaso de agua antes de acostarse	</a:t>
            </a:r>
          </a:p>
          <a:p>
            <a:pPr>
              <a:lnSpc>
                <a:spcPct val="150000"/>
              </a:lnSpc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Tintura al 10%.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VO. 20-30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gotas en 1/2 vaso de agua, 3 v/d 		</a:t>
            </a:r>
          </a:p>
          <a:p>
            <a:pPr>
              <a:lnSpc>
                <a:spcPct val="150000"/>
              </a:lnSpc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Jarabe.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v/d 	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9700" y="412394"/>
            <a:ext cx="96325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68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27529" y="2100501"/>
            <a:ext cx="114479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Infusión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VO. 10-12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hojas en un litro de agua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filtrar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beber un vaso 3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</a:p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Tópica. Inhalante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emplear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infusión para hacer inhalaciones		</a:t>
            </a:r>
          </a:p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Fomentos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infusión sobre la zona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afectada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Jarabe.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VO. Una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Tintura 20%.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VO. 20-30 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gotas en 1/2 vaso de agua, 3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</a:p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Ungüento.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Tópica. Aplicar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 3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</p:txBody>
      </p:sp>
      <p:sp>
        <p:nvSpPr>
          <p:cNvPr id="4" name="Rectángulo 3"/>
          <p:cNvSpPr/>
          <p:nvPr/>
        </p:nvSpPr>
        <p:spPr>
          <a:xfrm>
            <a:off x="883023" y="454439"/>
            <a:ext cx="71583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común: Menta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americana </a:t>
            </a: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Lippia</a:t>
            </a: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alba)</a:t>
            </a:r>
            <a:endParaRPr lang="es-ES" dirty="0">
              <a:solidFill>
                <a:prstClr val="black"/>
              </a:solidFill>
            </a:endParaRPr>
          </a:p>
          <a:p>
            <a:r>
              <a:rPr lang="es-ES" dirty="0">
                <a:solidFill>
                  <a:prstClr val="black"/>
                </a:solidFill>
              </a:rPr>
              <a:t>		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679" y="454439"/>
            <a:ext cx="1359526" cy="13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5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933140" y="1005963"/>
            <a:ext cx="51603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común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Orégano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francés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Plecthranthus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amboinicus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Lour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Spreng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33139" y="2265473"/>
            <a:ext cx="1074551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Infusión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poner 15g (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hojas) en un litro de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hirviendo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dejar reposar de 10-15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min, filtrar y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beber un vaso 2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  <a:b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Jarabe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Una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cucharada, 3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Jarabe 20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%. VO</a:t>
            </a:r>
            <a:b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años de edad......1 gota x kg de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peso</a:t>
            </a:r>
            <a:b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mayores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 hasta 12 años, 1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chda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  <a:b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Mayores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12 años, 1 cucharada 3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v/d</a:t>
            </a:r>
            <a:b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Extracto </a:t>
            </a:r>
            <a:r>
              <a:rPr lang="es-E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fluído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VO. 10-15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gotas en 1/2 vaso de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agua, 3 v/d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ES" dirty="0">
                <a:solidFill>
                  <a:prstClr val="black"/>
                </a:solidFill>
              </a:rPr>
              <a:t>	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5016" y="817609"/>
            <a:ext cx="1097375" cy="114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14632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219</Words>
  <Application>Microsoft Office PowerPoint</Application>
  <PresentationFormat>Panorámica</PresentationFormat>
  <Paragraphs>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1_Tema de Office</vt:lpstr>
      <vt:lpstr>Tratamientos para afecciones psiquiátricas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Tratamientos para afecciones psiquiátricas</dc:title>
  <dc:creator>Malena</dc:creator>
  <cp:lastModifiedBy>Malena</cp:lastModifiedBy>
  <cp:revision>2</cp:revision>
  <dcterms:created xsi:type="dcterms:W3CDTF">2020-03-30T23:29:37Z</dcterms:created>
  <dcterms:modified xsi:type="dcterms:W3CDTF">2020-03-30T23:32:50Z</dcterms:modified>
</cp:coreProperties>
</file>