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53D5-7707-4630-976A-1A41E8032E20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891-FF57-4858-A041-2931C8009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63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53D5-7707-4630-976A-1A41E8032E20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891-FF57-4858-A041-2931C8009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77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53D5-7707-4630-976A-1A41E8032E20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891-FF57-4858-A041-2931C8009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35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53D5-7707-4630-976A-1A41E8032E20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891-FF57-4858-A041-2931C8009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921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53D5-7707-4630-976A-1A41E8032E20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891-FF57-4858-A041-2931C8009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766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53D5-7707-4630-976A-1A41E8032E20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891-FF57-4858-A041-2931C8009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974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53D5-7707-4630-976A-1A41E8032E20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891-FF57-4858-A041-2931C8009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608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53D5-7707-4630-976A-1A41E8032E20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891-FF57-4858-A041-2931C8009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264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53D5-7707-4630-976A-1A41E8032E20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891-FF57-4858-A041-2931C8009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4043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53D5-7707-4630-976A-1A41E8032E20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891-FF57-4858-A041-2931C8009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69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553D5-7707-4630-976A-1A41E8032E20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1891-FF57-4858-A041-2931C8009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67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553D5-7707-4630-976A-1A41E8032E20}" type="datetimeFigureOut">
              <a:rPr lang="es-ES" smtClean="0"/>
              <a:t>01/02/2019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91891-FF57-4858-A041-2931C800901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5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2.png"/><Relationship Id="rId4" Type="http://schemas.openxmlformats.org/officeDocument/2006/relationships/hyperlink" Target="Track%2044.mp3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hyperlink" Target="Track%2045%20U4%20LA.mp3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24.png"/><Relationship Id="rId4" Type="http://schemas.microsoft.com/office/2007/relationships/hdphoto" Target="../media/hdphoto10.wdp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hyperlink" Target="Track%2042%20U4%20LA.mp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Track%2043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2080229" cy="257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62866"/>
            <a:ext cx="5796880" cy="171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3380509"/>
            <a:ext cx="8216329" cy="235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400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91215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63816"/>
            <a:ext cx="7047925" cy="66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39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303778" cy="713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5692884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080" y="1262286"/>
            <a:ext cx="2381250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5301208"/>
            <a:ext cx="5617451" cy="8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56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815"/>
            <a:ext cx="47339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6632"/>
            <a:ext cx="2870250" cy="264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9"/>
            <a:ext cx="254882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95" y="4293096"/>
            <a:ext cx="3175383" cy="249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818437"/>
            <a:ext cx="2863482" cy="201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359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0674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34" y="1484784"/>
            <a:ext cx="658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92896"/>
            <a:ext cx="38766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53411"/>
            <a:ext cx="428625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39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06742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34" y="1484784"/>
            <a:ext cx="6581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91477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04590"/>
            <a:ext cx="39814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88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131667" cy="117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02" y="1916832"/>
            <a:ext cx="2652539" cy="19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2475063" cy="195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187" y="1916832"/>
            <a:ext cx="2319612" cy="20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37112"/>
            <a:ext cx="2376264" cy="185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6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8029883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83" y="5433"/>
            <a:ext cx="2652539" cy="1968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53" y="5433"/>
            <a:ext cx="2475063" cy="195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68" y="5433"/>
            <a:ext cx="2319612" cy="20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552" y="2094759"/>
            <a:ext cx="2376264" cy="1858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17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8640955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3627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2" y="1916832"/>
            <a:ext cx="8883495" cy="2721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ound">
            <a:hlinkClick r:id="rId4" action="ppaction://hlinkfile"/>
          </p:cNvPr>
          <p:cNvSpPr>
            <a:spLocks noEditPoints="1" noChangeArrowheads="1"/>
          </p:cNvSpPr>
          <p:nvPr/>
        </p:nvSpPr>
        <p:spPr bwMode="auto">
          <a:xfrm>
            <a:off x="6372200" y="5085184"/>
            <a:ext cx="904875" cy="760859"/>
          </a:xfrm>
          <a:custGeom>
            <a:avLst/>
            <a:gdLst>
              <a:gd name="T0" fmla="*/ 11164 w 21600"/>
              <a:gd name="T1" fmla="*/ 21159 h 21600"/>
              <a:gd name="T2" fmla="*/ 11164 w 21600"/>
              <a:gd name="T3" fmla="*/ 0 h 21600"/>
              <a:gd name="T4" fmla="*/ 0 w 21600"/>
              <a:gd name="T5" fmla="*/ 10800 h 21600"/>
              <a:gd name="T6" fmla="*/ 21600 w 21600"/>
              <a:gd name="T7" fmla="*/ 10800 h 21600"/>
              <a:gd name="T8" fmla="*/ 761 w 21600"/>
              <a:gd name="T9" fmla="*/ 22454 h 21600"/>
              <a:gd name="T10" fmla="*/ 21069 w 21600"/>
              <a:gd name="T11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7273"/>
                </a:moveTo>
                <a:lnTo>
                  <a:pt x="5824" y="7273"/>
                </a:lnTo>
                <a:lnTo>
                  <a:pt x="11164" y="0"/>
                </a:lnTo>
                <a:lnTo>
                  <a:pt x="11164" y="21159"/>
                </a:lnTo>
                <a:lnTo>
                  <a:pt x="5824" y="13885"/>
                </a:lnTo>
                <a:lnTo>
                  <a:pt x="0" y="13885"/>
                </a:lnTo>
                <a:lnTo>
                  <a:pt x="0" y="7273"/>
                </a:lnTo>
                <a:close/>
              </a:path>
              <a:path w="21600" h="21600">
                <a:moveTo>
                  <a:pt x="13024" y="7273"/>
                </a:moveTo>
                <a:lnTo>
                  <a:pt x="13591" y="6722"/>
                </a:lnTo>
                <a:lnTo>
                  <a:pt x="13833" y="7548"/>
                </a:lnTo>
                <a:lnTo>
                  <a:pt x="14076" y="8485"/>
                </a:lnTo>
                <a:lnTo>
                  <a:pt x="14157" y="9367"/>
                </a:lnTo>
                <a:lnTo>
                  <a:pt x="14197" y="10524"/>
                </a:lnTo>
                <a:lnTo>
                  <a:pt x="14197" y="11406"/>
                </a:lnTo>
                <a:lnTo>
                  <a:pt x="14116" y="12012"/>
                </a:lnTo>
                <a:lnTo>
                  <a:pt x="13995" y="12728"/>
                </a:lnTo>
                <a:lnTo>
                  <a:pt x="13833" y="13444"/>
                </a:lnTo>
                <a:lnTo>
                  <a:pt x="13712" y="14106"/>
                </a:lnTo>
                <a:lnTo>
                  <a:pt x="13591" y="14546"/>
                </a:lnTo>
                <a:lnTo>
                  <a:pt x="13065" y="13885"/>
                </a:lnTo>
                <a:lnTo>
                  <a:pt x="13307" y="12893"/>
                </a:lnTo>
                <a:lnTo>
                  <a:pt x="13469" y="11791"/>
                </a:lnTo>
                <a:lnTo>
                  <a:pt x="13550" y="10910"/>
                </a:lnTo>
                <a:lnTo>
                  <a:pt x="13591" y="10138"/>
                </a:lnTo>
                <a:lnTo>
                  <a:pt x="13469" y="9367"/>
                </a:lnTo>
                <a:lnTo>
                  <a:pt x="13388" y="8595"/>
                </a:lnTo>
                <a:lnTo>
                  <a:pt x="13267" y="7934"/>
                </a:lnTo>
                <a:lnTo>
                  <a:pt x="13024" y="7273"/>
                </a:lnTo>
                <a:close/>
              </a:path>
              <a:path w="21600" h="21600">
                <a:moveTo>
                  <a:pt x="16382" y="3967"/>
                </a:moveTo>
                <a:lnTo>
                  <a:pt x="16786" y="5179"/>
                </a:lnTo>
                <a:lnTo>
                  <a:pt x="17150" y="6612"/>
                </a:lnTo>
                <a:lnTo>
                  <a:pt x="17474" y="8651"/>
                </a:lnTo>
                <a:lnTo>
                  <a:pt x="17595" y="9753"/>
                </a:lnTo>
                <a:lnTo>
                  <a:pt x="17635" y="12012"/>
                </a:lnTo>
                <a:lnTo>
                  <a:pt x="17393" y="13665"/>
                </a:lnTo>
                <a:lnTo>
                  <a:pt x="17150" y="15208"/>
                </a:lnTo>
                <a:lnTo>
                  <a:pt x="16786" y="16310"/>
                </a:lnTo>
                <a:lnTo>
                  <a:pt x="16341" y="17687"/>
                </a:lnTo>
                <a:lnTo>
                  <a:pt x="15815" y="17081"/>
                </a:lnTo>
                <a:lnTo>
                  <a:pt x="16503" y="14602"/>
                </a:lnTo>
                <a:lnTo>
                  <a:pt x="16786" y="13169"/>
                </a:lnTo>
                <a:lnTo>
                  <a:pt x="16867" y="12012"/>
                </a:lnTo>
                <a:lnTo>
                  <a:pt x="16867" y="9642"/>
                </a:lnTo>
                <a:lnTo>
                  <a:pt x="16705" y="7989"/>
                </a:lnTo>
                <a:lnTo>
                  <a:pt x="16422" y="6612"/>
                </a:lnTo>
                <a:lnTo>
                  <a:pt x="16220" y="5675"/>
                </a:lnTo>
                <a:lnTo>
                  <a:pt x="15856" y="4518"/>
                </a:lnTo>
                <a:lnTo>
                  <a:pt x="16382" y="3967"/>
                </a:lnTo>
                <a:close/>
              </a:path>
              <a:path w="21600" h="21600">
                <a:moveTo>
                  <a:pt x="18889" y="1377"/>
                </a:moveTo>
                <a:lnTo>
                  <a:pt x="19415" y="826"/>
                </a:lnTo>
                <a:lnTo>
                  <a:pt x="20194" y="2576"/>
                </a:lnTo>
                <a:lnTo>
                  <a:pt x="20831" y="4683"/>
                </a:lnTo>
                <a:lnTo>
                  <a:pt x="21357" y="7204"/>
                </a:lnTo>
                <a:lnTo>
                  <a:pt x="21650" y="9450"/>
                </a:lnTo>
                <a:lnTo>
                  <a:pt x="21600" y="12301"/>
                </a:lnTo>
                <a:lnTo>
                  <a:pt x="21215" y="15938"/>
                </a:lnTo>
                <a:lnTo>
                  <a:pt x="20629" y="18348"/>
                </a:lnTo>
                <a:lnTo>
                  <a:pt x="19415" y="21655"/>
                </a:lnTo>
                <a:lnTo>
                  <a:pt x="18889" y="21159"/>
                </a:lnTo>
                <a:lnTo>
                  <a:pt x="19901" y="18404"/>
                </a:lnTo>
                <a:lnTo>
                  <a:pt x="20467" y="15593"/>
                </a:lnTo>
                <a:lnTo>
                  <a:pt x="20791" y="12342"/>
                </a:lnTo>
                <a:lnTo>
                  <a:pt x="20871" y="9532"/>
                </a:lnTo>
                <a:lnTo>
                  <a:pt x="20629" y="7411"/>
                </a:lnTo>
                <a:lnTo>
                  <a:pt x="20062" y="4628"/>
                </a:lnTo>
                <a:lnTo>
                  <a:pt x="19415" y="2810"/>
                </a:lnTo>
                <a:lnTo>
                  <a:pt x="18889" y="1377"/>
                </a:ln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3252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6266824" cy="2986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80793"/>
            <a:ext cx="3424257" cy="3227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9003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Presentación en pantalla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</cp:revision>
  <dcterms:created xsi:type="dcterms:W3CDTF">2019-02-01T22:21:34Z</dcterms:created>
  <dcterms:modified xsi:type="dcterms:W3CDTF">2019-02-01T23:22:22Z</dcterms:modified>
</cp:coreProperties>
</file>