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70042" autoAdjust="0"/>
  </p:normalViewPr>
  <p:slideViewPr>
    <p:cSldViewPr snapToGrid="0">
      <p:cViewPr varScale="1">
        <p:scale>
          <a:sx n="39" d="100"/>
          <a:sy n="39" d="100"/>
        </p:scale>
        <p:origin x="-4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E848E-D2C7-4966-BB62-1148A7B83F8C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7184B-94BE-4F41-A9BA-DEB15E4100F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14638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OBJETIVO</a:t>
            </a:r>
          </a:p>
          <a:p>
            <a:pPr algn="just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Desarrollar habilidades en el manejo de entornos virtuales de enseñanza aprendizaje en el Aula Virtual de la Facultad de Ciencias Médicas Miguel Enríquez mediante el diseño, montaje, implementación y la gestión de cursos en la plataforma Moodle basados en el modelo de aprendizaje en red de la Universidad Virtual de Salud de Cuba.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83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OBJETIVOS: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Fundamentar los aspectos conceptuales, metodológicos y tecnológicos para el diseño y ejecución de cursos a través Moodle, considerando las necesidades de aprendizaje, el perfil de los participantes y las características del contenido. </a:t>
            </a: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28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que requiere un curso virtual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 de la actividad docente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curso, entrenamiento, diplomado, maestría, evento científico, reunión metodológica, entre otros.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 general de la actividad docente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Unidad didáctica o Tema: </a:t>
            </a: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</a:t>
            </a:r>
            <a:endParaRPr lang="es-E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Calendario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Convocatoria, divulgación o aviso de la actividad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24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3600" b="1" dirty="0" smtClean="0">
                <a:solidFill>
                  <a:srgbClr val="5B9BD5">
                    <a:lumMod val="50000"/>
                  </a:srgb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Titulo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Información general: </a:t>
            </a:r>
            <a:r>
              <a:rPr lang="es-ES" sz="32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fecha y duración, modalidad, profesor</a:t>
            </a:r>
            <a:endParaRPr lang="es-ES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Justificación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Objetivo general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Sistema de contenidos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Unidades didácticas o temas: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Objetivos, Contenidos, Estrategia docente: que estudiaran, con que orden y como se evaluaran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Como será la evaluación final del curso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Cronograma: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fechas, </a:t>
            </a:r>
            <a:r>
              <a:rPr lang="es-ES" sz="3200" i="1" dirty="0" err="1" smtClean="0">
                <a:solidFill>
                  <a:srgbClr val="5B9BD5">
                    <a:lumMod val="50000"/>
                  </a:srgbClr>
                </a:solidFill>
              </a:rPr>
              <a:t>FOA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, horas y modo de estudio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Mini currículo de los profesores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Bibliografía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7761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400" b="1" dirty="0" smtClean="0">
                <a:solidFill>
                  <a:srgbClr val="5B9BD5">
                    <a:lumMod val="50000"/>
                  </a:srgbClr>
                </a:solidFill>
              </a:rPr>
              <a:t>Elementos a tener en cuanta para desarrollar una guía orientadora general de la actividad docente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Vías de contactar con profesores y alumnos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Materiales, medios y tiempo con que debe contar para poder desempeñarse durante la actividad docente</a:t>
            </a:r>
            <a:endParaRPr lang="es-ES" sz="12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Guía orientadora sugiriendo la secuencia de lo que debe hacer durante el periodo que dure la actividad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actividades son evaluativas y cuales no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Horario de presencia de las actividades 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Como participar en las actividades asincrónicas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leer primero para realizar una evaluación determinada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recapitular para estar listo ante la evaluación final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997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</a:rPr>
              <a:t>Documentos  que debe incluir </a:t>
            </a:r>
            <a:r>
              <a:rPr lang="es-AR" sz="2000" b="1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 en una actividad docente a distancia</a:t>
            </a:r>
            <a:endParaRPr lang="es-ES" sz="1600" b="1" dirty="0" smtClean="0">
              <a:solidFill>
                <a:prstClr val="black"/>
              </a:solidFill>
            </a:endParaRPr>
          </a:p>
          <a:p>
            <a:pPr lvl="0"/>
            <a:r>
              <a:rPr lang="es-AR" sz="1600" dirty="0" smtClean="0">
                <a:solidFill>
                  <a:prstClr val="black"/>
                </a:solidFill>
              </a:rPr>
              <a:t> </a:t>
            </a:r>
            <a:endParaRPr lang="es-ES" sz="1600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guía orientadora sugiriendo la secuencia de lo que debe hacer en ese tema.</a:t>
            </a:r>
            <a:endParaRPr lang="es-E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o más conferencias introductoras personales que incluya los conceptos principales de la unidad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carpeta con la bibliografía básica necesaria para comprender los objetivos que se plantean.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carpeta con la bibliografía complementaria útil para ampliar el conocimiento en relación al tema, la que podrán guardar en sus medios digitales y utilizarla posteriormente para diversas actividades lectivas y educativas.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5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de evaluación a los alumnos</a:t>
            </a:r>
          </a:p>
          <a:p>
            <a:pPr algn="ctr"/>
            <a:endParaRPr lang="es-E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y forma en que se evaluara (ACTIVIDADES)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Colaborativas: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foro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wiki, glosarios, base de datos, Taller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Individuales: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tareas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cuestionarios,  lecciones, consultas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Respuestas de las preguntas evaluativas desarrolladas para la retroalimentación docente de los alumnos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837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1200" b="1" dirty="0" smtClean="0">
                <a:solidFill>
                  <a:schemeClr val="accent1">
                    <a:lumMod val="50000"/>
                  </a:schemeClr>
                </a:solidFill>
              </a:rPr>
              <a:t>RESUMEN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Guía orientadora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Conferencias introductora por tema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básica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complementaria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preguntas y sus respuestas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imágenes, PP, direcciones de páginas Web, videos, otros recursos</a:t>
            </a:r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659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67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0713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078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1257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898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0680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811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036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692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1391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667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495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5448-F381-427E-8DC2-721D57DEB49A}" type="datetimeFigureOut">
              <a:rPr lang="es-ES" smtClean="0"/>
              <a:pPr/>
              <a:t>15/02/2022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7481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32718" y="1389010"/>
            <a:ext cx="990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Diseño </a:t>
            </a:r>
            <a:r>
              <a:rPr kumimoji="0" lang="es-ES" sz="48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 ejecución de actividades docentes en Entornos Virtuales de Enseñanza-Aprendizaje</a:t>
            </a:r>
            <a:endParaRPr kumimoji="0" lang="es-ES" sz="48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1475016" cy="13651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85900" y="595689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91486" y="4001237"/>
            <a:ext cx="352788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Claustro de profesores:</a:t>
            </a:r>
          </a:p>
          <a:p>
            <a:pPr>
              <a:defRPr/>
            </a:pPr>
            <a:r>
              <a:rPr lang="es-ES_tradnl" sz="2000" dirty="0" smtClean="0">
                <a:solidFill>
                  <a:srgbClr val="44546A"/>
                </a:solidFill>
              </a:rPr>
              <a:t>Dr. José Pedro Martínez Larrarte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</a:t>
            </a: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Eneida Barrios Lamoth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Silvia María Pozo Abreu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Dr. C. </a:t>
            </a:r>
            <a:r>
              <a:rPr kumimoji="0" lang="es-ES_tradnl" sz="2000" b="0" i="0" u="none" strike="noStrike" kern="1200" cap="none" spc="0" normalizeH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Alejandro Solernou Mesa</a:t>
            </a:r>
            <a:endParaRPr kumimoji="0" lang="es-ES_tradnl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932218" y="6082143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2021-2022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8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0267" y="1666597"/>
            <a:ext cx="113453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didáctica 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</a:t>
            </a: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Familiarización con el diseño de cursos a distancia, programa, guías y otros documentos.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Conferencia </a:t>
            </a: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s-E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Documentos que requiere un curso virtual</a:t>
            </a: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1475016" cy="13651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85900" y="595689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</p:spTree>
    <p:extLst>
      <p:ext uri="{BB962C8B-B14F-4D97-AF65-F5344CB8AC3E}">
        <p14:creationId xmlns:p14="http://schemas.microsoft.com/office/powerpoint/2010/main" xmlns="" val="32146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57200" y="1354667"/>
            <a:ext cx="1138308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Documentos que requiere un curso </a:t>
            </a: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virtual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 de la actividad docente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curso, entrenamiento, diplomado, maestría, evento científico, reunión metodológica, entre otros.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 general de la actividad docente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Unidad didáctica o Tema: </a:t>
            </a: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Calendario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Convocatoria, divulgación o aviso de la actividad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879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138497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39484" y="575746"/>
            <a:ext cx="1174931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5B9BD5">
                    <a:lumMod val="50000"/>
                  </a:srgb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Titulo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Información general: </a:t>
            </a:r>
            <a:r>
              <a:rPr lang="es-ES" sz="32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fecha y duración, modalidad, profesor</a:t>
            </a:r>
            <a:endParaRPr lang="es-ES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Justificación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Objetivo general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Sistema de contenidos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Unidades didácticas o temas: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Objetivos, Contenidos, Estrategia docente: que estudiaran, con que orden y como se evaluaran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Como será la evaluación final del curso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Cronograma: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fechas, </a:t>
            </a:r>
            <a:r>
              <a:rPr lang="es-ES" sz="3200" i="1" dirty="0" err="1" smtClean="0">
                <a:solidFill>
                  <a:srgbClr val="5B9BD5">
                    <a:lumMod val="50000"/>
                  </a:srgbClr>
                </a:solidFill>
              </a:rPr>
              <a:t>FOE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, horas y modo de estudio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Mini currículo de los profesores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Bibliografía</a:t>
            </a:r>
          </a:p>
        </p:txBody>
      </p:sp>
    </p:spTree>
    <p:extLst>
      <p:ext uri="{BB962C8B-B14F-4D97-AF65-F5344CB8AC3E}">
        <p14:creationId xmlns:p14="http://schemas.microsoft.com/office/powerpoint/2010/main" xmlns="" val="124326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76522" y="788613"/>
            <a:ext cx="104711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>
                <a:solidFill>
                  <a:srgbClr val="5B9BD5">
                    <a:lumMod val="50000"/>
                  </a:srgbClr>
                </a:solidFill>
              </a:rPr>
              <a:t>Guía orientadora general de la actividad </a:t>
            </a:r>
            <a:r>
              <a:rPr lang="es-ES" sz="4000" b="1" dirty="0" smtClean="0">
                <a:solidFill>
                  <a:srgbClr val="5B9BD5">
                    <a:lumMod val="50000"/>
                  </a:srgbClr>
                </a:solidFill>
              </a:rPr>
              <a:t>docente</a:t>
            </a:r>
          </a:p>
          <a:p>
            <a:pPr lvl="0" algn="ctr"/>
            <a:endParaRPr lang="es-ES" sz="2000" b="1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Vías de contactar con profesores y alumnos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Materiales, medios y tiempo con que debe contar para poder desempeñarse durante la actividad docente</a:t>
            </a:r>
            <a:endParaRPr lang="es-ES" sz="32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Guía </a:t>
            </a:r>
            <a:r>
              <a:rPr lang="es-AR" sz="3200" dirty="0">
                <a:solidFill>
                  <a:srgbClr val="5B9BD5">
                    <a:lumMod val="50000"/>
                  </a:srgbClr>
                </a:solidFill>
              </a:rPr>
              <a:t>orientadora sugiriendo la secuencia de lo que debe </a:t>
            </a: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hacer durante el periodo que dure la actividad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actividades son evaluativas y cuales no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Horario de presencia de las actividades 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Como participar en las actividades asincrónicas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leer primero para realizar una evaluación determinada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recapitular para estar listo ante la evaluación final</a:t>
            </a:r>
          </a:p>
        </p:txBody>
      </p:sp>
    </p:spTree>
    <p:extLst>
      <p:ext uri="{BB962C8B-B14F-4D97-AF65-F5344CB8AC3E}">
        <p14:creationId xmlns:p14="http://schemas.microsoft.com/office/powerpoint/2010/main" xmlns="" val="34278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232838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35429" y="858770"/>
            <a:ext cx="115606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cada </a:t>
            </a:r>
            <a:r>
              <a:rPr lang="es-AR" sz="4000" b="1" dirty="0">
                <a:solidFill>
                  <a:schemeClr val="accent1">
                    <a:lumMod val="50000"/>
                  </a:schemeClr>
                </a:solidFill>
              </a:rPr>
              <a:t>unidad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didáctica o tema</a:t>
            </a:r>
            <a:endParaRPr lang="es-ES" sz="4000" b="1" dirty="0">
              <a:solidFill>
                <a:prstClr val="black"/>
              </a:solidFill>
            </a:endParaRPr>
          </a:p>
          <a:p>
            <a:pPr lvl="0"/>
            <a:r>
              <a:rPr lang="es-AR" dirty="0">
                <a:solidFill>
                  <a:prstClr val="black"/>
                </a:solidFill>
              </a:rPr>
              <a:t> </a:t>
            </a:r>
            <a:endParaRPr lang="es-ES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guía orientadora sugiriendo la secuencia de lo que debe hacer en ese tema.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o más conferencias introductoras personales que incluya </a:t>
            </a: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los conceptos principales de la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unidad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otras)</a:t>
            </a:r>
            <a:endParaRPr lang="es-ES" sz="3200" i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carpeta con la bibliografía básica necesaria para comprender los objetivos que se plantean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</a:t>
            </a:r>
            <a:r>
              <a:rPr lang="es-AR" sz="32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s-E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carpeta con la bibliografía complementaria útil para ampliar el conocimiento en relación al tema, la que podrán guardar en sus medios digitales y utilizarla posteriormente para diversas actividades lectivas y educativas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otras)</a:t>
            </a:r>
            <a:endParaRPr lang="es-ES" sz="3200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7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09600" y="1023263"/>
            <a:ext cx="10972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de evaluación a los alumnos</a:t>
            </a:r>
          </a:p>
          <a:p>
            <a:pPr algn="ctr"/>
            <a:endParaRPr lang="es-E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y forma en que se evaluara (ACTIVIDADES)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Colaborativas: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foro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wiki, glosarios, base de datos, Taller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Individuales: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tareas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cuestionarios,  lecciones, consultas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Respuestas de las preguntas evaluativas desarrolladas para la retroalimentación docente de los alumnos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6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53142" y="1110346"/>
            <a:ext cx="109945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RESUMEN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Conferencias introductora por tema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básica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complementaria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preguntas y sus respuestas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imágenes, PP, direcciones de páginas Web, videos, otros recursos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8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76522" y="1654629"/>
            <a:ext cx="99486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dirty="0" smtClean="0">
                <a:solidFill>
                  <a:schemeClr val="accent1">
                    <a:lumMod val="50000"/>
                  </a:schemeClr>
                </a:solidFill>
              </a:rPr>
              <a:t>muchas gracias </a:t>
            </a:r>
          </a:p>
          <a:p>
            <a:pPr algn="ctr"/>
            <a:r>
              <a:rPr lang="es-ES" sz="7200" b="1" dirty="0" smtClean="0">
                <a:solidFill>
                  <a:schemeClr val="accent1">
                    <a:lumMod val="50000"/>
                  </a:schemeClr>
                </a:solidFill>
              </a:rPr>
              <a:t>nos vemos en el curso</a:t>
            </a:r>
            <a:endParaRPr lang="es-ES" sz="7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5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874</Words>
  <Application>Microsoft Office PowerPoint</Application>
  <PresentationFormat>Personalizado</PresentationFormat>
  <Paragraphs>132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Pedro Martínez Larrarte</dc:creator>
  <cp:lastModifiedBy>LABCEL</cp:lastModifiedBy>
  <cp:revision>15</cp:revision>
  <dcterms:created xsi:type="dcterms:W3CDTF">2021-11-08T04:34:51Z</dcterms:created>
  <dcterms:modified xsi:type="dcterms:W3CDTF">2022-02-15T14:52:17Z</dcterms:modified>
</cp:coreProperties>
</file>