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576A5-0825-448C-B143-A9F32531D84D}" type="datetimeFigureOut">
              <a:rPr lang="es-ES" smtClean="0"/>
              <a:t>29/11/2023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88D83-06ED-4AB8-9788-623621BC95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06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85830" y="4343322"/>
            <a:ext cx="5486309" cy="4037593"/>
          </a:xfrm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71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6D14A-4797-428D-B252-B355FBCF815E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95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44D0-7F5F-4218-831B-B12E62BF5BFA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43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84A7C-3D96-43C0-8412-4F7EC5BDC884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845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E80D-674F-4EA4-BCCB-D3C4C1310F2F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4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CB6EF-343F-4521-8EA9-D46F5070B8E1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98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0921-736E-4D38-8D81-5CACAFE99F66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12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60E0E-1655-4493-9892-186EB5FB47CC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0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16CB-0E29-4B27-805A-32294A858572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32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D930-A8AC-488A-AE3F-F58F85E4F3C7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5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87DF7-32FC-420F-9DA8-A0BB59DA7CCE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4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2BEF1-6025-4353-A512-48D4A623D32A}" type="slidenum">
              <a:rPr>
                <a:solidFill>
                  <a:prstClr val="black"/>
                </a:solidFill>
              </a:rPr>
              <a:pPr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33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ES"/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4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s-ES" sz="32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s-ES" sz="32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s-ES" sz="28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s-ES" sz="24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s-ES" sz="2000" b="0" i="0" u="none" strike="noStrike" kern="1200">
                <a:ln>
                  <a:noFill/>
                </a:ln>
                <a:latin typeface="Liberation Sans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s-ES" sz="13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s-ES" sz="13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defTabSz="829452"/>
            <a:endParaRPr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6555515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s-ES" sz="13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defTabSz="829452"/>
            <a:fld id="{87F2294A-DA0E-480D-8876-AF17C6824367}" type="slidenum">
              <a:rPr>
                <a:solidFill>
                  <a:prstClr val="black"/>
                </a:solidFill>
              </a:rPr>
              <a:pPr defTabSz="829452"/>
              <a:t>‹Nº›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41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s-ES" sz="4000" b="0" i="0" u="none" strike="noStrike" kern="1200">
          <a:ln>
            <a:noFill/>
          </a:ln>
          <a:latin typeface="Liberation Sans" pitchFamily="18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s-ES" sz="2900" b="0" i="0" u="none" strike="noStrike" kern="1200">
          <a:ln>
            <a:noFill/>
          </a:ln>
          <a:latin typeface="Liberation Sans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53103" y="2533651"/>
            <a:ext cx="7837228" cy="30183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CuadroTexto"/>
          <p:cNvSpPr txBox="1"/>
          <p:nvPr/>
        </p:nvSpPr>
        <p:spPr>
          <a:xfrm>
            <a:off x="326551" y="364470"/>
            <a:ext cx="8327055" cy="1852016"/>
          </a:xfrm>
          <a:prstGeom prst="rect">
            <a:avLst/>
          </a:prstGeom>
          <a:noFill/>
          <a:ln>
            <a:noFill/>
          </a:ln>
        </p:spPr>
        <p:txBody>
          <a:bodyPr vert="horz" lIns="81631" tIns="40816" rIns="81631" bIns="40816" compatLnSpc="0">
            <a:spAutoFit/>
          </a:bodyPr>
          <a:lstStyle/>
          <a:p>
            <a:pPr algn="ctr" defTabSz="829366" hangingPunct="0">
              <a:defRPr lang="es-ES"/>
            </a:pPr>
            <a:r>
              <a:rPr lang="es-CU" sz="3600" dirty="0" smtClean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EJERCICIOS</a:t>
            </a:r>
            <a:endParaRPr lang="es-ES" sz="3600" dirty="0">
              <a:solidFill>
                <a:prstClr val="black"/>
              </a:solidFill>
              <a:latin typeface="Liberation Sans" pitchFamily="18"/>
              <a:ea typeface="DejaVu Sans" pitchFamily="2"/>
              <a:cs typeface="DejaVu Sans" pitchFamily="2"/>
            </a:endParaRPr>
          </a:p>
          <a:p>
            <a:pPr algn="ctr" defTabSz="829366" hangingPunct="0">
              <a:defRPr lang="es-ES"/>
            </a:pPr>
            <a:endParaRPr lang="es-ES" sz="3600" dirty="0">
              <a:solidFill>
                <a:prstClr val="black"/>
              </a:solidFill>
              <a:latin typeface="Liberation Sans" pitchFamily="18"/>
              <a:ea typeface="DejaVu Sans" pitchFamily="2"/>
              <a:cs typeface="DejaVu Sans" pitchFamily="2"/>
            </a:endParaRPr>
          </a:p>
          <a:p>
            <a:pPr algn="just" defTabSz="829366" hangingPunct="0">
              <a:defRPr lang="es-ES"/>
            </a:pPr>
            <a:r>
              <a:rPr lang="es-ES" sz="2400" dirty="0" smtClean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Elabore </a:t>
            </a:r>
            <a:r>
              <a:rPr lang="es-ES" sz="2400" dirty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la siguiente tabla </a:t>
            </a:r>
            <a:r>
              <a:rPr lang="es-ES" sz="2400" dirty="0" smtClean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en una </a:t>
            </a:r>
            <a:r>
              <a:rPr lang="es-ES" sz="2400" dirty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una hoja de </a:t>
            </a:r>
            <a:r>
              <a:rPr lang="es-ES" sz="2400" dirty="0" smtClean="0">
                <a:solidFill>
                  <a:prstClr val="black"/>
                </a:solidFill>
                <a:latin typeface="Liberation Sans" pitchFamily="18"/>
                <a:ea typeface="DejaVu Sans" pitchFamily="2"/>
                <a:cs typeface="DejaVu Sans" pitchFamily="2"/>
              </a:rPr>
              <a:t>cálculo a partir de la celda D5.</a:t>
            </a:r>
            <a:endParaRPr lang="es-ES" sz="2400" dirty="0">
              <a:solidFill>
                <a:prstClr val="black"/>
              </a:solidFill>
              <a:latin typeface="Liberation Sans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89293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836712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¿Cómo editar cualquier información que esté introducida de antemano en una celda?</a:t>
            </a:r>
          </a:p>
          <a:p>
            <a:pPr algn="just"/>
            <a:r>
              <a:rPr lang="es-ES_tradnl" dirty="0">
                <a:latin typeface="Verdana"/>
                <a:ea typeface="Times New Roman"/>
                <a:cs typeface="Arial"/>
              </a:rPr>
              <a:t> </a:t>
            </a:r>
            <a:r>
              <a:rPr lang="es-ES_tradnl" dirty="0" smtClean="0">
                <a:latin typeface="Verdana"/>
                <a:ea typeface="Times New Roman"/>
                <a:cs typeface="Arial"/>
              </a:rPr>
              <a:t>  </a:t>
            </a:r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 (hacer que la celda que contiene la información sea la celda activa, luego doble clic en la celda o clic en la barra de fórmula y  finalmente modificarla). </a:t>
            </a:r>
            <a:endParaRPr lang="es-ES_tradnl" dirty="0">
              <a:latin typeface="Verdana"/>
              <a:ea typeface="Times New Roman"/>
              <a:cs typeface="Arial"/>
            </a:endParaRPr>
          </a:p>
          <a:p>
            <a:pPr lvl="0" algn="just"/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2. Complete la </a:t>
            </a:r>
            <a:r>
              <a:rPr lang="es-ES_tradnl" dirty="0" smtClean="0">
                <a:effectLst/>
                <a:latin typeface="Verdana"/>
                <a:ea typeface="Times New Roman"/>
                <a:cs typeface="Arial"/>
              </a:rPr>
              <a:t>tabla.</a:t>
            </a:r>
            <a:r>
              <a:rPr lang="es-ES_trad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s-ES_tradnl" dirty="0">
                <a:solidFill>
                  <a:prstClr val="black"/>
                </a:solidFill>
                <a:latin typeface="Verdana"/>
                <a:ea typeface="Times New Roman"/>
                <a:cs typeface="Arial"/>
              </a:rPr>
              <a:t>(</a:t>
            </a:r>
            <a:r>
              <a:rPr lang="es-ES_tradnl" i="1" u="sng" dirty="0">
                <a:solidFill>
                  <a:prstClr val="black"/>
                </a:solidFill>
                <a:latin typeface="Verdana"/>
                <a:ea typeface="Times New Roman"/>
                <a:cs typeface="Arial"/>
              </a:rPr>
              <a:t>Controlador de relleno</a:t>
            </a:r>
            <a:r>
              <a:rPr lang="es-ES_tradnl" dirty="0">
                <a:solidFill>
                  <a:prstClr val="black"/>
                </a:solidFill>
                <a:latin typeface="Verdana"/>
                <a:ea typeface="Times New Roman"/>
                <a:cs typeface="Arial"/>
              </a:rPr>
              <a:t> (pequeño cuadrado negro situado en la esquina inferior derecha del área seleccionada). Cuando se sitúa el puntero del ratón sobre el Controlador de relleno, el puntero cambia a una cruz negra y es cuando se debe comenzar la acción de arrastrar para copiar</a:t>
            </a:r>
            <a:r>
              <a:rPr lang="es-ES_tradnl" dirty="0" smtClean="0">
                <a:solidFill>
                  <a:prstClr val="black"/>
                </a:solidFill>
                <a:latin typeface="Verdana"/>
                <a:ea typeface="Times New Roman"/>
                <a:cs typeface="Arial"/>
              </a:rPr>
              <a:t>)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s-ES_tradnl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3</a:t>
            </a: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.- Confeccione un gráfico de pastel con </a:t>
            </a:r>
            <a:r>
              <a:rPr lang="es-ES_tradnl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los pacientes de sexo masculino por provincias.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4.- Mueva el gráfico a la hoja de trabajo 3 y ponga a la hoja el nombre </a:t>
            </a:r>
            <a:r>
              <a:rPr lang="es-ES_tradnl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MASCULINOS.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70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7544" y="130534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5. Borre </a:t>
            </a: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la fila para CIENFUEGOS.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6.- Cambie la provincia Villa Clara por LA HABANA.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7.- Coloque borde a la tabla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8.- Cambie el nombre a la hoja 2 y después elimine esa hoja.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9</a:t>
            </a: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.- Qué nombre tiene la celda donde aparece la provincia Villa Clara.</a:t>
            </a:r>
            <a:endParaRPr lang="es-E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10.- Guarde la Hoja de cálculo en el escritorio con el nombre </a:t>
            </a:r>
            <a:r>
              <a:rPr lang="es-ES_tradnl" cap="all" dirty="0">
                <a:latin typeface="Verdana" panose="020B0604030504040204" pitchFamily="34" charset="0"/>
                <a:ea typeface="Times New Roman" panose="02020603050405020304" pitchFamily="18" charset="0"/>
              </a:rPr>
              <a:t>Provincias</a:t>
            </a:r>
            <a:r>
              <a:rPr lang="es-ES_tradnl" dirty="0">
                <a:latin typeface="Verdana" panose="020B0604030504040204" pitchFamily="34" charset="0"/>
                <a:ea typeface="Times New Roman" panose="02020603050405020304" pitchFamily="18" charset="0"/>
              </a:rPr>
              <a:t>. </a:t>
            </a:r>
            <a:endParaRPr lang="es-ES_tradnl" dirty="0" smtClean="0"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 smtClean="0">
                <a:latin typeface="Verdana" panose="020B0604030504040204" pitchFamily="34" charset="0"/>
                <a:ea typeface="Times New Roman" panose="02020603050405020304" pitchFamily="18" charset="0"/>
              </a:rPr>
              <a:t>11. </a:t>
            </a:r>
            <a:r>
              <a:rPr lang="es-ES_tradnl" dirty="0" smtClean="0">
                <a:latin typeface="Verdana"/>
                <a:cs typeface="Arial"/>
              </a:rPr>
              <a:t>Coloque </a:t>
            </a:r>
            <a:r>
              <a:rPr lang="es-ES_tradnl" dirty="0">
                <a:latin typeface="Verdana"/>
                <a:cs typeface="Arial"/>
              </a:rPr>
              <a:t>borde a la tabla</a:t>
            </a:r>
            <a:r>
              <a:rPr lang="es-ES_tradnl" dirty="0" smtClean="0">
                <a:latin typeface="Verdana"/>
                <a:cs typeface="Arial"/>
              </a:rPr>
              <a:t>.</a:t>
            </a: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es-ES_tradnl" dirty="0" smtClean="0">
                <a:latin typeface="Verdana"/>
                <a:cs typeface="Arial"/>
              </a:rPr>
              <a:t>12. </a:t>
            </a:r>
            <a:r>
              <a:rPr lang="es-ES_tradnl" dirty="0" smtClean="0">
                <a:latin typeface="Verdana"/>
                <a:ea typeface="Times New Roman"/>
                <a:cs typeface="Arial"/>
              </a:rPr>
              <a:t>Guardar  </a:t>
            </a:r>
            <a:r>
              <a:rPr lang="es-ES_tradnl" dirty="0">
                <a:latin typeface="Verdana"/>
                <a:ea typeface="Times New Roman"/>
                <a:cs typeface="Arial"/>
              </a:rPr>
              <a:t>la hoja de cálculo con el nombre Provincias. Observar la extensión de los archivos de tipo hoja de cálculo.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744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Predetermin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172</Words>
  <Application>Microsoft Office PowerPoint</Application>
  <PresentationFormat>Presentación en pantalla 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DejaVu Sans</vt:lpstr>
      <vt:lpstr>Liberation Sans</vt:lpstr>
      <vt:lpstr>Liberation Serif</vt:lpstr>
      <vt:lpstr>StarSymbol</vt:lpstr>
      <vt:lpstr>Times New Roman</vt:lpstr>
      <vt:lpstr>Verdana</vt:lpstr>
      <vt:lpstr>Predeterminado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dr</dc:creator>
  <cp:lastModifiedBy>FCMSAGUA</cp:lastModifiedBy>
  <cp:revision>13</cp:revision>
  <dcterms:created xsi:type="dcterms:W3CDTF">2019-11-25T20:10:22Z</dcterms:created>
  <dcterms:modified xsi:type="dcterms:W3CDTF">2023-11-29T15:35:33Z</dcterms:modified>
</cp:coreProperties>
</file>