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98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71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23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3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46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25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14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96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675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C238-618E-4B6A-B287-67314AD1C1E6}" type="datetimeFigureOut">
              <a:rPr lang="es-ES" smtClean="0"/>
              <a:t>06/07/2017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246F8-4490-42CA-BD39-34BA30C986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77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116632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UNIVERSIDAD DE CIENCIAS MÉDICAS DE LA HABANA</a:t>
            </a:r>
          </a:p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FACULTAD DE ESTOMATOLOGÍA</a:t>
            </a:r>
          </a:p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ENSEÑANZA TÉCNICA</a:t>
            </a:r>
          </a:p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CURSO 2017-2018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51720" y="2967335"/>
            <a:ext cx="4700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Asignatura : PRÓTESIS TOTAL</a:t>
            </a:r>
            <a:endParaRPr lang="es-E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051720" y="5219908"/>
            <a:ext cx="4912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Profesor.  LIC. YUSDEL CRESPO  FROMETA</a:t>
            </a:r>
            <a:endParaRPr lang="es-E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Aplicaciones en Estomatología</a:t>
            </a:r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-Impresiones de zonas desdentadas</a:t>
            </a: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-Patrones de prótesis completas</a:t>
            </a:r>
          </a:p>
          <a:p>
            <a:pPr algn="just"/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-Distintas maniobras de procesados </a:t>
            </a:r>
          </a:p>
          <a:p>
            <a:pPr algn="just"/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-Registro de la mordida.</a:t>
            </a:r>
          </a:p>
          <a:p>
            <a:pPr algn="just"/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-Patrones de incrustaciones, coronas, pónticos, y partes de prótesis parciales.</a:t>
            </a:r>
          </a:p>
          <a:p>
            <a:pPr algn="just"/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908720"/>
            <a:ext cx="86409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Clasificación según su uso </a:t>
            </a: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•Ceras para patrones.</a:t>
            </a: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•Ceras para procedimientos auxiliares.</a:t>
            </a:r>
          </a:p>
          <a:p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•Ceras para impresión .</a:t>
            </a:r>
          </a:p>
          <a:p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16632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-Ceras para patrones. 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 emplean para hacer replicas de incrustaciones, coronas y pónticos para la técnica del colado por la cera perdida, son de colores contrastantes (</a:t>
            </a:r>
            <a:r>
              <a:rPr lang="es-ES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azul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verde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roja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2274838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a)Ceras para incrustaciones 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.La mayor parte de  las veces, el principal componente es la parafina, cera carnauba y otros.</a:t>
            </a:r>
          </a:p>
          <a:p>
            <a:pPr algn="just"/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Propiedades deseables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-Buen escurrimiento 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-No escamarse cuando se talla.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-Ser rígida cuando se enfría 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-Solidificar sin sufrir distorsiones.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16632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Ceras para colados 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.Se suministran en forma de hojas o laminas, barras de distintas formas (redondas, media caña) rejillas, en masa para encerado, etc...</a:t>
            </a:r>
          </a:p>
          <a:p>
            <a:pPr algn="just"/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Características Físicas.</a:t>
            </a:r>
          </a:p>
          <a:p>
            <a:pPr algn="just"/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1-Poseer grado de adhesividad que ayuda a fijar su posición sobre el modelo.</a:t>
            </a:r>
          </a:p>
          <a:p>
            <a:pPr algn="just"/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2-Tenacidad y resistencia.</a:t>
            </a:r>
          </a:p>
          <a:p>
            <a:pPr algn="just"/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3-Fluencia, plasticidad y elasticidad, estas ceras exigen que puedan doblarse sobre si misma, sin romperse y adaptarse fácilmente.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44624"/>
            <a:ext cx="889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-</a:t>
            </a:r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Ceras para procedimientos auxiliares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En el proceso de confección  de restauraciones y accesorios dentales es necesario recurrir al empleo de ceras variadas que poseen propiedades físicas particulares como son.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2571869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a).Cera útil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.Se presenta en forma de barras y hojas ,es dúctil de fácil adaptación a  temperatura ambiente , sus principales componentes ,cera de abeja ,vaselina y otras ceras blandas , tiene diversas aplicaciones como para bordear cubetas , encajonar impresiones ,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spruar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aliviar modelos y otros .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b).Cera pegajosa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.Compuesta por una mezcla de ceras, resinas y otros componentes .Una vez fundido este material es pegajoso y se adhiere estrechamente a las superficies sobre las cuales se aplique, su fin esencial es unir de forma temporal piezas metálicas, principalmente modelos de yeso.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1196752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c).Ceras para encajonados 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.Se utiliza para formar una pared o caja  alrededor de la impresión para construir un modelo de yeso, debe ser ligeramente adhesiva y tener suficiente resistencia...ej...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Mordicer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parafina</a:t>
            </a:r>
          </a:p>
          <a:p>
            <a:pPr algn="just"/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d)-Cera para base o parafinada 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.Se usa para la construcción de patrones de prótesis completa y como rodetes de oclusión, también se emplea como molde de puentes temporales,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asi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como el registro de la mordida, teniendo alguna aplicación en Ortodoncia .Ej. Parafina.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476672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-Ceras para impresión.</a:t>
            </a:r>
          </a:p>
          <a:p>
            <a:pPr algn="ctr"/>
            <a:endParaRPr lang="es-ES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Uno de los usos mas antiguos de las cera es la toma de impresión  dentro de la boca, presentan un alto escurrimiento y se distorsionan cuando son retiradas de zonas retentivas ,Pueden dividirse en dos clases :ceras para impresiones donde su uso esta limitado a las zonas desdentadas de la boca y ceras correctoras que se emplean en delgadas capas para registrar detalles y para registro de la oclusión .Poseen una fluencia y ductilidad elevada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ej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..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Mordicer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44445" y="332656"/>
            <a:ext cx="3455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Bibliografía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1844824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Texto para la formación de técnicos en Prótesis Dental  1er año ….pág..339-351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O,Brein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w.I.Materiales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 su selección .editorial Pueblo y Educación 1984. Pág. 195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Saizar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 .Prótesis a Placa. Edición Ciencia y Técnica .1970.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Aldanza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Zulueta P. Materiales Dentales. Editorial Pueblo y Educación .1988.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67744" y="620688"/>
            <a:ext cx="4200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Próxima Clase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19672" y="2924944"/>
            <a:ext cx="5340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Tema 11 </a:t>
            </a:r>
          </a:p>
          <a:p>
            <a:pPr algn="ctr"/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Placas de Articulación.</a:t>
            </a:r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49289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Tema:10 </a:t>
            </a:r>
          </a:p>
          <a:p>
            <a:pPr algn="ctr"/>
            <a:r>
              <a:rPr lang="es-E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Ceras de uso en Prótesis Estomatológica.</a:t>
            </a:r>
          </a:p>
          <a:p>
            <a:pPr algn="ctr"/>
            <a:endParaRPr lang="es-E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72469" y="620688"/>
            <a:ext cx="21226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SUMARIO</a:t>
            </a:r>
            <a:endParaRPr lang="es-E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2060848"/>
            <a:ext cx="87849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1.1-Ceras. Generalidades. Clasificación de acuerdo a su origen. </a:t>
            </a:r>
          </a:p>
          <a:p>
            <a:pPr algn="just"/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1.2- Ceras naturales y sintéticas. Propiedades. Características y usos. 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0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548680"/>
            <a:ext cx="3145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Ceras Dentales</a:t>
            </a:r>
            <a:endParaRPr lang="es-E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48272" y="1611957"/>
            <a:ext cx="6516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ceras son polímeros orgánicos que constan de hidrocarburos y sus derivados 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402726" y="3343632"/>
            <a:ext cx="65617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ceras se encuentran entre los materiales mas antiguos usados en estomatología, son muy pocos los procedimientos utilizados en Estomatología que se puedan llevar a cabo sin hacer uso de las ceras.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22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260648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ceras de acuerdo a su origen se clasifican en: </a:t>
            </a:r>
          </a:p>
          <a:p>
            <a:pPr algn="ctr"/>
            <a:r>
              <a:rPr lang="es-E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Ceras 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Animal</a:t>
            </a:r>
          </a:p>
          <a:p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Vegetal</a:t>
            </a:r>
          </a:p>
          <a:p>
            <a:endParaRPr lang="es-E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Sintéticas  </a:t>
            </a:r>
          </a:p>
          <a:p>
            <a:endParaRPr lang="es-E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Naturales</a:t>
            </a:r>
            <a:endParaRPr lang="es-E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1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-27384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ceras de origen Animal.</a:t>
            </a:r>
          </a:p>
          <a:p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cabeza de Ballena  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 la fuente de una cera Líquida, conocida por aceite de esperma, se usa en la fabricación de velas y otras aplicaciones comerciales, en Odontología  no se emplea como componente de las ceras dentales, se ha usado como revestimiento de las ceras dentales.</a:t>
            </a:r>
          </a:p>
          <a:p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E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Cera de abeja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proviene de la Abeja productora de miel, que se obtiene de los panales, esta cera consiste principalmente en palmitato de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micirilo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,que es un éter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palmitito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del alcohol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micirilo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,con un punto de fusión que varia entre los 145º a 158º F , se vuelve plástica con el calor del cuerpo . ha sido muy usada como integrante de las ceras dentales.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44624"/>
            <a:ext cx="90364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ceras Vegetales. 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Cera carnauba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.Se obtiene de las hojas de la palma Carnauba Sudafricana, también se le conoce como cera del Brasil .es dura lustrosa y  resistente, forma parte de muchas ceras dentales ,tiene un punto de fusión entre los 184º y 196º F por lo que es usada para elevar el punto de fusión de otras ceras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Cera candelilla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.Se obtiene de una planta suculenta del norte de México y el sudeste de EE.UU. , sus propiedades son semejantes a la carnauba ,pero con dureza y punto de fusión ligeramente mas bajo , se utiliza como endurecedor de otras ceras .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Cera de Japón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Mas bien un cebo vegetal derivados de ciertos zumos orientales ,su punto de fusión es de 24º F , no es dura pero si  resistente ,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marcable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 pegajosa .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Cera </a:t>
            </a:r>
            <a:r>
              <a:rPr lang="es-E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Ouricury</a:t>
            </a:r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.Proviene de las hojas de ciertas palmas del Brasil ,tiene características parecidas a la carnauba ,con un punto de fusión mas elevado entre 161,6º a 163,4ºF  , en caso de necesidad se puede utilizar como sustituto .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260648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 ceras sintéticas.</a:t>
            </a:r>
          </a:p>
          <a:p>
            <a:pPr algn="ctr"/>
            <a:endParaRPr lang="es-E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Tienen nombre y punto de fusión  especifico de acuerdo al fabricante y se les mezcla con otras ceras .Ej.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Acrawax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pto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de fusión  280ºF 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3212976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ceras Naturales.</a:t>
            </a:r>
          </a:p>
          <a:p>
            <a:pPr algn="ctr"/>
            <a:endParaRPr lang="es-E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Son de origen mineral, aceite del petróleo, vegetal, de insectos etc.  Se  utilizan en Estomatología como resinas formando partes de selladores de paredes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cavitarias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 barnices y otras .</a:t>
            </a:r>
          </a:p>
          <a:p>
            <a:pPr algn="just"/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8864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Propiedades Físicas de las Ceras  dentales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•Expansión  y contracción térmica. …………………….</a:t>
            </a:r>
          </a:p>
          <a:p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•Flujo, Fluencia y escurrimiento …………………………</a:t>
            </a:r>
          </a:p>
          <a:p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•Elasticidad y plasticidad …………………………….</a:t>
            </a:r>
          </a:p>
          <a:p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•Ductilidad ……………………………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6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1163</Words>
  <Application>Microsoft Office PowerPoint</Application>
  <PresentationFormat>Presentación en pantalla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Pc-Yusdel</dc:creator>
  <cp:lastModifiedBy>Pc-Yusdel</cp:lastModifiedBy>
  <cp:revision>5</cp:revision>
  <dcterms:created xsi:type="dcterms:W3CDTF">2017-07-06T17:39:28Z</dcterms:created>
  <dcterms:modified xsi:type="dcterms:W3CDTF">2017-07-06T18:26:56Z</dcterms:modified>
</cp:coreProperties>
</file>