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2B40D-2FC0-41E4-AA0E-58576D4C9AE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D138EB8-94AC-443C-A0C6-7F8B25FFEEBF}">
      <dgm:prSet phldrT="[Text]" custT="1"/>
      <dgm:spPr/>
      <dgm:t>
        <a:bodyPr/>
        <a:lstStyle/>
        <a:p>
          <a:r>
            <a:rPr lang="es-MX" sz="3200" b="1" i="1" dirty="0">
              <a:latin typeface="Georgia" panose="02040502050405020303" pitchFamily="18" charset="0"/>
            </a:rPr>
            <a:t>Social</a:t>
          </a:r>
        </a:p>
      </dgm:t>
    </dgm:pt>
    <dgm:pt modelId="{C0CF9EA6-4FC8-471F-8221-CA7B797B5343}" type="parTrans" cxnId="{F7FA9920-49C0-422C-90D7-85DEEEB563EF}">
      <dgm:prSet/>
      <dgm:spPr/>
      <dgm:t>
        <a:bodyPr/>
        <a:lstStyle/>
        <a:p>
          <a:endParaRPr lang="es-MX" sz="2400" b="1" i="1">
            <a:latin typeface="Georgia" panose="02040502050405020303" pitchFamily="18" charset="0"/>
          </a:endParaRPr>
        </a:p>
      </dgm:t>
    </dgm:pt>
    <dgm:pt modelId="{A3663213-0583-4E07-B9A1-7B85B95F3625}" type="sibTrans" cxnId="{F7FA9920-49C0-422C-90D7-85DEEEB563EF}">
      <dgm:prSet/>
      <dgm:spPr/>
      <dgm:t>
        <a:bodyPr/>
        <a:lstStyle/>
        <a:p>
          <a:endParaRPr lang="es-MX" sz="2400" b="1" i="1">
            <a:latin typeface="Georgia" panose="02040502050405020303" pitchFamily="18" charset="0"/>
          </a:endParaRPr>
        </a:p>
      </dgm:t>
    </dgm:pt>
    <dgm:pt modelId="{BD566C29-15E7-4A3A-A4BC-3CE27DA18CEF}">
      <dgm:prSet phldrT="[Text]" custT="1"/>
      <dgm:spPr/>
      <dgm:t>
        <a:bodyPr/>
        <a:lstStyle/>
        <a:p>
          <a:r>
            <a:rPr lang="es-MX" sz="3200" b="1" i="1" dirty="0">
              <a:latin typeface="Georgia" panose="02040502050405020303" pitchFamily="18" charset="0"/>
            </a:rPr>
            <a:t>Política</a:t>
          </a:r>
        </a:p>
      </dgm:t>
    </dgm:pt>
    <dgm:pt modelId="{E850CFC8-56E2-41A3-8127-A7E928F0F61E}" type="parTrans" cxnId="{4714AC81-132A-4CF6-85AF-2A6CB363CB27}">
      <dgm:prSet/>
      <dgm:spPr/>
      <dgm:t>
        <a:bodyPr/>
        <a:lstStyle/>
        <a:p>
          <a:endParaRPr lang="es-MX" sz="2400" b="1" i="1">
            <a:latin typeface="Georgia" panose="02040502050405020303" pitchFamily="18" charset="0"/>
          </a:endParaRPr>
        </a:p>
      </dgm:t>
    </dgm:pt>
    <dgm:pt modelId="{99235683-F539-4A7B-A14E-986B485F56E8}" type="sibTrans" cxnId="{4714AC81-132A-4CF6-85AF-2A6CB363CB27}">
      <dgm:prSet/>
      <dgm:spPr/>
      <dgm:t>
        <a:bodyPr/>
        <a:lstStyle/>
        <a:p>
          <a:endParaRPr lang="es-MX" sz="2400" b="1" i="1">
            <a:latin typeface="Georgia" panose="02040502050405020303" pitchFamily="18" charset="0"/>
          </a:endParaRPr>
        </a:p>
      </dgm:t>
    </dgm:pt>
    <dgm:pt modelId="{2903EDCC-AC33-42EA-A5D1-9FA2585C25E3}">
      <dgm:prSet phldrT="[Text]" custT="1"/>
      <dgm:spPr/>
      <dgm:t>
        <a:bodyPr/>
        <a:lstStyle/>
        <a:p>
          <a:r>
            <a:rPr lang="es-MX" sz="3200" b="1" i="1" dirty="0">
              <a:latin typeface="Georgia" panose="02040502050405020303" pitchFamily="18" charset="0"/>
            </a:rPr>
            <a:t>Económica</a:t>
          </a:r>
        </a:p>
      </dgm:t>
    </dgm:pt>
    <dgm:pt modelId="{709C4844-120D-4596-81A2-FC80E1072F8E}" type="parTrans" cxnId="{84E61C3C-9A3E-4263-840D-5848B590BACE}">
      <dgm:prSet/>
      <dgm:spPr/>
      <dgm:t>
        <a:bodyPr/>
        <a:lstStyle/>
        <a:p>
          <a:endParaRPr lang="es-MX" sz="2400" b="1" i="1">
            <a:latin typeface="Georgia" panose="02040502050405020303" pitchFamily="18" charset="0"/>
          </a:endParaRPr>
        </a:p>
      </dgm:t>
    </dgm:pt>
    <dgm:pt modelId="{3C05E8C6-EFC9-4A64-B7EC-EB0CAB845A93}" type="sibTrans" cxnId="{84E61C3C-9A3E-4263-840D-5848B590BACE}">
      <dgm:prSet/>
      <dgm:spPr/>
      <dgm:t>
        <a:bodyPr/>
        <a:lstStyle/>
        <a:p>
          <a:endParaRPr lang="es-MX" sz="2400" b="1" i="1">
            <a:latin typeface="Georgia" panose="02040502050405020303" pitchFamily="18" charset="0"/>
          </a:endParaRPr>
        </a:p>
      </dgm:t>
    </dgm:pt>
    <dgm:pt modelId="{C7D559C0-3B03-4626-A06E-B1D8588614FB}" type="pres">
      <dgm:prSet presAssocID="{6212B40D-2FC0-41E4-AA0E-58576D4C9AE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4C5C4F-D34B-4066-A803-52F434B24EE6}" type="pres">
      <dgm:prSet presAssocID="{4D138EB8-94AC-443C-A0C6-7F8B25FFEEBF}" presName="Accent1" presStyleCnt="0"/>
      <dgm:spPr/>
    </dgm:pt>
    <dgm:pt modelId="{32D6F997-35A8-471F-B202-D5BCFF4629D7}" type="pres">
      <dgm:prSet presAssocID="{4D138EB8-94AC-443C-A0C6-7F8B25FFEEBF}" presName="Accent" presStyleLbl="node1" presStyleIdx="0" presStyleCnt="3"/>
      <dgm:spPr/>
    </dgm:pt>
    <dgm:pt modelId="{5D48947B-8801-45A4-8B10-5BFC55F56A6C}" type="pres">
      <dgm:prSet presAssocID="{4D138EB8-94AC-443C-A0C6-7F8B25FFEEB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8DF18E0-35BE-467B-BFF5-A04634C40BBD}" type="pres">
      <dgm:prSet presAssocID="{BD566C29-15E7-4A3A-A4BC-3CE27DA18CEF}" presName="Accent2" presStyleCnt="0"/>
      <dgm:spPr/>
    </dgm:pt>
    <dgm:pt modelId="{105059B5-8BEE-4B7B-85E9-AC1340222E6B}" type="pres">
      <dgm:prSet presAssocID="{BD566C29-15E7-4A3A-A4BC-3CE27DA18CEF}" presName="Accent" presStyleLbl="node1" presStyleIdx="1" presStyleCnt="3"/>
      <dgm:spPr/>
    </dgm:pt>
    <dgm:pt modelId="{6AED4CA6-6FFF-427B-889E-437A88258DAD}" type="pres">
      <dgm:prSet presAssocID="{BD566C29-15E7-4A3A-A4BC-3CE27DA18CE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116B917-FA31-4BE8-9F31-1C40408E19EA}" type="pres">
      <dgm:prSet presAssocID="{2903EDCC-AC33-42EA-A5D1-9FA2585C25E3}" presName="Accent3" presStyleCnt="0"/>
      <dgm:spPr/>
    </dgm:pt>
    <dgm:pt modelId="{9F927B0D-9AE3-4A9F-B79D-8E7FEA1E0E66}" type="pres">
      <dgm:prSet presAssocID="{2903EDCC-AC33-42EA-A5D1-9FA2585C25E3}" presName="Accent" presStyleLbl="node1" presStyleIdx="2" presStyleCnt="3"/>
      <dgm:spPr/>
    </dgm:pt>
    <dgm:pt modelId="{994D70FA-B7F5-484F-A693-D0DCA1CE2D8A}" type="pres">
      <dgm:prSet presAssocID="{2903EDCC-AC33-42EA-A5D1-9FA2585C25E3}" presName="Parent3" presStyleLbl="revTx" presStyleIdx="2" presStyleCnt="3" custScaleX="154043">
        <dgm:presLayoutVars>
          <dgm:chMax val="1"/>
          <dgm:chPref val="1"/>
          <dgm:bulletEnabled val="1"/>
        </dgm:presLayoutVars>
      </dgm:prSet>
      <dgm:spPr/>
    </dgm:pt>
  </dgm:ptLst>
  <dgm:cxnLst>
    <dgm:cxn modelId="{F7FA9920-49C0-422C-90D7-85DEEEB563EF}" srcId="{6212B40D-2FC0-41E4-AA0E-58576D4C9AE0}" destId="{4D138EB8-94AC-443C-A0C6-7F8B25FFEEBF}" srcOrd="0" destOrd="0" parTransId="{C0CF9EA6-4FC8-471F-8221-CA7B797B5343}" sibTransId="{A3663213-0583-4E07-B9A1-7B85B95F3625}"/>
    <dgm:cxn modelId="{14EAD525-5A06-49A9-8E60-ABAA9CEBD5AF}" type="presOf" srcId="{BD566C29-15E7-4A3A-A4BC-3CE27DA18CEF}" destId="{6AED4CA6-6FFF-427B-889E-437A88258DAD}" srcOrd="0" destOrd="0" presId="urn:microsoft.com/office/officeart/2009/layout/CircleArrowProcess"/>
    <dgm:cxn modelId="{84E61C3C-9A3E-4263-840D-5848B590BACE}" srcId="{6212B40D-2FC0-41E4-AA0E-58576D4C9AE0}" destId="{2903EDCC-AC33-42EA-A5D1-9FA2585C25E3}" srcOrd="2" destOrd="0" parTransId="{709C4844-120D-4596-81A2-FC80E1072F8E}" sibTransId="{3C05E8C6-EFC9-4A64-B7EC-EB0CAB845A93}"/>
    <dgm:cxn modelId="{4714AC81-132A-4CF6-85AF-2A6CB363CB27}" srcId="{6212B40D-2FC0-41E4-AA0E-58576D4C9AE0}" destId="{BD566C29-15E7-4A3A-A4BC-3CE27DA18CEF}" srcOrd="1" destOrd="0" parTransId="{E850CFC8-56E2-41A3-8127-A7E928F0F61E}" sibTransId="{99235683-F539-4A7B-A14E-986B485F56E8}"/>
    <dgm:cxn modelId="{2FE77AA0-2F07-43F4-BDE3-84B969327800}" type="presOf" srcId="{2903EDCC-AC33-42EA-A5D1-9FA2585C25E3}" destId="{994D70FA-B7F5-484F-A693-D0DCA1CE2D8A}" srcOrd="0" destOrd="0" presId="urn:microsoft.com/office/officeart/2009/layout/CircleArrowProcess"/>
    <dgm:cxn modelId="{0EF0EDE2-0AC5-4B25-8C7F-216844423F1F}" type="presOf" srcId="{6212B40D-2FC0-41E4-AA0E-58576D4C9AE0}" destId="{C7D559C0-3B03-4626-A06E-B1D8588614FB}" srcOrd="0" destOrd="0" presId="urn:microsoft.com/office/officeart/2009/layout/CircleArrowProcess"/>
    <dgm:cxn modelId="{0D56AFFC-C68D-4E64-9E5C-8DEEE0F601F2}" type="presOf" srcId="{4D138EB8-94AC-443C-A0C6-7F8B25FFEEBF}" destId="{5D48947B-8801-45A4-8B10-5BFC55F56A6C}" srcOrd="0" destOrd="0" presId="urn:microsoft.com/office/officeart/2009/layout/CircleArrowProcess"/>
    <dgm:cxn modelId="{380471A4-8925-46C7-8CE5-6B92B360CAE6}" type="presParOf" srcId="{C7D559C0-3B03-4626-A06E-B1D8588614FB}" destId="{024C5C4F-D34B-4066-A803-52F434B24EE6}" srcOrd="0" destOrd="0" presId="urn:microsoft.com/office/officeart/2009/layout/CircleArrowProcess"/>
    <dgm:cxn modelId="{8502EEAB-494B-4A6A-8E4E-341F1827D260}" type="presParOf" srcId="{024C5C4F-D34B-4066-A803-52F434B24EE6}" destId="{32D6F997-35A8-471F-B202-D5BCFF4629D7}" srcOrd="0" destOrd="0" presId="urn:microsoft.com/office/officeart/2009/layout/CircleArrowProcess"/>
    <dgm:cxn modelId="{E6A6A996-EB59-4A4D-A54D-DA0D3B2C3D6A}" type="presParOf" srcId="{C7D559C0-3B03-4626-A06E-B1D8588614FB}" destId="{5D48947B-8801-45A4-8B10-5BFC55F56A6C}" srcOrd="1" destOrd="0" presId="urn:microsoft.com/office/officeart/2009/layout/CircleArrowProcess"/>
    <dgm:cxn modelId="{5BF1DF90-1F62-48F7-8808-271E4F8CD96E}" type="presParOf" srcId="{C7D559C0-3B03-4626-A06E-B1D8588614FB}" destId="{18DF18E0-35BE-467B-BFF5-A04634C40BBD}" srcOrd="2" destOrd="0" presId="urn:microsoft.com/office/officeart/2009/layout/CircleArrowProcess"/>
    <dgm:cxn modelId="{6B6F855F-53C7-4BB9-A6DA-94F1D08D014F}" type="presParOf" srcId="{18DF18E0-35BE-467B-BFF5-A04634C40BBD}" destId="{105059B5-8BEE-4B7B-85E9-AC1340222E6B}" srcOrd="0" destOrd="0" presId="urn:microsoft.com/office/officeart/2009/layout/CircleArrowProcess"/>
    <dgm:cxn modelId="{A778BC4B-7997-48F2-AE41-B69F52D360FC}" type="presParOf" srcId="{C7D559C0-3B03-4626-A06E-B1D8588614FB}" destId="{6AED4CA6-6FFF-427B-889E-437A88258DAD}" srcOrd="3" destOrd="0" presId="urn:microsoft.com/office/officeart/2009/layout/CircleArrowProcess"/>
    <dgm:cxn modelId="{E4CECA96-023C-4A16-80AB-13DFDF9C224B}" type="presParOf" srcId="{C7D559C0-3B03-4626-A06E-B1D8588614FB}" destId="{7116B917-FA31-4BE8-9F31-1C40408E19EA}" srcOrd="4" destOrd="0" presId="urn:microsoft.com/office/officeart/2009/layout/CircleArrowProcess"/>
    <dgm:cxn modelId="{38E82E02-AEA6-46ED-8A77-C25F696D3A2A}" type="presParOf" srcId="{7116B917-FA31-4BE8-9F31-1C40408E19EA}" destId="{9F927B0D-9AE3-4A9F-B79D-8E7FEA1E0E66}" srcOrd="0" destOrd="0" presId="urn:microsoft.com/office/officeart/2009/layout/CircleArrowProcess"/>
    <dgm:cxn modelId="{9958D467-9279-4194-AA0F-64892CFD5BEC}" type="presParOf" srcId="{C7D559C0-3B03-4626-A06E-B1D8588614FB}" destId="{994D70FA-B7F5-484F-A693-D0DCA1CE2D8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9914D-4BC6-4060-9A78-F57AA2F8C2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1C894B4-11B8-4DAD-8AF5-A14D52C6A462}">
      <dgm:prSet phldrT="[Text]" custT="1"/>
      <dgm:spPr/>
      <dgm:t>
        <a:bodyPr/>
        <a:lstStyle/>
        <a:p>
          <a:r>
            <a:rPr lang="es-MX" sz="2800" b="1" i="1" dirty="0">
              <a:latin typeface="Georgia" panose="02040502050405020303" pitchFamily="18" charset="0"/>
            </a:rPr>
            <a:t>Sistema político</a:t>
          </a:r>
        </a:p>
      </dgm:t>
    </dgm:pt>
    <dgm:pt modelId="{A1F25BC0-3155-4226-8493-97D09C7072A4}" type="parTrans" cxnId="{A6D5C22A-1A25-4D66-922D-378773B25A32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617D727A-DD01-4344-B1B7-1708E5B5449D}" type="sibTrans" cxnId="{A6D5C22A-1A25-4D66-922D-378773B25A32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87E6F370-45A7-44FE-BE99-D83C4EE7634D}">
      <dgm:prSet phldrT="[Text]" custT="1"/>
      <dgm:spPr/>
      <dgm:t>
        <a:bodyPr/>
        <a:lstStyle/>
        <a:p>
          <a:r>
            <a:rPr lang="es-MX" sz="2800" b="1" i="1" dirty="0">
              <a:latin typeface="Georgia" panose="02040502050405020303" pitchFamily="18" charset="0"/>
            </a:rPr>
            <a:t>Sociedad civil</a:t>
          </a:r>
        </a:p>
      </dgm:t>
    </dgm:pt>
    <dgm:pt modelId="{7F484728-9681-41E8-9500-6F23E33FD6CC}" type="parTrans" cxnId="{DDF10441-E4A3-4D91-81C2-64AA3965F0CC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517BD2D1-AB58-4250-B5EE-2772E625D4E5}" type="sibTrans" cxnId="{DDF10441-E4A3-4D91-81C2-64AA3965F0CC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05CCF373-00D3-4C74-9814-CA955BB168BE}">
      <dgm:prSet phldrT="[Text]" custT="1"/>
      <dgm:spPr/>
      <dgm:t>
        <a:bodyPr/>
        <a:lstStyle/>
        <a:p>
          <a:endParaRPr lang="es-MX" sz="2800" b="1" i="1" dirty="0">
            <a:latin typeface="Georgia" panose="02040502050405020303" pitchFamily="18" charset="0"/>
          </a:endParaRPr>
        </a:p>
        <a:p>
          <a:r>
            <a:rPr lang="es-MX" sz="2800" b="1" i="1" dirty="0">
              <a:latin typeface="Georgia" panose="02040502050405020303" pitchFamily="18" charset="0"/>
            </a:rPr>
            <a:t>Familia</a:t>
          </a:r>
        </a:p>
        <a:p>
          <a:r>
            <a:rPr lang="es-MX" sz="2800" b="1" i="1" dirty="0">
              <a:latin typeface="Georgia" panose="02040502050405020303" pitchFamily="18" charset="0"/>
            </a:rPr>
            <a:t>ONG</a:t>
          </a:r>
        </a:p>
        <a:p>
          <a:r>
            <a:rPr lang="es-MX" sz="2800" b="1" i="1" dirty="0">
              <a:latin typeface="Georgia" panose="02040502050405020303" pitchFamily="18" charset="0"/>
            </a:rPr>
            <a:t>Instituciones religiosas</a:t>
          </a:r>
        </a:p>
        <a:p>
          <a:endParaRPr lang="es-MX" sz="2800" b="1" i="1" dirty="0">
            <a:latin typeface="Georgia" panose="02040502050405020303" pitchFamily="18" charset="0"/>
          </a:endParaRPr>
        </a:p>
      </dgm:t>
    </dgm:pt>
    <dgm:pt modelId="{A5B14145-EC07-4074-BCDE-9FF146796377}" type="parTrans" cxnId="{408F3818-4983-4794-B8AE-141014FBE79B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3ECCED28-F5CB-4774-A1A4-A3ECA0193ADE}" type="sibTrans" cxnId="{408F3818-4983-4794-B8AE-141014FBE79B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A427190B-96BF-40E4-85B1-B6C444115C0E}">
      <dgm:prSet phldrT="[Text]" custT="1"/>
      <dgm:spPr/>
      <dgm:t>
        <a:bodyPr/>
        <a:lstStyle/>
        <a:p>
          <a:r>
            <a:rPr lang="es-MX" sz="2800" b="1" i="1" dirty="0">
              <a:latin typeface="Georgia" panose="02040502050405020303" pitchFamily="18" charset="0"/>
            </a:rPr>
            <a:t>Sociedad política</a:t>
          </a:r>
        </a:p>
      </dgm:t>
    </dgm:pt>
    <dgm:pt modelId="{CE6AB0B3-5187-44BB-AD7D-59DE36E880CA}" type="parTrans" cxnId="{645373D4-6430-44DB-B23B-EECF2F5E5737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823E0332-895D-477B-9B14-927736F32939}" type="sibTrans" cxnId="{645373D4-6430-44DB-B23B-EECF2F5E5737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B46EE725-B785-4400-A30C-93594CF1CF89}">
      <dgm:prSet phldrT="[Text]" custT="1"/>
      <dgm:spPr/>
      <dgm:t>
        <a:bodyPr/>
        <a:lstStyle/>
        <a:p>
          <a:pPr>
            <a:buFontTx/>
            <a:buNone/>
          </a:pPr>
          <a:r>
            <a:rPr lang="es-MX" sz="4000" b="1" i="1" u="sng" dirty="0">
              <a:solidFill>
                <a:srgbClr val="FF0000"/>
              </a:solidFill>
              <a:latin typeface="Georgia" panose="02040502050405020303" pitchFamily="18" charset="0"/>
            </a:rPr>
            <a:t>Estado</a:t>
          </a:r>
        </a:p>
        <a:p>
          <a:pPr>
            <a:buNone/>
          </a:pPr>
          <a:r>
            <a:rPr lang="es-MX" sz="2800" b="1" i="1" dirty="0">
              <a:latin typeface="Georgia" panose="02040502050405020303" pitchFamily="18" charset="0"/>
            </a:rPr>
            <a:t>Partidos políticos</a:t>
          </a:r>
        </a:p>
        <a:p>
          <a:pPr>
            <a:buNone/>
          </a:pPr>
          <a:r>
            <a:rPr lang="es-MX" sz="2800" b="1" i="1" dirty="0">
              <a:latin typeface="Georgia" panose="02040502050405020303" pitchFamily="18" charset="0"/>
            </a:rPr>
            <a:t>Instituciones políticas</a:t>
          </a:r>
        </a:p>
      </dgm:t>
    </dgm:pt>
    <dgm:pt modelId="{A68DF8ED-8F08-4E0C-9471-FC429F690401}" type="parTrans" cxnId="{0F62A56C-1A22-4D85-931B-11C8532C09A8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5E6101AE-13D5-4874-850A-1DBA6AAFB61D}" type="sibTrans" cxnId="{0F62A56C-1A22-4D85-931B-11C8532C09A8}">
      <dgm:prSet/>
      <dgm:spPr/>
      <dgm:t>
        <a:bodyPr/>
        <a:lstStyle/>
        <a:p>
          <a:endParaRPr lang="es-MX" sz="2800" b="1" i="1">
            <a:latin typeface="Georgia" panose="02040502050405020303" pitchFamily="18" charset="0"/>
          </a:endParaRPr>
        </a:p>
      </dgm:t>
    </dgm:pt>
    <dgm:pt modelId="{29CA60F2-E054-4F80-9339-AACC21232643}" type="pres">
      <dgm:prSet presAssocID="{7F89914D-4BC6-4060-9A78-F57AA2F8C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C798C5-AB2B-4C3C-99F6-03E21B0E543A}" type="pres">
      <dgm:prSet presAssocID="{A1C894B4-11B8-4DAD-8AF5-A14D52C6A462}" presName="hierRoot1" presStyleCnt="0"/>
      <dgm:spPr/>
    </dgm:pt>
    <dgm:pt modelId="{EEDDCCD4-2D84-48AC-909E-44AE44D62145}" type="pres">
      <dgm:prSet presAssocID="{A1C894B4-11B8-4DAD-8AF5-A14D52C6A462}" presName="composite" presStyleCnt="0"/>
      <dgm:spPr/>
    </dgm:pt>
    <dgm:pt modelId="{331C3D2F-26F3-4154-8985-DADE3474F602}" type="pres">
      <dgm:prSet presAssocID="{A1C894B4-11B8-4DAD-8AF5-A14D52C6A462}" presName="background" presStyleLbl="node0" presStyleIdx="0" presStyleCnt="1"/>
      <dgm:spPr/>
    </dgm:pt>
    <dgm:pt modelId="{A40255F8-222A-4438-B045-69B3F8F44045}" type="pres">
      <dgm:prSet presAssocID="{A1C894B4-11B8-4DAD-8AF5-A14D52C6A462}" presName="text" presStyleLbl="fgAcc0" presStyleIdx="0" presStyleCnt="1" custScaleX="148564">
        <dgm:presLayoutVars>
          <dgm:chPref val="3"/>
        </dgm:presLayoutVars>
      </dgm:prSet>
      <dgm:spPr/>
    </dgm:pt>
    <dgm:pt modelId="{FFF9C043-FF52-466E-891C-D2261CEE9232}" type="pres">
      <dgm:prSet presAssocID="{A1C894B4-11B8-4DAD-8AF5-A14D52C6A462}" presName="hierChild2" presStyleCnt="0"/>
      <dgm:spPr/>
    </dgm:pt>
    <dgm:pt modelId="{30C3B118-9ED8-4B2E-B1AF-5D34E3B85D1B}" type="pres">
      <dgm:prSet presAssocID="{7F484728-9681-41E8-9500-6F23E33FD6CC}" presName="Name10" presStyleLbl="parChTrans1D2" presStyleIdx="0" presStyleCnt="2"/>
      <dgm:spPr/>
    </dgm:pt>
    <dgm:pt modelId="{071CE6D0-057E-4987-98D5-62B3A1797F69}" type="pres">
      <dgm:prSet presAssocID="{87E6F370-45A7-44FE-BE99-D83C4EE7634D}" presName="hierRoot2" presStyleCnt="0"/>
      <dgm:spPr/>
    </dgm:pt>
    <dgm:pt modelId="{C953126A-3887-47B8-833C-DD5543157BB9}" type="pres">
      <dgm:prSet presAssocID="{87E6F370-45A7-44FE-BE99-D83C4EE7634D}" presName="composite2" presStyleCnt="0"/>
      <dgm:spPr/>
    </dgm:pt>
    <dgm:pt modelId="{EEF33479-7694-4D73-A55C-D1AC4F8362F9}" type="pres">
      <dgm:prSet presAssocID="{87E6F370-45A7-44FE-BE99-D83C4EE7634D}" presName="background2" presStyleLbl="node2" presStyleIdx="0" presStyleCnt="2"/>
      <dgm:spPr/>
    </dgm:pt>
    <dgm:pt modelId="{4EED7591-E6DC-4E87-A961-4C911E630BAF}" type="pres">
      <dgm:prSet presAssocID="{87E6F370-45A7-44FE-BE99-D83C4EE7634D}" presName="text2" presStyleLbl="fgAcc2" presStyleIdx="0" presStyleCnt="2" custScaleX="154715">
        <dgm:presLayoutVars>
          <dgm:chPref val="3"/>
        </dgm:presLayoutVars>
      </dgm:prSet>
      <dgm:spPr/>
    </dgm:pt>
    <dgm:pt modelId="{E57CD760-27C3-4B19-B9AA-6F944610EE61}" type="pres">
      <dgm:prSet presAssocID="{87E6F370-45A7-44FE-BE99-D83C4EE7634D}" presName="hierChild3" presStyleCnt="0"/>
      <dgm:spPr/>
    </dgm:pt>
    <dgm:pt modelId="{AD21EFB7-40B7-49F0-96C8-1DD6C5C958D1}" type="pres">
      <dgm:prSet presAssocID="{A5B14145-EC07-4074-BCDE-9FF146796377}" presName="Name17" presStyleLbl="parChTrans1D3" presStyleIdx="0" presStyleCnt="2"/>
      <dgm:spPr/>
    </dgm:pt>
    <dgm:pt modelId="{38EB747E-60E4-47D6-BFDB-374FEA5233E3}" type="pres">
      <dgm:prSet presAssocID="{05CCF373-00D3-4C74-9814-CA955BB168BE}" presName="hierRoot3" presStyleCnt="0"/>
      <dgm:spPr/>
    </dgm:pt>
    <dgm:pt modelId="{E3CE10FF-8002-4940-AF76-6AEF09925BC8}" type="pres">
      <dgm:prSet presAssocID="{05CCF373-00D3-4C74-9814-CA955BB168BE}" presName="composite3" presStyleCnt="0"/>
      <dgm:spPr/>
    </dgm:pt>
    <dgm:pt modelId="{7133C185-9045-4D9D-B239-B3E28C60B228}" type="pres">
      <dgm:prSet presAssocID="{05CCF373-00D3-4C74-9814-CA955BB168BE}" presName="background3" presStyleLbl="node3" presStyleIdx="0" presStyleCnt="2"/>
      <dgm:spPr/>
    </dgm:pt>
    <dgm:pt modelId="{9AC2DCFD-B8B5-448A-AA73-F12E15058621}" type="pres">
      <dgm:prSet presAssocID="{05CCF373-00D3-4C74-9814-CA955BB168BE}" presName="text3" presStyleLbl="fgAcc3" presStyleIdx="0" presStyleCnt="2" custScaleX="191255">
        <dgm:presLayoutVars>
          <dgm:chPref val="3"/>
        </dgm:presLayoutVars>
      </dgm:prSet>
      <dgm:spPr/>
    </dgm:pt>
    <dgm:pt modelId="{BDDDE18D-184D-4992-B461-9E094C454D68}" type="pres">
      <dgm:prSet presAssocID="{05CCF373-00D3-4C74-9814-CA955BB168BE}" presName="hierChild4" presStyleCnt="0"/>
      <dgm:spPr/>
    </dgm:pt>
    <dgm:pt modelId="{7A119C53-AEB0-4C72-896B-D3A83E4CC1E9}" type="pres">
      <dgm:prSet presAssocID="{CE6AB0B3-5187-44BB-AD7D-59DE36E880CA}" presName="Name10" presStyleLbl="parChTrans1D2" presStyleIdx="1" presStyleCnt="2"/>
      <dgm:spPr/>
    </dgm:pt>
    <dgm:pt modelId="{4C27A2E8-6F29-4FA6-AE1E-B154AF54FE3E}" type="pres">
      <dgm:prSet presAssocID="{A427190B-96BF-40E4-85B1-B6C444115C0E}" presName="hierRoot2" presStyleCnt="0"/>
      <dgm:spPr/>
    </dgm:pt>
    <dgm:pt modelId="{C886440F-D674-4EED-9346-5F1F61B5B26E}" type="pres">
      <dgm:prSet presAssocID="{A427190B-96BF-40E4-85B1-B6C444115C0E}" presName="composite2" presStyleCnt="0"/>
      <dgm:spPr/>
    </dgm:pt>
    <dgm:pt modelId="{46512F1B-0123-40E5-8710-F11FEBD38BC1}" type="pres">
      <dgm:prSet presAssocID="{A427190B-96BF-40E4-85B1-B6C444115C0E}" presName="background2" presStyleLbl="node2" presStyleIdx="1" presStyleCnt="2"/>
      <dgm:spPr/>
    </dgm:pt>
    <dgm:pt modelId="{F07F5A9B-101E-48FF-86DF-D68E01C5E358}" type="pres">
      <dgm:prSet presAssocID="{A427190B-96BF-40E4-85B1-B6C444115C0E}" presName="text2" presStyleLbl="fgAcc2" presStyleIdx="1" presStyleCnt="2" custScaleX="151806">
        <dgm:presLayoutVars>
          <dgm:chPref val="3"/>
        </dgm:presLayoutVars>
      </dgm:prSet>
      <dgm:spPr/>
    </dgm:pt>
    <dgm:pt modelId="{87D89413-3A59-429F-9817-27B2DBD15CCC}" type="pres">
      <dgm:prSet presAssocID="{A427190B-96BF-40E4-85B1-B6C444115C0E}" presName="hierChild3" presStyleCnt="0"/>
      <dgm:spPr/>
    </dgm:pt>
    <dgm:pt modelId="{D5CD1399-D493-474A-9D6E-44128A21CA07}" type="pres">
      <dgm:prSet presAssocID="{A68DF8ED-8F08-4E0C-9471-FC429F690401}" presName="Name17" presStyleLbl="parChTrans1D3" presStyleIdx="1" presStyleCnt="2"/>
      <dgm:spPr/>
    </dgm:pt>
    <dgm:pt modelId="{DC9E445D-5BBC-4086-A55C-B9B2F7F8FF1B}" type="pres">
      <dgm:prSet presAssocID="{B46EE725-B785-4400-A30C-93594CF1CF89}" presName="hierRoot3" presStyleCnt="0"/>
      <dgm:spPr/>
    </dgm:pt>
    <dgm:pt modelId="{5D69032A-363D-438C-B552-7C8A20C9EF21}" type="pres">
      <dgm:prSet presAssocID="{B46EE725-B785-4400-A30C-93594CF1CF89}" presName="composite3" presStyleCnt="0"/>
      <dgm:spPr/>
    </dgm:pt>
    <dgm:pt modelId="{3E07AE6C-7766-44B3-96DA-CD5509D81177}" type="pres">
      <dgm:prSet presAssocID="{B46EE725-B785-4400-A30C-93594CF1CF89}" presName="background3" presStyleLbl="node3" presStyleIdx="1" presStyleCnt="2"/>
      <dgm:spPr/>
    </dgm:pt>
    <dgm:pt modelId="{B3A53275-2DAC-42C9-8372-57D00A04586B}" type="pres">
      <dgm:prSet presAssocID="{B46EE725-B785-4400-A30C-93594CF1CF89}" presName="text3" presStyleLbl="fgAcc3" presStyleIdx="1" presStyleCnt="2" custScaleX="199682">
        <dgm:presLayoutVars>
          <dgm:chPref val="3"/>
        </dgm:presLayoutVars>
      </dgm:prSet>
      <dgm:spPr/>
    </dgm:pt>
    <dgm:pt modelId="{155A264C-7334-4A59-9E7C-FB82705484B1}" type="pres">
      <dgm:prSet presAssocID="{B46EE725-B785-4400-A30C-93594CF1CF89}" presName="hierChild4" presStyleCnt="0"/>
      <dgm:spPr/>
    </dgm:pt>
  </dgm:ptLst>
  <dgm:cxnLst>
    <dgm:cxn modelId="{DD353416-2099-4175-B3A4-99850FA16212}" type="presOf" srcId="{7F484728-9681-41E8-9500-6F23E33FD6CC}" destId="{30C3B118-9ED8-4B2E-B1AF-5D34E3B85D1B}" srcOrd="0" destOrd="0" presId="urn:microsoft.com/office/officeart/2005/8/layout/hierarchy1"/>
    <dgm:cxn modelId="{408F3818-4983-4794-B8AE-141014FBE79B}" srcId="{87E6F370-45A7-44FE-BE99-D83C4EE7634D}" destId="{05CCF373-00D3-4C74-9814-CA955BB168BE}" srcOrd="0" destOrd="0" parTransId="{A5B14145-EC07-4074-BCDE-9FF146796377}" sibTransId="{3ECCED28-F5CB-4774-A1A4-A3ECA0193ADE}"/>
    <dgm:cxn modelId="{90A8B127-E5E1-45B8-8AD6-836C92EF7637}" type="presOf" srcId="{05CCF373-00D3-4C74-9814-CA955BB168BE}" destId="{9AC2DCFD-B8B5-448A-AA73-F12E15058621}" srcOrd="0" destOrd="0" presId="urn:microsoft.com/office/officeart/2005/8/layout/hierarchy1"/>
    <dgm:cxn modelId="{A6D5C22A-1A25-4D66-922D-378773B25A32}" srcId="{7F89914D-4BC6-4060-9A78-F57AA2F8C23B}" destId="{A1C894B4-11B8-4DAD-8AF5-A14D52C6A462}" srcOrd="0" destOrd="0" parTransId="{A1F25BC0-3155-4226-8493-97D09C7072A4}" sibTransId="{617D727A-DD01-4344-B1B7-1708E5B5449D}"/>
    <dgm:cxn modelId="{F16B2D39-17FE-49DD-B9FD-38105BF3AEBC}" type="presOf" srcId="{A68DF8ED-8F08-4E0C-9471-FC429F690401}" destId="{D5CD1399-D493-474A-9D6E-44128A21CA07}" srcOrd="0" destOrd="0" presId="urn:microsoft.com/office/officeart/2005/8/layout/hierarchy1"/>
    <dgm:cxn modelId="{DDF10441-E4A3-4D91-81C2-64AA3965F0CC}" srcId="{A1C894B4-11B8-4DAD-8AF5-A14D52C6A462}" destId="{87E6F370-45A7-44FE-BE99-D83C4EE7634D}" srcOrd="0" destOrd="0" parTransId="{7F484728-9681-41E8-9500-6F23E33FD6CC}" sibTransId="{517BD2D1-AB58-4250-B5EE-2772E625D4E5}"/>
    <dgm:cxn modelId="{9EA21F4A-E660-4BCA-A809-1B48FDB94382}" type="presOf" srcId="{B46EE725-B785-4400-A30C-93594CF1CF89}" destId="{B3A53275-2DAC-42C9-8372-57D00A04586B}" srcOrd="0" destOrd="0" presId="urn:microsoft.com/office/officeart/2005/8/layout/hierarchy1"/>
    <dgm:cxn modelId="{0F62A56C-1A22-4D85-931B-11C8532C09A8}" srcId="{A427190B-96BF-40E4-85B1-B6C444115C0E}" destId="{B46EE725-B785-4400-A30C-93594CF1CF89}" srcOrd="0" destOrd="0" parTransId="{A68DF8ED-8F08-4E0C-9471-FC429F690401}" sibTransId="{5E6101AE-13D5-4874-850A-1DBA6AAFB61D}"/>
    <dgm:cxn modelId="{26DA8E70-A98F-42E6-BBB1-B79220234A92}" type="presOf" srcId="{A1C894B4-11B8-4DAD-8AF5-A14D52C6A462}" destId="{A40255F8-222A-4438-B045-69B3F8F44045}" srcOrd="0" destOrd="0" presId="urn:microsoft.com/office/officeart/2005/8/layout/hierarchy1"/>
    <dgm:cxn modelId="{7836CA84-1378-4778-9F29-3A8E64D527F4}" type="presOf" srcId="{7F89914D-4BC6-4060-9A78-F57AA2F8C23B}" destId="{29CA60F2-E054-4F80-9339-AACC21232643}" srcOrd="0" destOrd="0" presId="urn:microsoft.com/office/officeart/2005/8/layout/hierarchy1"/>
    <dgm:cxn modelId="{C99EF08C-C2CA-4063-B6AA-0942CBFE6855}" type="presOf" srcId="{87E6F370-45A7-44FE-BE99-D83C4EE7634D}" destId="{4EED7591-E6DC-4E87-A961-4C911E630BAF}" srcOrd="0" destOrd="0" presId="urn:microsoft.com/office/officeart/2005/8/layout/hierarchy1"/>
    <dgm:cxn modelId="{645373D4-6430-44DB-B23B-EECF2F5E5737}" srcId="{A1C894B4-11B8-4DAD-8AF5-A14D52C6A462}" destId="{A427190B-96BF-40E4-85B1-B6C444115C0E}" srcOrd="1" destOrd="0" parTransId="{CE6AB0B3-5187-44BB-AD7D-59DE36E880CA}" sibTransId="{823E0332-895D-477B-9B14-927736F32939}"/>
    <dgm:cxn modelId="{BF5C9BD6-5709-4FA1-A733-B9120270786F}" type="presOf" srcId="{A427190B-96BF-40E4-85B1-B6C444115C0E}" destId="{F07F5A9B-101E-48FF-86DF-D68E01C5E358}" srcOrd="0" destOrd="0" presId="urn:microsoft.com/office/officeart/2005/8/layout/hierarchy1"/>
    <dgm:cxn modelId="{A3315AE1-54AD-410E-8F50-FEC3362A85F8}" type="presOf" srcId="{CE6AB0B3-5187-44BB-AD7D-59DE36E880CA}" destId="{7A119C53-AEB0-4C72-896B-D3A83E4CC1E9}" srcOrd="0" destOrd="0" presId="urn:microsoft.com/office/officeart/2005/8/layout/hierarchy1"/>
    <dgm:cxn modelId="{42B876EC-12E1-4D16-98DF-E005CB4713D2}" type="presOf" srcId="{A5B14145-EC07-4074-BCDE-9FF146796377}" destId="{AD21EFB7-40B7-49F0-96C8-1DD6C5C958D1}" srcOrd="0" destOrd="0" presId="urn:microsoft.com/office/officeart/2005/8/layout/hierarchy1"/>
    <dgm:cxn modelId="{176BB83B-79D4-4A19-98E4-5B78BFBFC08C}" type="presParOf" srcId="{29CA60F2-E054-4F80-9339-AACC21232643}" destId="{99C798C5-AB2B-4C3C-99F6-03E21B0E543A}" srcOrd="0" destOrd="0" presId="urn:microsoft.com/office/officeart/2005/8/layout/hierarchy1"/>
    <dgm:cxn modelId="{50D66FAF-D46A-4A61-88DC-603E9DDABBF7}" type="presParOf" srcId="{99C798C5-AB2B-4C3C-99F6-03E21B0E543A}" destId="{EEDDCCD4-2D84-48AC-909E-44AE44D62145}" srcOrd="0" destOrd="0" presId="urn:microsoft.com/office/officeart/2005/8/layout/hierarchy1"/>
    <dgm:cxn modelId="{A9B44282-EB9F-4146-8DFD-A75D7CE4ACC3}" type="presParOf" srcId="{EEDDCCD4-2D84-48AC-909E-44AE44D62145}" destId="{331C3D2F-26F3-4154-8985-DADE3474F602}" srcOrd="0" destOrd="0" presId="urn:microsoft.com/office/officeart/2005/8/layout/hierarchy1"/>
    <dgm:cxn modelId="{E04A7D5C-535B-4B10-9E62-280C8E76E44D}" type="presParOf" srcId="{EEDDCCD4-2D84-48AC-909E-44AE44D62145}" destId="{A40255F8-222A-4438-B045-69B3F8F44045}" srcOrd="1" destOrd="0" presId="urn:microsoft.com/office/officeart/2005/8/layout/hierarchy1"/>
    <dgm:cxn modelId="{60B8028F-8314-468A-AA1B-CC0C32DD70A5}" type="presParOf" srcId="{99C798C5-AB2B-4C3C-99F6-03E21B0E543A}" destId="{FFF9C043-FF52-466E-891C-D2261CEE9232}" srcOrd="1" destOrd="0" presId="urn:microsoft.com/office/officeart/2005/8/layout/hierarchy1"/>
    <dgm:cxn modelId="{C38A2AF8-81C2-4DCF-86C4-CEDD0B6EDA88}" type="presParOf" srcId="{FFF9C043-FF52-466E-891C-D2261CEE9232}" destId="{30C3B118-9ED8-4B2E-B1AF-5D34E3B85D1B}" srcOrd="0" destOrd="0" presId="urn:microsoft.com/office/officeart/2005/8/layout/hierarchy1"/>
    <dgm:cxn modelId="{BAF32D09-700A-4F09-BBAA-530D1C05B030}" type="presParOf" srcId="{FFF9C043-FF52-466E-891C-D2261CEE9232}" destId="{071CE6D0-057E-4987-98D5-62B3A1797F69}" srcOrd="1" destOrd="0" presId="urn:microsoft.com/office/officeart/2005/8/layout/hierarchy1"/>
    <dgm:cxn modelId="{0A66E35F-7922-4C0E-AFD3-9713B8F67E6B}" type="presParOf" srcId="{071CE6D0-057E-4987-98D5-62B3A1797F69}" destId="{C953126A-3887-47B8-833C-DD5543157BB9}" srcOrd="0" destOrd="0" presId="urn:microsoft.com/office/officeart/2005/8/layout/hierarchy1"/>
    <dgm:cxn modelId="{CF445803-F4AA-443F-BE11-EBBAC2383618}" type="presParOf" srcId="{C953126A-3887-47B8-833C-DD5543157BB9}" destId="{EEF33479-7694-4D73-A55C-D1AC4F8362F9}" srcOrd="0" destOrd="0" presId="urn:microsoft.com/office/officeart/2005/8/layout/hierarchy1"/>
    <dgm:cxn modelId="{00C3D711-55B5-4822-83E3-0CC420DC7E41}" type="presParOf" srcId="{C953126A-3887-47B8-833C-DD5543157BB9}" destId="{4EED7591-E6DC-4E87-A961-4C911E630BAF}" srcOrd="1" destOrd="0" presId="urn:microsoft.com/office/officeart/2005/8/layout/hierarchy1"/>
    <dgm:cxn modelId="{43A5CA3B-06A4-46D7-9469-20DAD29E4C14}" type="presParOf" srcId="{071CE6D0-057E-4987-98D5-62B3A1797F69}" destId="{E57CD760-27C3-4B19-B9AA-6F944610EE61}" srcOrd="1" destOrd="0" presId="urn:microsoft.com/office/officeart/2005/8/layout/hierarchy1"/>
    <dgm:cxn modelId="{6240B8F7-CEDE-4BAA-80A2-889365371CE5}" type="presParOf" srcId="{E57CD760-27C3-4B19-B9AA-6F944610EE61}" destId="{AD21EFB7-40B7-49F0-96C8-1DD6C5C958D1}" srcOrd="0" destOrd="0" presId="urn:microsoft.com/office/officeart/2005/8/layout/hierarchy1"/>
    <dgm:cxn modelId="{F9DB9C18-1763-4855-8F00-B0F1AB7618D9}" type="presParOf" srcId="{E57CD760-27C3-4B19-B9AA-6F944610EE61}" destId="{38EB747E-60E4-47D6-BFDB-374FEA5233E3}" srcOrd="1" destOrd="0" presId="urn:microsoft.com/office/officeart/2005/8/layout/hierarchy1"/>
    <dgm:cxn modelId="{4A2A7EA9-D5CF-4A6F-93FF-2579E2A5054B}" type="presParOf" srcId="{38EB747E-60E4-47D6-BFDB-374FEA5233E3}" destId="{E3CE10FF-8002-4940-AF76-6AEF09925BC8}" srcOrd="0" destOrd="0" presId="urn:microsoft.com/office/officeart/2005/8/layout/hierarchy1"/>
    <dgm:cxn modelId="{73CDC813-680C-462B-B7C9-2EA6F3EFBB65}" type="presParOf" srcId="{E3CE10FF-8002-4940-AF76-6AEF09925BC8}" destId="{7133C185-9045-4D9D-B239-B3E28C60B228}" srcOrd="0" destOrd="0" presId="urn:microsoft.com/office/officeart/2005/8/layout/hierarchy1"/>
    <dgm:cxn modelId="{897A3D03-5A99-45F4-8C99-C21115BD1441}" type="presParOf" srcId="{E3CE10FF-8002-4940-AF76-6AEF09925BC8}" destId="{9AC2DCFD-B8B5-448A-AA73-F12E15058621}" srcOrd="1" destOrd="0" presId="urn:microsoft.com/office/officeart/2005/8/layout/hierarchy1"/>
    <dgm:cxn modelId="{EBED58DC-A38C-452A-B166-F81A2D00FBA2}" type="presParOf" srcId="{38EB747E-60E4-47D6-BFDB-374FEA5233E3}" destId="{BDDDE18D-184D-4992-B461-9E094C454D68}" srcOrd="1" destOrd="0" presId="urn:microsoft.com/office/officeart/2005/8/layout/hierarchy1"/>
    <dgm:cxn modelId="{5D3A41F4-EF50-4755-9D4F-23658DF4BBD8}" type="presParOf" srcId="{FFF9C043-FF52-466E-891C-D2261CEE9232}" destId="{7A119C53-AEB0-4C72-896B-D3A83E4CC1E9}" srcOrd="2" destOrd="0" presId="urn:microsoft.com/office/officeart/2005/8/layout/hierarchy1"/>
    <dgm:cxn modelId="{95C63D10-FC72-40F1-8412-97DBCB5026BF}" type="presParOf" srcId="{FFF9C043-FF52-466E-891C-D2261CEE9232}" destId="{4C27A2E8-6F29-4FA6-AE1E-B154AF54FE3E}" srcOrd="3" destOrd="0" presId="urn:microsoft.com/office/officeart/2005/8/layout/hierarchy1"/>
    <dgm:cxn modelId="{01C0E710-D201-4699-A1CF-04C36F596466}" type="presParOf" srcId="{4C27A2E8-6F29-4FA6-AE1E-B154AF54FE3E}" destId="{C886440F-D674-4EED-9346-5F1F61B5B26E}" srcOrd="0" destOrd="0" presId="urn:microsoft.com/office/officeart/2005/8/layout/hierarchy1"/>
    <dgm:cxn modelId="{C61E9F38-F5B4-403C-B219-D802D6AF514D}" type="presParOf" srcId="{C886440F-D674-4EED-9346-5F1F61B5B26E}" destId="{46512F1B-0123-40E5-8710-F11FEBD38BC1}" srcOrd="0" destOrd="0" presId="urn:microsoft.com/office/officeart/2005/8/layout/hierarchy1"/>
    <dgm:cxn modelId="{546EBF6F-B36E-453E-9597-BB4A99B66D09}" type="presParOf" srcId="{C886440F-D674-4EED-9346-5F1F61B5B26E}" destId="{F07F5A9B-101E-48FF-86DF-D68E01C5E358}" srcOrd="1" destOrd="0" presId="urn:microsoft.com/office/officeart/2005/8/layout/hierarchy1"/>
    <dgm:cxn modelId="{6C73717F-E84E-415A-8CE1-3BE91D9C1CE4}" type="presParOf" srcId="{4C27A2E8-6F29-4FA6-AE1E-B154AF54FE3E}" destId="{87D89413-3A59-429F-9817-27B2DBD15CCC}" srcOrd="1" destOrd="0" presId="urn:microsoft.com/office/officeart/2005/8/layout/hierarchy1"/>
    <dgm:cxn modelId="{C652A6BC-1BAD-41CD-A4DC-80473C062BCC}" type="presParOf" srcId="{87D89413-3A59-429F-9817-27B2DBD15CCC}" destId="{D5CD1399-D493-474A-9D6E-44128A21CA07}" srcOrd="0" destOrd="0" presId="urn:microsoft.com/office/officeart/2005/8/layout/hierarchy1"/>
    <dgm:cxn modelId="{AEAB86CC-31F0-418D-AB27-9505EB145107}" type="presParOf" srcId="{87D89413-3A59-429F-9817-27B2DBD15CCC}" destId="{DC9E445D-5BBC-4086-A55C-B9B2F7F8FF1B}" srcOrd="1" destOrd="0" presId="urn:microsoft.com/office/officeart/2005/8/layout/hierarchy1"/>
    <dgm:cxn modelId="{313CCCCC-EDFD-454F-8410-C54E077566C5}" type="presParOf" srcId="{DC9E445D-5BBC-4086-A55C-B9B2F7F8FF1B}" destId="{5D69032A-363D-438C-B552-7C8A20C9EF21}" srcOrd="0" destOrd="0" presId="urn:microsoft.com/office/officeart/2005/8/layout/hierarchy1"/>
    <dgm:cxn modelId="{F78813F9-E7CF-4AAC-AF3B-C4AF68A32ACA}" type="presParOf" srcId="{5D69032A-363D-438C-B552-7C8A20C9EF21}" destId="{3E07AE6C-7766-44B3-96DA-CD5509D81177}" srcOrd="0" destOrd="0" presId="urn:microsoft.com/office/officeart/2005/8/layout/hierarchy1"/>
    <dgm:cxn modelId="{1AFE459C-AD33-454E-AFC3-E59F8107E0AB}" type="presParOf" srcId="{5D69032A-363D-438C-B552-7C8A20C9EF21}" destId="{B3A53275-2DAC-42C9-8372-57D00A04586B}" srcOrd="1" destOrd="0" presId="urn:microsoft.com/office/officeart/2005/8/layout/hierarchy1"/>
    <dgm:cxn modelId="{7E2CFE32-D901-4250-9916-3AAF09E6B3C0}" type="presParOf" srcId="{DC9E445D-5BBC-4086-A55C-B9B2F7F8FF1B}" destId="{155A264C-7334-4A59-9E7C-FB82705484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6F997-35A8-471F-B202-D5BCFF4629D7}">
      <dsp:nvSpPr>
        <dsp:cNvPr id="0" name=""/>
        <dsp:cNvSpPr/>
      </dsp:nvSpPr>
      <dsp:spPr>
        <a:xfrm>
          <a:off x="4938461" y="0"/>
          <a:ext cx="3107960" cy="31084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947B-8801-45A4-8B10-5BFC55F56A6C}">
      <dsp:nvSpPr>
        <dsp:cNvPr id="0" name=""/>
        <dsp:cNvSpPr/>
      </dsp:nvSpPr>
      <dsp:spPr>
        <a:xfrm>
          <a:off x="5625422" y="1122238"/>
          <a:ext cx="1727034" cy="86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i="1" kern="1200" dirty="0">
              <a:latin typeface="Georgia" panose="02040502050405020303" pitchFamily="18" charset="0"/>
            </a:rPr>
            <a:t>Social</a:t>
          </a:r>
        </a:p>
      </dsp:txBody>
      <dsp:txXfrm>
        <a:off x="5625422" y="1122238"/>
        <a:ext cx="1727034" cy="863310"/>
      </dsp:txXfrm>
    </dsp:sp>
    <dsp:sp modelId="{105059B5-8BEE-4B7B-85E9-AC1340222E6B}">
      <dsp:nvSpPr>
        <dsp:cNvPr id="0" name=""/>
        <dsp:cNvSpPr/>
      </dsp:nvSpPr>
      <dsp:spPr>
        <a:xfrm>
          <a:off x="4075235" y="1786025"/>
          <a:ext cx="3107960" cy="31084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D4CA6-6FFF-427B-889E-437A88258DAD}">
      <dsp:nvSpPr>
        <dsp:cNvPr id="0" name=""/>
        <dsp:cNvSpPr/>
      </dsp:nvSpPr>
      <dsp:spPr>
        <a:xfrm>
          <a:off x="4765699" y="2918596"/>
          <a:ext cx="1727034" cy="86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i="1" kern="1200" dirty="0">
              <a:latin typeface="Georgia" panose="02040502050405020303" pitchFamily="18" charset="0"/>
            </a:rPr>
            <a:t>Política</a:t>
          </a:r>
        </a:p>
      </dsp:txBody>
      <dsp:txXfrm>
        <a:off x="4765699" y="2918596"/>
        <a:ext cx="1727034" cy="863310"/>
      </dsp:txXfrm>
    </dsp:sp>
    <dsp:sp modelId="{9F927B0D-9AE3-4A9F-B79D-8E7FEA1E0E66}">
      <dsp:nvSpPr>
        <dsp:cNvPr id="0" name=""/>
        <dsp:cNvSpPr/>
      </dsp:nvSpPr>
      <dsp:spPr>
        <a:xfrm>
          <a:off x="5159666" y="3785780"/>
          <a:ext cx="2670220" cy="26712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D70FA-B7F5-484F-A693-D0DCA1CE2D8A}">
      <dsp:nvSpPr>
        <dsp:cNvPr id="0" name=""/>
        <dsp:cNvSpPr/>
      </dsp:nvSpPr>
      <dsp:spPr>
        <a:xfrm>
          <a:off x="5162837" y="4717536"/>
          <a:ext cx="2660375" cy="86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i="1" kern="1200" dirty="0">
              <a:latin typeface="Georgia" panose="02040502050405020303" pitchFamily="18" charset="0"/>
            </a:rPr>
            <a:t>Económica</a:t>
          </a:r>
        </a:p>
      </dsp:txBody>
      <dsp:txXfrm>
        <a:off x="5162837" y="4717536"/>
        <a:ext cx="2660375" cy="863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D1399-D493-474A-9D6E-44128A21CA07}">
      <dsp:nvSpPr>
        <dsp:cNvPr id="0" name=""/>
        <dsp:cNvSpPr/>
      </dsp:nvSpPr>
      <dsp:spPr>
        <a:xfrm>
          <a:off x="8182849" y="3845360"/>
          <a:ext cx="91440" cy="716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63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9C53-AEB0-4C72-896B-D3A83E4CC1E9}">
      <dsp:nvSpPr>
        <dsp:cNvPr id="0" name=""/>
        <dsp:cNvSpPr/>
      </dsp:nvSpPr>
      <dsp:spPr>
        <a:xfrm>
          <a:off x="5529863" y="1565089"/>
          <a:ext cx="2698706" cy="71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140"/>
              </a:lnTo>
              <a:lnTo>
                <a:pt x="2698706" y="488140"/>
              </a:lnTo>
              <a:lnTo>
                <a:pt x="2698706" y="716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1EFB7-40B7-49F0-96C8-1DD6C5C958D1}">
      <dsp:nvSpPr>
        <dsp:cNvPr id="0" name=""/>
        <dsp:cNvSpPr/>
      </dsp:nvSpPr>
      <dsp:spPr>
        <a:xfrm>
          <a:off x="2821260" y="3845360"/>
          <a:ext cx="91440" cy="716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63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3B118-9ED8-4B2E-B1AF-5D34E3B85D1B}">
      <dsp:nvSpPr>
        <dsp:cNvPr id="0" name=""/>
        <dsp:cNvSpPr/>
      </dsp:nvSpPr>
      <dsp:spPr>
        <a:xfrm>
          <a:off x="2866980" y="1565089"/>
          <a:ext cx="2662882" cy="716304"/>
        </a:xfrm>
        <a:custGeom>
          <a:avLst/>
          <a:gdLst/>
          <a:ahLst/>
          <a:cxnLst/>
          <a:rect l="0" t="0" r="0" b="0"/>
          <a:pathLst>
            <a:path>
              <a:moveTo>
                <a:pt x="2662882" y="0"/>
              </a:moveTo>
              <a:lnTo>
                <a:pt x="2662882" y="488140"/>
              </a:lnTo>
              <a:lnTo>
                <a:pt x="0" y="488140"/>
              </a:lnTo>
              <a:lnTo>
                <a:pt x="0" y="716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C3D2F-26F3-4154-8985-DADE3474F602}">
      <dsp:nvSpPr>
        <dsp:cNvPr id="0" name=""/>
        <dsp:cNvSpPr/>
      </dsp:nvSpPr>
      <dsp:spPr>
        <a:xfrm>
          <a:off x="3700343" y="1123"/>
          <a:ext cx="3659040" cy="156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255F8-222A-4438-B045-69B3F8F44045}">
      <dsp:nvSpPr>
        <dsp:cNvPr id="0" name=""/>
        <dsp:cNvSpPr/>
      </dsp:nvSpPr>
      <dsp:spPr>
        <a:xfrm>
          <a:off x="3974003" y="261100"/>
          <a:ext cx="3659040" cy="156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Sistema político</a:t>
          </a:r>
        </a:p>
      </dsp:txBody>
      <dsp:txXfrm>
        <a:off x="4019810" y="306907"/>
        <a:ext cx="3567426" cy="1472352"/>
      </dsp:txXfrm>
    </dsp:sp>
    <dsp:sp modelId="{EEF33479-7694-4D73-A55C-D1AC4F8362F9}">
      <dsp:nvSpPr>
        <dsp:cNvPr id="0" name=""/>
        <dsp:cNvSpPr/>
      </dsp:nvSpPr>
      <dsp:spPr>
        <a:xfrm>
          <a:off x="961712" y="2281394"/>
          <a:ext cx="3810535" cy="156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D7591-E6DC-4E87-A961-4C911E630BAF}">
      <dsp:nvSpPr>
        <dsp:cNvPr id="0" name=""/>
        <dsp:cNvSpPr/>
      </dsp:nvSpPr>
      <dsp:spPr>
        <a:xfrm>
          <a:off x="1235372" y="2541371"/>
          <a:ext cx="3810535" cy="156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Sociedad civil</a:t>
          </a:r>
        </a:p>
      </dsp:txBody>
      <dsp:txXfrm>
        <a:off x="1281179" y="2587178"/>
        <a:ext cx="3718921" cy="1472352"/>
      </dsp:txXfrm>
    </dsp:sp>
    <dsp:sp modelId="{7133C185-9045-4D9D-B239-B3E28C60B228}">
      <dsp:nvSpPr>
        <dsp:cNvPr id="0" name=""/>
        <dsp:cNvSpPr/>
      </dsp:nvSpPr>
      <dsp:spPr>
        <a:xfrm>
          <a:off x="511734" y="4561665"/>
          <a:ext cx="4710493" cy="156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DCFD-B8B5-448A-AA73-F12E15058621}">
      <dsp:nvSpPr>
        <dsp:cNvPr id="0" name=""/>
        <dsp:cNvSpPr/>
      </dsp:nvSpPr>
      <dsp:spPr>
        <a:xfrm>
          <a:off x="785393" y="4821642"/>
          <a:ext cx="4710493" cy="156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b="1" i="1" kern="1200" dirty="0">
            <a:latin typeface="Georgia" panose="02040502050405020303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Familia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ONG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Instituciones religiosas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b="1" i="1" kern="1200" dirty="0">
            <a:latin typeface="Georgia" panose="02040502050405020303" pitchFamily="18" charset="0"/>
          </a:endParaRPr>
        </a:p>
      </dsp:txBody>
      <dsp:txXfrm>
        <a:off x="831200" y="4867449"/>
        <a:ext cx="4618879" cy="1472352"/>
      </dsp:txXfrm>
    </dsp:sp>
    <dsp:sp modelId="{46512F1B-0123-40E5-8710-F11FEBD38BC1}">
      <dsp:nvSpPr>
        <dsp:cNvPr id="0" name=""/>
        <dsp:cNvSpPr/>
      </dsp:nvSpPr>
      <dsp:spPr>
        <a:xfrm>
          <a:off x="6359125" y="2281394"/>
          <a:ext cx="3738888" cy="156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F5A9B-101E-48FF-86DF-D68E01C5E358}">
      <dsp:nvSpPr>
        <dsp:cNvPr id="0" name=""/>
        <dsp:cNvSpPr/>
      </dsp:nvSpPr>
      <dsp:spPr>
        <a:xfrm>
          <a:off x="6632785" y="2541371"/>
          <a:ext cx="3738888" cy="156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Sociedad política</a:t>
          </a:r>
        </a:p>
      </dsp:txBody>
      <dsp:txXfrm>
        <a:off x="6678592" y="2587178"/>
        <a:ext cx="3647274" cy="1472352"/>
      </dsp:txXfrm>
    </dsp:sp>
    <dsp:sp modelId="{3E07AE6C-7766-44B3-96DA-CD5509D81177}">
      <dsp:nvSpPr>
        <dsp:cNvPr id="0" name=""/>
        <dsp:cNvSpPr/>
      </dsp:nvSpPr>
      <dsp:spPr>
        <a:xfrm>
          <a:off x="5769547" y="4561665"/>
          <a:ext cx="4918045" cy="1563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53275-2DAC-42C9-8372-57D00A04586B}">
      <dsp:nvSpPr>
        <dsp:cNvPr id="0" name=""/>
        <dsp:cNvSpPr/>
      </dsp:nvSpPr>
      <dsp:spPr>
        <a:xfrm>
          <a:off x="6043206" y="4821642"/>
          <a:ext cx="4918045" cy="1563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4000" b="1" i="1" u="sng" kern="1200" dirty="0">
              <a:solidFill>
                <a:srgbClr val="FF0000"/>
              </a:solidFill>
              <a:latin typeface="Georgia" panose="02040502050405020303" pitchFamily="18" charset="0"/>
            </a:rPr>
            <a:t>Estado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Partidos políticos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1" kern="1200" dirty="0">
              <a:latin typeface="Georgia" panose="02040502050405020303" pitchFamily="18" charset="0"/>
            </a:rPr>
            <a:t>Instituciones políticas</a:t>
          </a:r>
        </a:p>
      </dsp:txBody>
      <dsp:txXfrm>
        <a:off x="6089013" y="4867449"/>
        <a:ext cx="4826431" cy="147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4846-D86B-4561-8A28-99DAA1A53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7FE9B-6C88-469A-B979-7FB000425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A3DF-6DE8-41AD-9D5C-1052D5B4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F3EB-4117-4DE2-AB94-0F1E9023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C9DA-C22D-4142-846A-ACD013C8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76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25F-434E-4FA8-8044-40A91BDF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021CB-545D-4584-9D08-FEFD455E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6277E-28E5-4E10-9DB8-A7676C8F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65CB-01C0-481A-980D-50C866A9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433C-5917-40C8-9491-49D414DD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25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62807-1407-4A7F-ABEE-53A13BE60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DB3D0-D29C-4F48-9F20-B9327D3E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3238D-F54B-4FDE-A767-6DD9E0FC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BD836-E612-4DCE-B86C-CC2BD8B7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2E66-D6C2-4266-A092-C0946E68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81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E978-069D-4C2A-AC6F-1B1E3390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3F8A6-9580-4B1F-A115-56D405B8F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00E59-DCA3-460F-8988-0D69AC05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74C29-460A-474E-AAC6-0FB55AC0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B8C3C-65D8-4681-8A04-736DA535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8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BA10-1223-4D3E-AD17-FD2D6FA4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14BED-E628-460E-B5F9-75EB6C17E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2735-F9B9-472D-8441-40270DF8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C5DB-3D75-48F1-81A0-211F0982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5651F-64D6-4BAE-9448-FBB7718A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18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03DF-F6F0-4364-9E18-B60198203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F9E46-BF5A-4EEF-A13F-5AC875268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F4FFB-DAFB-41CD-850E-20EB21F10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8492-A609-46BF-98A0-6E305644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8D554-1A38-4DE7-9CCB-1E7412FC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6D4D-7BD7-403E-87ED-1579277F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08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C809-3B56-44B5-AD4E-B4755EEF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E910D-2121-4E14-91AC-DFFB91036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65ACB-D3F7-4302-94AA-EA85A0BD2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76820-5ECE-4FCB-9701-23091E498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B7B73-745A-471A-81AF-82009A238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57F87-E4A7-462A-B1F6-20A66672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10C6A-5238-487F-B53E-DE7703DD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2A06E-932A-421D-9D80-BFA1325E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29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63D6-1D9B-441F-906D-8088A662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E61BE-E81D-42E3-BA1D-52F1D231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72B80-7E80-468B-8608-F28517BE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EBB29-A903-400D-B1D5-21D061C8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53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C2D0B-4C2E-4763-BA32-AE6A8E09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855D9-BC98-4088-9402-A5836458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0A814-B917-4B26-B0A9-D4D417FC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20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8640-6B63-45D3-BBAA-89B7EE79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42D2-E8A4-49B8-97D3-853F84B4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394B3-1AE8-43A4-9677-162361244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D27F-9E8D-449C-973D-F859B945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21525-67F5-44E4-BEA8-4CAF31BC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2F324-B44B-4AD4-9AA6-F28B8354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1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B6ED-F776-426D-ABD1-B17A488B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0D54C-EFFB-402D-8E76-5802B01F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2AFAE-7272-47CB-B9D6-7AADD241F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25BB4-F645-445C-BDD2-788193B4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764DC-654D-46D9-8E89-579E110A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28760-67CF-4DD1-949D-524BDCE7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6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831B0-C4CF-410F-B50A-BDB633FE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2DC72-C7D3-43A9-9174-36FCA0767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34DF-23FE-477F-8E2C-5E0085D15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BA0F-2457-4020-9E8C-AFD787FBA177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10CA-25A9-49C3-88FA-FDBF5BB1E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ABAAF-8854-4A21-B496-6B680D7F1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25A1-F9DE-4E47-9728-E877483FC5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40F2-6B76-43C8-8DCC-209B1CDB6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86" y="1122363"/>
            <a:ext cx="11633982" cy="2387600"/>
          </a:xfrm>
        </p:spPr>
        <p:txBody>
          <a:bodyPr>
            <a:normAutofit/>
          </a:bodyPr>
          <a:lstStyle/>
          <a:p>
            <a:r>
              <a:rPr lang="es-MX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Tema 2: </a:t>
            </a:r>
            <a:r>
              <a:rPr lang="es-ES" sz="32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Los procesos de elaboración de las políticas públicas en ciencia, tecnología e innovación. Implicaciones en la formación del profesional de las Ciencias Médicas.</a:t>
            </a:r>
            <a:endParaRPr lang="es-MX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1F34E-2978-405D-BD79-DE3CFC2A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762"/>
            <a:ext cx="9144000" cy="950000"/>
          </a:xfrm>
        </p:spPr>
        <p:txBody>
          <a:bodyPr/>
          <a:lstStyle/>
          <a:p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Estudios de Ciencia Tecnología y Sociedad.</a:t>
            </a:r>
          </a:p>
          <a:p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5to año. Medicina</a:t>
            </a:r>
          </a:p>
        </p:txBody>
      </p:sp>
    </p:spTree>
    <p:extLst>
      <p:ext uri="{BB962C8B-B14F-4D97-AF65-F5344CB8AC3E}">
        <p14:creationId xmlns:p14="http://schemas.microsoft.com/office/powerpoint/2010/main" val="347441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FF14B-FB6A-4433-B444-218672406DDB}"/>
              </a:ext>
            </a:extLst>
          </p:cNvPr>
          <p:cNvSpPr txBox="1"/>
          <p:nvPr/>
        </p:nvSpPr>
        <p:spPr>
          <a:xfrm>
            <a:off x="351692" y="379824"/>
            <a:ext cx="11619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sz="3600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Objetivo</a:t>
            </a:r>
            <a:r>
              <a:rPr lang="es-MX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s-E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Evaluar los principales dilemas en los procesos de elaboración de las políticas de ciencia tecnología e innovación, así como sus implicaciones para la formación y desempeño de los profesionales de las CM en Cuba.</a:t>
            </a:r>
            <a:endParaRPr lang="es-MX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s-MX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92FAB-8D12-4154-8D42-0C5CF13ABC4F}"/>
              </a:ext>
            </a:extLst>
          </p:cNvPr>
          <p:cNvSpPr txBox="1"/>
          <p:nvPr/>
        </p:nvSpPr>
        <p:spPr>
          <a:xfrm>
            <a:off x="253217" y="3386796"/>
            <a:ext cx="11619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Sumario</a:t>
            </a:r>
            <a:r>
              <a:rPr lang="es-MX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s-MX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Relación entre políticas públicas y el papel y del Estado.</a:t>
            </a:r>
          </a:p>
          <a:p>
            <a:pPr marL="342900" indent="-342900">
              <a:buAutoNum type="arabicPeriod"/>
            </a:pPr>
            <a:r>
              <a:rPr lang="es-MX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Principales dilemas de los procesos de elaboración de las políticas públicas de Ciencia Tecnología y Sociedad</a:t>
            </a:r>
          </a:p>
        </p:txBody>
      </p:sp>
    </p:spTree>
    <p:extLst>
      <p:ext uri="{BB962C8B-B14F-4D97-AF65-F5344CB8AC3E}">
        <p14:creationId xmlns:p14="http://schemas.microsoft.com/office/powerpoint/2010/main" val="22618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031D4-2475-44D0-A970-1877B8278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6" y="56271"/>
            <a:ext cx="5797719" cy="6801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7E4A5-BAAA-42FC-BEB9-F6E0B26F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1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5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13DD-4201-4172-9046-D0BBCC1F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365125"/>
            <a:ext cx="11619914" cy="1325563"/>
          </a:xfrm>
        </p:spPr>
        <p:txBody>
          <a:bodyPr/>
          <a:lstStyle/>
          <a:p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¿Qué es la sociedad cualquiera que sean sus formas?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BF2E5D-26F0-4FBB-88F9-799BAC79B150}"/>
              </a:ext>
            </a:extLst>
          </p:cNvPr>
          <p:cNvSpPr/>
          <p:nvPr/>
        </p:nvSpPr>
        <p:spPr>
          <a:xfrm>
            <a:off x="956603" y="1871003"/>
            <a:ext cx="10438228" cy="4621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b="1" i="1" dirty="0">
                <a:latin typeface="Georgia" panose="02040502050405020303" pitchFamily="18" charset="0"/>
              </a:rPr>
              <a:t>“…el conjunto de la acción reciproca de los hombres…”</a:t>
            </a:r>
          </a:p>
        </p:txBody>
      </p:sp>
    </p:spTree>
    <p:extLst>
      <p:ext uri="{BB962C8B-B14F-4D97-AF65-F5344CB8AC3E}">
        <p14:creationId xmlns:p14="http://schemas.microsoft.com/office/powerpoint/2010/main" val="121061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E1F706-3861-400C-AC6E-026B94539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468852"/>
              </p:ext>
            </p:extLst>
          </p:nvPr>
        </p:nvGraphicFramePr>
        <p:xfrm>
          <a:off x="70342" y="225083"/>
          <a:ext cx="12121658" cy="645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24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2013CC-E544-4782-BD53-DB41652F6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123487"/>
              </p:ext>
            </p:extLst>
          </p:nvPr>
        </p:nvGraphicFramePr>
        <p:xfrm>
          <a:off x="245402" y="211016"/>
          <a:ext cx="11472986" cy="6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95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C8C545-0D81-4629-8FB4-A514B0F095BB}"/>
              </a:ext>
            </a:extLst>
          </p:cNvPr>
          <p:cNvSpPr txBox="1"/>
          <p:nvPr/>
        </p:nvSpPr>
        <p:spPr>
          <a:xfrm>
            <a:off x="182880" y="112529"/>
            <a:ext cx="1181686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“Hay ante nosotros un enorme desafío, incluso una contradicción, en la implementación práctica de una medicina cada vez más cercana a la población , y de mayor participación comunitaria, y la implementación al mismo tiempo de una medicina que maneja tecnologías más complejas”.</a:t>
            </a:r>
          </a:p>
          <a:p>
            <a:endParaRPr lang="es-MX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r"/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Agustín Lage. </a:t>
            </a:r>
          </a:p>
          <a:p>
            <a:pPr algn="r"/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La Investigación en salud como elemento integrador entre </a:t>
            </a:r>
          </a:p>
          <a:p>
            <a:pPr algn="r"/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la universidad y los servicios de salud. </a:t>
            </a:r>
          </a:p>
          <a:p>
            <a:pPr algn="r"/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Revista Cubana Educación Media Superior. </a:t>
            </a:r>
          </a:p>
          <a:p>
            <a:pPr algn="r"/>
            <a:r>
              <a:rPr lang="es-MX" b="1" i="1" dirty="0">
                <a:solidFill>
                  <a:srgbClr val="002060"/>
                </a:solidFill>
                <a:latin typeface="Georgia" panose="02040502050405020303" pitchFamily="18" charset="0"/>
              </a:rPr>
              <a:t>1995. P.9</a:t>
            </a:r>
          </a:p>
        </p:txBody>
      </p:sp>
    </p:spTree>
    <p:extLst>
      <p:ext uri="{BB962C8B-B14F-4D97-AF65-F5344CB8AC3E}">
        <p14:creationId xmlns:p14="http://schemas.microsoft.com/office/powerpoint/2010/main" val="236412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C7FCE-B782-4572-ADDB-08C0B3C089E7}"/>
              </a:ext>
            </a:extLst>
          </p:cNvPr>
          <p:cNvSpPr txBox="1"/>
          <p:nvPr/>
        </p:nvSpPr>
        <p:spPr>
          <a:xfrm>
            <a:off x="98474" y="309487"/>
            <a:ext cx="119575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Las trayectorias científico-tecnológicas Vs las políticas de salud</a:t>
            </a:r>
            <a:r>
              <a:rPr lang="es-MX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s-MX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La política de salud incluida la política científica, debe ser comprendida en el entramado de fuerzas sociales.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Las transformaciones en la sociedad cubana son transformaciones profundas. La política de salud debe ser comprendida solo en relación con la política social, la política educacional la científico-tecnológica emprendida por el país. Conforman una tríada programática encaminadas a crear las bases para un proyecto social más justo y equitativo, con la mirada colocada en el criterio de desarrollo social.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Está sustentada ideológicamente en un proceso revolucionario cuya legitimidad económica, política y cultural se desmarca de lo tradicionalmente entendido por poder.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La política de salud cubana puede ser considerada como una de las aristas de un proceso de innovación social.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La política de salud es un proceso que encierra en ella misma una tecnología social.</a:t>
            </a:r>
          </a:p>
        </p:txBody>
      </p:sp>
    </p:spTree>
    <p:extLst>
      <p:ext uri="{BB962C8B-B14F-4D97-AF65-F5344CB8AC3E}">
        <p14:creationId xmlns:p14="http://schemas.microsoft.com/office/powerpoint/2010/main" val="338355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2D005-9003-4AC4-AD77-3B9865F7B600}"/>
              </a:ext>
            </a:extLst>
          </p:cNvPr>
          <p:cNvSpPr txBox="1"/>
          <p:nvPr/>
        </p:nvSpPr>
        <p:spPr>
          <a:xfrm>
            <a:off x="140676" y="661182"/>
            <a:ext cx="11732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Preparación para el debate y reflexión.</a:t>
            </a:r>
          </a:p>
          <a:p>
            <a:endParaRPr lang="es-MX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s-MX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Tema: </a:t>
            </a:r>
            <a:r>
              <a:rPr lang="es-ES" sz="36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Participación ciudadana y gobierno, estado de la cuestión en el mundo y en Cuba hoy frente a las políticas públicas y la ciencia-tecnológicas.</a:t>
            </a:r>
          </a:p>
          <a:p>
            <a:endParaRPr lang="es-ES" sz="3600" b="1" i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36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La salud pública, ciencia y tecnología.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36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Dilemas éticos y participación ciudadana.</a:t>
            </a:r>
          </a:p>
          <a:p>
            <a:endParaRPr lang="es-MX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7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424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Tema 2: Los procesos de elaboración de las políticas públicas en ciencia, tecnología e innovación. Implicaciones en la formación del profesional de las Ciencias Médicas.</vt:lpstr>
      <vt:lpstr>Presentación de PowerPoint</vt:lpstr>
      <vt:lpstr>Presentación de PowerPoint</vt:lpstr>
      <vt:lpstr>¿Qué es la sociedad cualquiera que sean sus formas?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Los procesos de elaboración de las políticas públicas en ciencia, tecnología e innovación. Implicaciones en la formación del profesional de las Ciencias Médicas.</dc:title>
  <dc:creator>User</dc:creator>
  <cp:lastModifiedBy>jpmtzl@infomed.sld.cu</cp:lastModifiedBy>
  <cp:revision>12</cp:revision>
  <dcterms:created xsi:type="dcterms:W3CDTF">2024-01-29T15:54:10Z</dcterms:created>
  <dcterms:modified xsi:type="dcterms:W3CDTF">2024-11-26T19:13:44Z</dcterms:modified>
</cp:coreProperties>
</file>