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2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  <p:sldId id="278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" initials="J" lastIdx="0" clrIdx="0">
    <p:extLst>
      <p:ext uri="{19B8F6BF-5375-455C-9EA6-DF929625EA0E}">
        <p15:presenceInfo xmlns:p15="http://schemas.microsoft.com/office/powerpoint/2012/main" xmlns="" userId="JUL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53" autoAdjust="0"/>
    <p:restoredTop sz="94434" autoAdjust="0"/>
  </p:normalViewPr>
  <p:slideViewPr>
    <p:cSldViewPr snapToGrid="0">
      <p:cViewPr varScale="1">
        <p:scale>
          <a:sx n="46" d="100"/>
          <a:sy n="46" d="100"/>
        </p:scale>
        <p:origin x="-12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95C91-F8E1-40F3-B88A-DDC80A15CD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D79C5D3-48A1-45CE-A998-2BFED3DD5D8A}">
      <dgm:prSet custT="1"/>
      <dgm:spPr/>
      <dgm:t>
        <a:bodyPr/>
        <a:lstStyle/>
        <a:p>
          <a:pPr rtl="0"/>
          <a:r>
            <a:rPr lang="es-ES" sz="4000" b="1" i="1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3500" dirty="0" smtClean="0"/>
            <a:t> </a:t>
          </a:r>
          <a:endParaRPr lang="es-ES" sz="3500" dirty="0"/>
        </a:p>
      </dgm:t>
    </dgm:pt>
    <dgm:pt modelId="{75EB7F25-599D-4BB4-BDF7-526EF6AF3177}" type="parTrans" cxnId="{A778A253-F1F0-49E9-93E4-FA8571653C71}">
      <dgm:prSet/>
      <dgm:spPr/>
      <dgm:t>
        <a:bodyPr/>
        <a:lstStyle/>
        <a:p>
          <a:endParaRPr lang="es-ES"/>
        </a:p>
      </dgm:t>
    </dgm:pt>
    <dgm:pt modelId="{D63945DD-CCB7-4F3B-9FB8-A4171507F5EE}" type="sibTrans" cxnId="{A778A253-F1F0-49E9-93E4-FA8571653C71}">
      <dgm:prSet/>
      <dgm:spPr/>
      <dgm:t>
        <a:bodyPr/>
        <a:lstStyle/>
        <a:p>
          <a:endParaRPr lang="es-ES"/>
        </a:p>
      </dgm:t>
    </dgm:pt>
    <dgm:pt modelId="{91AE864F-009B-4F49-BCF1-7DE5A539B8F7}" type="pres">
      <dgm:prSet presAssocID="{92C95C91-F8E1-40F3-B88A-DDC80A15C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29C52E-CC48-4B31-A921-7FC7A4074B96}" type="pres">
      <dgm:prSet presAssocID="{ED79C5D3-48A1-45CE-A998-2BFED3DD5D8A}" presName="linNode" presStyleCnt="0"/>
      <dgm:spPr/>
    </dgm:pt>
    <dgm:pt modelId="{C54A193B-F65A-4679-8CD2-6B1BFB7C1196}" type="pres">
      <dgm:prSet presAssocID="{ED79C5D3-48A1-45CE-A998-2BFED3DD5D8A}" presName="parentText" presStyleLbl="node1" presStyleIdx="0" presStyleCnt="1" custLinFactNeighborX="579" custLinFactNeighborY="-1621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785F09-D680-480E-9380-21133BE40B27}" type="presOf" srcId="{92C95C91-F8E1-40F3-B88A-DDC80A15CD1D}" destId="{91AE864F-009B-4F49-BCF1-7DE5A539B8F7}" srcOrd="0" destOrd="0" presId="urn:microsoft.com/office/officeart/2005/8/layout/vList5"/>
    <dgm:cxn modelId="{A778A253-F1F0-49E9-93E4-FA8571653C71}" srcId="{92C95C91-F8E1-40F3-B88A-DDC80A15CD1D}" destId="{ED79C5D3-48A1-45CE-A998-2BFED3DD5D8A}" srcOrd="0" destOrd="0" parTransId="{75EB7F25-599D-4BB4-BDF7-526EF6AF3177}" sibTransId="{D63945DD-CCB7-4F3B-9FB8-A4171507F5EE}"/>
    <dgm:cxn modelId="{2B507C8A-4F7B-4156-857A-E3A5F58D012A}" type="presOf" srcId="{ED79C5D3-48A1-45CE-A998-2BFED3DD5D8A}" destId="{C54A193B-F65A-4679-8CD2-6B1BFB7C1196}" srcOrd="0" destOrd="0" presId="urn:microsoft.com/office/officeart/2005/8/layout/vList5"/>
    <dgm:cxn modelId="{7BC8DED1-5F65-4F89-ACFD-1751C3622CF1}" type="presParOf" srcId="{91AE864F-009B-4F49-BCF1-7DE5A539B8F7}" destId="{7329C52E-CC48-4B31-A921-7FC7A4074B96}" srcOrd="0" destOrd="0" presId="urn:microsoft.com/office/officeart/2005/8/layout/vList5"/>
    <dgm:cxn modelId="{C59F2C29-3067-4869-8CB0-12F31B1C9707}" type="presParOf" srcId="{7329C52E-CC48-4B31-A921-7FC7A4074B96}" destId="{C54A193B-F65A-4679-8CD2-6B1BFB7C11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4007F3-4564-4E3D-A0EC-B4BBA5E4465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D6B517-4AB5-423A-8C2B-B448ADD1B14B}">
      <dgm:prSet custT="1"/>
      <dgm:spPr/>
      <dgm:t>
        <a:bodyPr/>
        <a:lstStyle/>
        <a:p>
          <a:pPr algn="ctr" rtl="0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Fundación del Leprosorio ‘’San Luis de Jagua’’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721F1-FC81-44E1-89AC-53FC115AE0C0}" type="parTrans" cxnId="{C21C066A-B69F-4F0A-B4B8-FA99DB1D1880}">
      <dgm:prSet/>
      <dgm:spPr/>
      <dgm:t>
        <a:bodyPr/>
        <a:lstStyle/>
        <a:p>
          <a:endParaRPr lang="es-ES"/>
        </a:p>
      </dgm:t>
    </dgm:pt>
    <dgm:pt modelId="{BD2936DB-2D43-4165-94A1-6C1F07879969}" type="sibTrans" cxnId="{C21C066A-B69F-4F0A-B4B8-FA99DB1D1880}">
      <dgm:prSet/>
      <dgm:spPr/>
      <dgm:t>
        <a:bodyPr/>
        <a:lstStyle/>
        <a:p>
          <a:endParaRPr lang="es-ES"/>
        </a:p>
      </dgm:t>
    </dgm:pt>
    <dgm:pt modelId="{7C508103-AE74-4F83-B807-77C81BDA7B40}" type="pres">
      <dgm:prSet presAssocID="{494007F3-4564-4E3D-A0EC-B4BBA5E446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CC0461-556C-44C3-9053-AACB331CEE0A}" type="pres">
      <dgm:prSet presAssocID="{22D6B517-4AB5-423A-8C2B-B448ADD1B14B}" presName="parentText" presStyleLbl="node1" presStyleIdx="0" presStyleCnt="1" custLinFactNeighborY="-4418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4BDAB7-2BA9-4C7C-AE09-6851C43EBD35}" type="presOf" srcId="{494007F3-4564-4E3D-A0EC-B4BBA5E44654}" destId="{7C508103-AE74-4F83-B807-77C81BDA7B40}" srcOrd="0" destOrd="0" presId="urn:microsoft.com/office/officeart/2005/8/layout/vList2"/>
    <dgm:cxn modelId="{C21C066A-B69F-4F0A-B4B8-FA99DB1D1880}" srcId="{494007F3-4564-4E3D-A0EC-B4BBA5E44654}" destId="{22D6B517-4AB5-423A-8C2B-B448ADD1B14B}" srcOrd="0" destOrd="0" parTransId="{7FC721F1-FC81-44E1-89AC-53FC115AE0C0}" sibTransId="{BD2936DB-2D43-4165-94A1-6C1F07879969}"/>
    <dgm:cxn modelId="{508119B0-36D1-4CB1-A9BB-7A6728C6506C}" type="presOf" srcId="{22D6B517-4AB5-423A-8C2B-B448ADD1B14B}" destId="{9FCC0461-556C-44C3-9053-AACB331CEE0A}" srcOrd="0" destOrd="0" presId="urn:microsoft.com/office/officeart/2005/8/layout/vList2"/>
    <dgm:cxn modelId="{5A7E3F2E-4426-41AF-AA31-1330EE5F15D5}" type="presParOf" srcId="{7C508103-AE74-4F83-B807-77C81BDA7B40}" destId="{9FCC0461-556C-44C3-9053-AACB331CEE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3750A08-2D00-4C35-A087-2764242E3DF4}">
      <dgm:prSet custT="1"/>
      <dgm:spPr/>
      <dgm:t>
        <a:bodyPr/>
        <a:lstStyle/>
        <a:p>
          <a:pPr algn="ctr" rtl="0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Creación del Hospital Militar en la Habana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92D7D-C0F3-48B8-A0DA-820F75956097}" type="parTrans" cxnId="{CC4F81FD-8A55-43AA-8E1A-FD5021EB9866}">
      <dgm:prSet/>
      <dgm:spPr/>
      <dgm:t>
        <a:bodyPr/>
        <a:lstStyle/>
        <a:p>
          <a:pPr algn="ctr"/>
          <a:endParaRPr lang="es-ES"/>
        </a:p>
      </dgm:t>
    </dgm:pt>
    <dgm:pt modelId="{4EE1C414-E273-44DF-851C-E385461535C9}" type="sibTrans" cxnId="{CC4F81FD-8A55-43AA-8E1A-FD5021EB9866}">
      <dgm:prSet/>
      <dgm:spPr/>
      <dgm:t>
        <a:bodyPr/>
        <a:lstStyle/>
        <a:p>
          <a:pPr algn="ctr"/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CF6352E-9C3F-47B7-9751-E542485490A8}" type="pres">
      <dgm:prSet presAssocID="{43750A08-2D00-4C35-A087-2764242E3DF4}" presName="parentText" presStyleLbl="node1" presStyleIdx="0" presStyleCnt="1" custLinFactX="-100000" custLinFactNeighborX="-175878" custLinFactNeighborY="24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824CDE-05C0-4620-AA29-B95A1B8C3148}" type="presOf" srcId="{63926A2B-A5D1-4B5A-BCB7-5617AA10A292}" destId="{55813BC5-B642-4CCF-B235-81078270AC92}" srcOrd="0" destOrd="0" presId="urn:microsoft.com/office/officeart/2005/8/layout/vList2"/>
    <dgm:cxn modelId="{CC4F81FD-8A55-43AA-8E1A-FD5021EB9866}" srcId="{63926A2B-A5D1-4B5A-BCB7-5617AA10A292}" destId="{43750A08-2D00-4C35-A087-2764242E3DF4}" srcOrd="0" destOrd="0" parTransId="{0C692D7D-C0F3-48B8-A0DA-820F75956097}" sibTransId="{4EE1C414-E273-44DF-851C-E385461535C9}"/>
    <dgm:cxn modelId="{098E77F5-384C-48A4-9BD5-4137FD94D926}" type="presOf" srcId="{43750A08-2D00-4C35-A087-2764242E3DF4}" destId="{9CF6352E-9C3F-47B7-9751-E542485490A8}" srcOrd="0" destOrd="0" presId="urn:microsoft.com/office/officeart/2005/8/layout/vList2"/>
    <dgm:cxn modelId="{F9C7FEC1-EAD4-47F3-B2DE-459DA5CB4A15}" type="presParOf" srcId="{55813BC5-B642-4CCF-B235-81078270AC92}" destId="{9CF6352E-9C3F-47B7-9751-E542485490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F59872-0FA1-447E-97DD-614747C391E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87D834-F24D-4C33-927A-0ABB5322632B}">
      <dgm:prSet custT="1"/>
      <dgm:spPr/>
      <dgm:t>
        <a:bodyPr/>
        <a:lstStyle/>
        <a:p>
          <a:pPr algn="ctr" rtl="0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Fundación del Hospital Antituberculoso ‘’Angel Arturo Aballí’’ 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880BB-02BD-4D3C-AADB-5D620D69FDA0}" type="parTrans" cxnId="{BD655ACD-4554-4398-9DDB-666E583E6655}">
      <dgm:prSet/>
      <dgm:spPr/>
      <dgm:t>
        <a:bodyPr/>
        <a:lstStyle/>
        <a:p>
          <a:endParaRPr lang="es-ES"/>
        </a:p>
      </dgm:t>
    </dgm:pt>
    <dgm:pt modelId="{C9498A8C-41B4-4B55-8054-3C35BA93CF84}" type="sibTrans" cxnId="{BD655ACD-4554-4398-9DDB-666E583E6655}">
      <dgm:prSet/>
      <dgm:spPr/>
      <dgm:t>
        <a:bodyPr/>
        <a:lstStyle/>
        <a:p>
          <a:endParaRPr lang="es-ES"/>
        </a:p>
      </dgm:t>
    </dgm:pt>
    <dgm:pt modelId="{5719CC48-4FE3-4CF7-A6C3-5BFF1C99CF08}" type="pres">
      <dgm:prSet presAssocID="{D1F59872-0FA1-447E-97DD-614747C391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AF0139-3A55-4F56-9AEF-7FA72F3EDE6A}" type="pres">
      <dgm:prSet presAssocID="{AA87D834-F24D-4C33-927A-0ABB5322632B}" presName="parentText" presStyleLbl="node1" presStyleIdx="0" presStyleCnt="1" custLinFactX="-17717" custLinFactNeighborX="-100000" custLinFactNeighborY="-1575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655ACD-4554-4398-9DDB-666E583E6655}" srcId="{D1F59872-0FA1-447E-97DD-614747C391E1}" destId="{AA87D834-F24D-4C33-927A-0ABB5322632B}" srcOrd="0" destOrd="0" parTransId="{CBF880BB-02BD-4D3C-AADB-5D620D69FDA0}" sibTransId="{C9498A8C-41B4-4B55-8054-3C35BA93CF84}"/>
    <dgm:cxn modelId="{CF52FD0E-F995-4E08-B74D-54858F8AED0C}" type="presOf" srcId="{D1F59872-0FA1-447E-97DD-614747C391E1}" destId="{5719CC48-4FE3-4CF7-A6C3-5BFF1C99CF08}" srcOrd="0" destOrd="0" presId="urn:microsoft.com/office/officeart/2005/8/layout/vList2"/>
    <dgm:cxn modelId="{AB34BF78-272D-4E8D-B480-BEF6F60563E2}" type="presOf" srcId="{AA87D834-F24D-4C33-927A-0ABB5322632B}" destId="{41AF0139-3A55-4F56-9AEF-7FA72F3EDE6A}" srcOrd="0" destOrd="0" presId="urn:microsoft.com/office/officeart/2005/8/layout/vList2"/>
    <dgm:cxn modelId="{BDD611D3-4722-4945-A6E6-920AB6552C36}" type="presParOf" srcId="{5719CC48-4FE3-4CF7-A6C3-5BFF1C99CF08}" destId="{41AF0139-3A55-4F56-9AEF-7FA72F3EDE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126CABB-F381-4DA2-88A2-DAF92EBA144F}">
      <dgm:prSet custT="1"/>
      <dgm:spPr/>
      <dgm:t>
        <a:bodyPr/>
        <a:lstStyle/>
        <a:p>
          <a:pPr algn="ctr" rtl="0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Creación del hospital Maternidad Obrera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FBECC-0FCE-4DCC-9EAD-552EA9C855B5}" type="parTrans" cxnId="{1F76FAB2-6492-45F7-ABBD-75D8C819586C}">
      <dgm:prSet/>
      <dgm:spPr/>
      <dgm:t>
        <a:bodyPr/>
        <a:lstStyle/>
        <a:p>
          <a:endParaRPr lang="es-ES"/>
        </a:p>
      </dgm:t>
    </dgm:pt>
    <dgm:pt modelId="{5099A251-E5CC-4AD2-B811-B761E2616333}" type="sibTrans" cxnId="{1F76FAB2-6492-45F7-ABBD-75D8C819586C}">
      <dgm:prSet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C54522-1EB4-4965-A63A-FE875AD19A2E}" type="pres">
      <dgm:prSet presAssocID="{7126CABB-F381-4DA2-88A2-DAF92EBA144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D82416-B009-4D56-AF81-7288B2D64F8F}" type="presOf" srcId="{52B5C99C-31A8-4E05-8019-DE07CCB7412B}" destId="{92B57E02-2610-4CCB-A101-378EBDF695D8}" srcOrd="0" destOrd="0" presId="urn:microsoft.com/office/officeart/2005/8/layout/vList2"/>
    <dgm:cxn modelId="{1F76FAB2-6492-45F7-ABBD-75D8C819586C}" srcId="{52B5C99C-31A8-4E05-8019-DE07CCB7412B}" destId="{7126CABB-F381-4DA2-88A2-DAF92EBA144F}" srcOrd="0" destOrd="0" parTransId="{424FBECC-0FCE-4DCC-9EAD-552EA9C855B5}" sibTransId="{5099A251-E5CC-4AD2-B811-B761E2616333}"/>
    <dgm:cxn modelId="{BDFF8704-1E85-4F94-B504-DA86059003F0}" type="presOf" srcId="{7126CABB-F381-4DA2-88A2-DAF92EBA144F}" destId="{70C54522-1EB4-4965-A63A-FE875AD19A2E}" srcOrd="0" destOrd="0" presId="urn:microsoft.com/office/officeart/2005/8/layout/vList2"/>
    <dgm:cxn modelId="{F763870A-8167-4208-9392-91A97C9B17E9}" type="presParOf" srcId="{92B57E02-2610-4CCB-A101-378EBDF695D8}" destId="{70C54522-1EB4-4965-A63A-FE875AD19A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1E58D6-4B87-4C58-927F-E62B8706A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4A35007-810E-4762-8F7D-B9184DBFC4F1}" type="pres">
      <dgm:prSet presAssocID="{E91E58D6-4B87-4C58-927F-E62B8706A8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290BEA0-C8BB-4D91-8357-7C5A3AC056CE}" type="presOf" srcId="{E91E58D6-4B87-4C58-927F-E62B8706A8AF}" destId="{F4A35007-810E-4762-8F7D-B9184DBFC4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7953429-14BD-4B50-B3E6-8E9C9897F4DD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F59872-0FA1-447E-97DD-614747C391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719CC48-4FE3-4CF7-A6C3-5BFF1C99CF08}" type="pres">
      <dgm:prSet presAssocID="{D1F59872-0FA1-447E-97DD-614747C391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BC7943DC-7B2D-4596-BF7C-8A4C976DFB99}" type="presOf" srcId="{D1F59872-0FA1-447E-97DD-614747C391E1}" destId="{5719CC48-4FE3-4CF7-A6C3-5BFF1C99CF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FCD0AC8-0326-4266-AC06-FC66C4E5B24A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2AEFC42-400F-45F9-A609-C5BD8646B62F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E7E414-69F3-4FC5-B9AB-85FBDF3C171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sz="2400" b="1" i="1" cap="none" spc="5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Formas de Brindarse la Asistencia Médica</a:t>
          </a:r>
          <a:endParaRPr lang="es-ES" sz="2400" b="1" i="1" cap="none" spc="5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DA000-4743-4CCB-A9B7-0CC9ED05F374}" type="parTrans" cxnId="{7787133D-57D1-4802-A600-B6EA99D2A180}">
      <dgm:prSet/>
      <dgm:spPr/>
      <dgm:t>
        <a:bodyPr/>
        <a:lstStyle/>
        <a:p>
          <a:endParaRPr lang="es-ES" sz="2000"/>
        </a:p>
      </dgm:t>
    </dgm:pt>
    <dgm:pt modelId="{CF0E2015-6E04-4274-A0D0-80FCB9DAA5AA}" type="sibTrans" cxnId="{7787133D-57D1-4802-A600-B6EA99D2A180}">
      <dgm:prSet/>
      <dgm:spPr/>
      <dgm:t>
        <a:bodyPr/>
        <a:lstStyle/>
        <a:p>
          <a:endParaRPr lang="es-ES" sz="2000"/>
        </a:p>
      </dgm:t>
    </dgm:pt>
    <dgm:pt modelId="{24E03CD1-CABE-464E-B91A-7D8B280A853E}">
      <dgm:prSet custT="1"/>
      <dgm:spPr/>
      <dgm:t>
        <a:bodyPr/>
        <a:lstStyle/>
        <a:p>
          <a:pPr rtl="0"/>
          <a:r>
            <a:rPr lang="es-ES" sz="2400" b="1" cap="none" spc="0" dirty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Clínicas Mutualistas</a:t>
          </a:r>
          <a:endParaRPr lang="es-ES" sz="2400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B51DE4CB-992C-42DE-BB1E-28288729C415}" type="parTrans" cxnId="{A377DBBB-9BDF-47AD-8819-212DE8AD1C86}">
      <dgm:prSet/>
      <dgm:spPr/>
      <dgm:t>
        <a:bodyPr/>
        <a:lstStyle/>
        <a:p>
          <a:endParaRPr lang="es-ES" sz="2000"/>
        </a:p>
      </dgm:t>
    </dgm:pt>
    <dgm:pt modelId="{1032C57F-6795-48D1-B42E-3BFFBBAA0279}" type="sibTrans" cxnId="{A377DBBB-9BDF-47AD-8819-212DE8AD1C86}">
      <dgm:prSet/>
      <dgm:spPr/>
      <dgm:t>
        <a:bodyPr/>
        <a:lstStyle/>
        <a:p>
          <a:endParaRPr lang="es-ES" sz="2000"/>
        </a:p>
      </dgm:t>
    </dgm:pt>
    <dgm:pt modelId="{8B979227-6CF4-4301-9E6F-A46880DB680E}">
      <dgm:prSet custT="1"/>
      <dgm:spPr/>
      <dgm:t>
        <a:bodyPr/>
        <a:lstStyle/>
        <a:p>
          <a:pPr rtl="0"/>
          <a:r>
            <a:rPr lang="es-ES" sz="2400" b="1" cap="none" spc="0" dirty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Clínicas Privadas</a:t>
          </a:r>
          <a:endParaRPr lang="es-ES" sz="2400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C443ADC5-F001-4AF7-A722-83F614600105}" type="sibTrans" cxnId="{8B92CFBD-3AFA-42C6-B91E-DF4DD778C530}">
      <dgm:prSet/>
      <dgm:spPr/>
      <dgm:t>
        <a:bodyPr/>
        <a:lstStyle/>
        <a:p>
          <a:endParaRPr lang="es-ES" sz="2000"/>
        </a:p>
      </dgm:t>
    </dgm:pt>
    <dgm:pt modelId="{C7B5F3F8-6CD3-4DAF-BA82-47DE60BBC2FA}" type="parTrans" cxnId="{8B92CFBD-3AFA-42C6-B91E-DF4DD778C530}">
      <dgm:prSet/>
      <dgm:spPr/>
      <dgm:t>
        <a:bodyPr/>
        <a:lstStyle/>
        <a:p>
          <a:endParaRPr lang="es-ES" sz="2000"/>
        </a:p>
      </dgm:t>
    </dgm:pt>
    <dgm:pt modelId="{2D52DCF6-C1EC-4EFA-88D0-897B995FC851}">
      <dgm:prSet custT="1"/>
      <dgm:spPr/>
      <dgm:t>
        <a:bodyPr/>
        <a:lstStyle/>
        <a:p>
          <a:pPr rtl="0"/>
          <a:r>
            <a:rPr lang="es-ES" sz="2400" b="1" cap="none" spc="0" dirty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Ministerio de Salubridad y Asistencia Social</a:t>
          </a:r>
          <a:endParaRPr lang="es-ES" sz="2400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gm:t>
    </dgm:pt>
    <dgm:pt modelId="{73EE5A09-E09F-4D19-81CA-B602FD4C816A}" type="sibTrans" cxnId="{4B20981E-EB4B-4E9C-AFE8-7196344879EA}">
      <dgm:prSet/>
      <dgm:spPr/>
      <dgm:t>
        <a:bodyPr/>
        <a:lstStyle/>
        <a:p>
          <a:endParaRPr lang="es-ES" sz="2000"/>
        </a:p>
      </dgm:t>
    </dgm:pt>
    <dgm:pt modelId="{2AB32D06-4E1C-487E-98E4-65219818C576}" type="parTrans" cxnId="{4B20981E-EB4B-4E9C-AFE8-7196344879EA}">
      <dgm:prSet/>
      <dgm:spPr/>
      <dgm:t>
        <a:bodyPr/>
        <a:lstStyle/>
        <a:p>
          <a:endParaRPr lang="es-ES" sz="2000"/>
        </a:p>
      </dgm:t>
    </dgm:pt>
    <dgm:pt modelId="{AC01EABC-39DB-41E2-A784-144E8958FA77}" type="pres">
      <dgm:prSet presAssocID="{92AEFC42-400F-45F9-A609-C5BD8646B6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7F4CC9-9DEB-4637-ACB6-9162A96106C8}" type="pres">
      <dgm:prSet presAssocID="{85E7E414-69F3-4FC5-B9AB-85FBDF3C17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52433-549B-47C7-B5A4-F042C29F4D57}" type="pres">
      <dgm:prSet presAssocID="{85E7E414-69F3-4FC5-B9AB-85FBDF3C1712}" presName="spNode" presStyleCnt="0"/>
      <dgm:spPr/>
      <dgm:t>
        <a:bodyPr/>
        <a:lstStyle/>
        <a:p>
          <a:endParaRPr lang="es-ES"/>
        </a:p>
      </dgm:t>
    </dgm:pt>
    <dgm:pt modelId="{7D715B9C-B7EA-406E-AC7E-2A136E45E8D1}" type="pres">
      <dgm:prSet presAssocID="{CF0E2015-6E04-4274-A0D0-80FCB9DAA5AA}" presName="sibTrans" presStyleLbl="sibTrans1D1" presStyleIdx="0" presStyleCnt="4"/>
      <dgm:spPr/>
      <dgm:t>
        <a:bodyPr/>
        <a:lstStyle/>
        <a:p>
          <a:endParaRPr lang="es-ES"/>
        </a:p>
      </dgm:t>
    </dgm:pt>
    <dgm:pt modelId="{814DB5ED-067A-463B-8D7D-D06F4B2EA213}" type="pres">
      <dgm:prSet presAssocID="{2D52DCF6-C1EC-4EFA-88D0-897B995FC851}" presName="node" presStyleLbl="node1" presStyleIdx="1" presStyleCnt="4" custScaleY="135784" custRadScaleRad="101242" custRadScaleInc="2732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01770-4CEE-40B4-B495-1846982A09F5}" type="pres">
      <dgm:prSet presAssocID="{2D52DCF6-C1EC-4EFA-88D0-897B995FC851}" presName="spNode" presStyleCnt="0"/>
      <dgm:spPr/>
      <dgm:t>
        <a:bodyPr/>
        <a:lstStyle/>
        <a:p>
          <a:endParaRPr lang="es-ES"/>
        </a:p>
      </dgm:t>
    </dgm:pt>
    <dgm:pt modelId="{515927E2-1B6C-4A66-9F51-D8DA1CD3C0BF}" type="pres">
      <dgm:prSet presAssocID="{73EE5A09-E09F-4D19-81CA-B602FD4C816A}" presName="sibTrans" presStyleLbl="sibTrans1D1" presStyleIdx="1" presStyleCnt="4"/>
      <dgm:spPr/>
      <dgm:t>
        <a:bodyPr/>
        <a:lstStyle/>
        <a:p>
          <a:endParaRPr lang="es-ES"/>
        </a:p>
      </dgm:t>
    </dgm:pt>
    <dgm:pt modelId="{048B633D-0E01-4E8C-9646-E4BFB40D8203}" type="pres">
      <dgm:prSet presAssocID="{8B979227-6CF4-4301-9E6F-A46880DB680E}" presName="node" presStyleLbl="node1" presStyleIdx="2" presStyleCnt="4" custRadScaleRad="116205" custRadScaleInc="-304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8A397-3117-4DBE-9964-51B3BE5A5AE4}" type="pres">
      <dgm:prSet presAssocID="{8B979227-6CF4-4301-9E6F-A46880DB680E}" presName="spNode" presStyleCnt="0"/>
      <dgm:spPr/>
      <dgm:t>
        <a:bodyPr/>
        <a:lstStyle/>
        <a:p>
          <a:endParaRPr lang="es-ES"/>
        </a:p>
      </dgm:t>
    </dgm:pt>
    <dgm:pt modelId="{9D5F0443-7DC1-4354-9A9A-2F84CDAA1938}" type="pres">
      <dgm:prSet presAssocID="{C443ADC5-F001-4AF7-A722-83F614600105}" presName="sibTrans" presStyleLbl="sibTrans1D1" presStyleIdx="2" presStyleCnt="4"/>
      <dgm:spPr/>
      <dgm:t>
        <a:bodyPr/>
        <a:lstStyle/>
        <a:p>
          <a:endParaRPr lang="es-ES"/>
        </a:p>
      </dgm:t>
    </dgm:pt>
    <dgm:pt modelId="{8ACAE497-208B-4CE8-8A7D-92C14E739579}" type="pres">
      <dgm:prSet presAssocID="{24E03CD1-CABE-464E-B91A-7D8B280A85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8442F6-233F-4600-BF03-45B195093AE2}" type="pres">
      <dgm:prSet presAssocID="{24E03CD1-CABE-464E-B91A-7D8B280A853E}" presName="spNode" presStyleCnt="0"/>
      <dgm:spPr/>
      <dgm:t>
        <a:bodyPr/>
        <a:lstStyle/>
        <a:p>
          <a:endParaRPr lang="es-ES"/>
        </a:p>
      </dgm:t>
    </dgm:pt>
    <dgm:pt modelId="{BF8AC7B0-00F6-41F4-A860-2CDF389F450A}" type="pres">
      <dgm:prSet presAssocID="{1032C57F-6795-48D1-B42E-3BFFBBAA0279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B4A6DBED-F270-422B-895F-C3FF007367FB}" type="presOf" srcId="{C443ADC5-F001-4AF7-A722-83F614600105}" destId="{9D5F0443-7DC1-4354-9A9A-2F84CDAA1938}" srcOrd="0" destOrd="0" presId="urn:microsoft.com/office/officeart/2005/8/layout/cycle6"/>
    <dgm:cxn modelId="{B1137F10-CF95-44C4-AED1-7240E837F53C}" type="presOf" srcId="{24E03CD1-CABE-464E-B91A-7D8B280A853E}" destId="{8ACAE497-208B-4CE8-8A7D-92C14E739579}" srcOrd="0" destOrd="0" presId="urn:microsoft.com/office/officeart/2005/8/layout/cycle6"/>
    <dgm:cxn modelId="{F1FA2BD3-95DC-42CC-A796-E6B787466974}" type="presOf" srcId="{92AEFC42-400F-45F9-A609-C5BD8646B62F}" destId="{AC01EABC-39DB-41E2-A784-144E8958FA77}" srcOrd="0" destOrd="0" presId="urn:microsoft.com/office/officeart/2005/8/layout/cycle6"/>
    <dgm:cxn modelId="{8B92CFBD-3AFA-42C6-B91E-DF4DD778C530}" srcId="{92AEFC42-400F-45F9-A609-C5BD8646B62F}" destId="{8B979227-6CF4-4301-9E6F-A46880DB680E}" srcOrd="2" destOrd="0" parTransId="{C7B5F3F8-6CD3-4DAF-BA82-47DE60BBC2FA}" sibTransId="{C443ADC5-F001-4AF7-A722-83F614600105}"/>
    <dgm:cxn modelId="{4B20981E-EB4B-4E9C-AFE8-7196344879EA}" srcId="{92AEFC42-400F-45F9-A609-C5BD8646B62F}" destId="{2D52DCF6-C1EC-4EFA-88D0-897B995FC851}" srcOrd="1" destOrd="0" parTransId="{2AB32D06-4E1C-487E-98E4-65219818C576}" sibTransId="{73EE5A09-E09F-4D19-81CA-B602FD4C816A}"/>
    <dgm:cxn modelId="{6328A3FF-B405-41E8-9B4C-7AC1B2302B78}" type="presOf" srcId="{73EE5A09-E09F-4D19-81CA-B602FD4C816A}" destId="{515927E2-1B6C-4A66-9F51-D8DA1CD3C0BF}" srcOrd="0" destOrd="0" presId="urn:microsoft.com/office/officeart/2005/8/layout/cycle6"/>
    <dgm:cxn modelId="{615E035B-DA53-4A06-AFA5-5C12EDE277FB}" type="presOf" srcId="{85E7E414-69F3-4FC5-B9AB-85FBDF3C1712}" destId="{A07F4CC9-9DEB-4637-ACB6-9162A96106C8}" srcOrd="0" destOrd="0" presId="urn:microsoft.com/office/officeart/2005/8/layout/cycle6"/>
    <dgm:cxn modelId="{14891FDF-470A-41A6-BECE-E43D9647E292}" type="presOf" srcId="{1032C57F-6795-48D1-B42E-3BFFBBAA0279}" destId="{BF8AC7B0-00F6-41F4-A860-2CDF389F450A}" srcOrd="0" destOrd="0" presId="urn:microsoft.com/office/officeart/2005/8/layout/cycle6"/>
    <dgm:cxn modelId="{9B862652-71BC-4F42-B52B-A4B109B70BBB}" type="presOf" srcId="{8B979227-6CF4-4301-9E6F-A46880DB680E}" destId="{048B633D-0E01-4E8C-9646-E4BFB40D8203}" srcOrd="0" destOrd="0" presId="urn:microsoft.com/office/officeart/2005/8/layout/cycle6"/>
    <dgm:cxn modelId="{A8DAC42A-BA28-4D9F-A387-4F32F6B25FBF}" type="presOf" srcId="{2D52DCF6-C1EC-4EFA-88D0-897B995FC851}" destId="{814DB5ED-067A-463B-8D7D-D06F4B2EA213}" srcOrd="0" destOrd="0" presId="urn:microsoft.com/office/officeart/2005/8/layout/cycle6"/>
    <dgm:cxn modelId="{8F99F140-A4CB-4D5C-A11B-97C50D709EEA}" type="presOf" srcId="{CF0E2015-6E04-4274-A0D0-80FCB9DAA5AA}" destId="{7D715B9C-B7EA-406E-AC7E-2A136E45E8D1}" srcOrd="0" destOrd="0" presId="urn:microsoft.com/office/officeart/2005/8/layout/cycle6"/>
    <dgm:cxn modelId="{A377DBBB-9BDF-47AD-8819-212DE8AD1C86}" srcId="{92AEFC42-400F-45F9-A609-C5BD8646B62F}" destId="{24E03CD1-CABE-464E-B91A-7D8B280A853E}" srcOrd="3" destOrd="0" parTransId="{B51DE4CB-992C-42DE-BB1E-28288729C415}" sibTransId="{1032C57F-6795-48D1-B42E-3BFFBBAA0279}"/>
    <dgm:cxn modelId="{7787133D-57D1-4802-A600-B6EA99D2A180}" srcId="{92AEFC42-400F-45F9-A609-C5BD8646B62F}" destId="{85E7E414-69F3-4FC5-B9AB-85FBDF3C1712}" srcOrd="0" destOrd="0" parTransId="{ECBDA000-4743-4CCB-A9B7-0CC9ED05F374}" sibTransId="{CF0E2015-6E04-4274-A0D0-80FCB9DAA5AA}"/>
    <dgm:cxn modelId="{4DDA4656-7540-4E31-8A0A-8C76378ADCFA}" type="presParOf" srcId="{AC01EABC-39DB-41E2-A784-144E8958FA77}" destId="{A07F4CC9-9DEB-4637-ACB6-9162A96106C8}" srcOrd="0" destOrd="0" presId="urn:microsoft.com/office/officeart/2005/8/layout/cycle6"/>
    <dgm:cxn modelId="{8BBBAA2D-F838-4E1D-A35B-C3D5E240D7C4}" type="presParOf" srcId="{AC01EABC-39DB-41E2-A784-144E8958FA77}" destId="{29F52433-549B-47C7-B5A4-F042C29F4D57}" srcOrd="1" destOrd="0" presId="urn:microsoft.com/office/officeart/2005/8/layout/cycle6"/>
    <dgm:cxn modelId="{72045E09-2C63-4BCE-B9F9-5D56C81710B3}" type="presParOf" srcId="{AC01EABC-39DB-41E2-A784-144E8958FA77}" destId="{7D715B9C-B7EA-406E-AC7E-2A136E45E8D1}" srcOrd="2" destOrd="0" presId="urn:microsoft.com/office/officeart/2005/8/layout/cycle6"/>
    <dgm:cxn modelId="{6D756476-3B70-40C2-9231-C1AC08CCCE52}" type="presParOf" srcId="{AC01EABC-39DB-41E2-A784-144E8958FA77}" destId="{814DB5ED-067A-463B-8D7D-D06F4B2EA213}" srcOrd="3" destOrd="0" presId="urn:microsoft.com/office/officeart/2005/8/layout/cycle6"/>
    <dgm:cxn modelId="{F2A96BFD-5AFE-4EE1-9371-AAC551BC4CE3}" type="presParOf" srcId="{AC01EABC-39DB-41E2-A784-144E8958FA77}" destId="{7EE01770-4CEE-40B4-B495-1846982A09F5}" srcOrd="4" destOrd="0" presId="urn:microsoft.com/office/officeart/2005/8/layout/cycle6"/>
    <dgm:cxn modelId="{0179E964-0FD7-4817-BA74-C31DE55D4CFF}" type="presParOf" srcId="{AC01EABC-39DB-41E2-A784-144E8958FA77}" destId="{515927E2-1B6C-4A66-9F51-D8DA1CD3C0BF}" srcOrd="5" destOrd="0" presId="urn:microsoft.com/office/officeart/2005/8/layout/cycle6"/>
    <dgm:cxn modelId="{8C7638C2-9F45-4DE3-90B0-9032CABF5E81}" type="presParOf" srcId="{AC01EABC-39DB-41E2-A784-144E8958FA77}" destId="{048B633D-0E01-4E8C-9646-E4BFB40D8203}" srcOrd="6" destOrd="0" presId="urn:microsoft.com/office/officeart/2005/8/layout/cycle6"/>
    <dgm:cxn modelId="{EB15DA8A-5CCD-48A0-BBD4-C4374FFBC0E6}" type="presParOf" srcId="{AC01EABC-39DB-41E2-A784-144E8958FA77}" destId="{5C38A397-3117-4DBE-9964-51B3BE5A5AE4}" srcOrd="7" destOrd="0" presId="urn:microsoft.com/office/officeart/2005/8/layout/cycle6"/>
    <dgm:cxn modelId="{7BA22C06-2B4B-49DD-932E-9952E11D9B50}" type="presParOf" srcId="{AC01EABC-39DB-41E2-A784-144E8958FA77}" destId="{9D5F0443-7DC1-4354-9A9A-2F84CDAA1938}" srcOrd="8" destOrd="0" presId="urn:microsoft.com/office/officeart/2005/8/layout/cycle6"/>
    <dgm:cxn modelId="{F2201823-8126-4D15-AA05-12C1A11584FC}" type="presParOf" srcId="{AC01EABC-39DB-41E2-A784-144E8958FA77}" destId="{8ACAE497-208B-4CE8-8A7D-92C14E739579}" srcOrd="9" destOrd="0" presId="urn:microsoft.com/office/officeart/2005/8/layout/cycle6"/>
    <dgm:cxn modelId="{4F824ECF-3AD7-4528-B42C-4722529EF5AB}" type="presParOf" srcId="{AC01EABC-39DB-41E2-A784-144E8958FA77}" destId="{568442F6-233F-4600-BF03-45B195093AE2}" srcOrd="10" destOrd="0" presId="urn:microsoft.com/office/officeart/2005/8/layout/cycle6"/>
    <dgm:cxn modelId="{C0B19BC8-CC28-4EB0-AFA6-0C99FF930837}" type="presParOf" srcId="{AC01EABC-39DB-41E2-A784-144E8958FA77}" destId="{BF8AC7B0-00F6-41F4-A860-2CDF389F450A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91E58D6-4B87-4C58-927F-E62B8706A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4A35007-810E-4762-8F7D-B9184DBFC4F1}" type="pres">
      <dgm:prSet presAssocID="{E91E58D6-4B87-4C58-927F-E62B8706A8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99973CA-0FD0-4CB0-84AB-7F6B05FBEDE5}" type="presOf" srcId="{E91E58D6-4B87-4C58-927F-E62B8706A8AF}" destId="{F4A35007-810E-4762-8F7D-B9184DBFC4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95C91-F8E1-40F3-B88A-DDC80A15CD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ED79C5D3-48A1-45CE-A998-2BFED3DD5D8A}">
      <dgm:prSet custT="1"/>
      <dgm:spPr/>
      <dgm:t>
        <a:bodyPr/>
        <a:lstStyle/>
        <a:p>
          <a:pPr rtl="0"/>
          <a:r>
            <a:rPr lang="es-ES" sz="4000" b="1" i="1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3500" dirty="0" smtClean="0"/>
            <a:t> </a:t>
          </a:r>
          <a:endParaRPr lang="es-ES" sz="3500" dirty="0"/>
        </a:p>
      </dgm:t>
    </dgm:pt>
    <dgm:pt modelId="{75EB7F25-599D-4BB4-BDF7-526EF6AF3177}" type="parTrans" cxnId="{A778A253-F1F0-49E9-93E4-FA8571653C71}">
      <dgm:prSet/>
      <dgm:spPr/>
      <dgm:t>
        <a:bodyPr/>
        <a:lstStyle/>
        <a:p>
          <a:endParaRPr lang="es-ES"/>
        </a:p>
      </dgm:t>
    </dgm:pt>
    <dgm:pt modelId="{D63945DD-CCB7-4F3B-9FB8-A4171507F5EE}" type="sibTrans" cxnId="{A778A253-F1F0-49E9-93E4-FA8571653C71}">
      <dgm:prSet/>
      <dgm:spPr/>
      <dgm:t>
        <a:bodyPr/>
        <a:lstStyle/>
        <a:p>
          <a:endParaRPr lang="es-ES"/>
        </a:p>
      </dgm:t>
    </dgm:pt>
    <dgm:pt modelId="{91AE864F-009B-4F49-BCF1-7DE5A539B8F7}" type="pres">
      <dgm:prSet presAssocID="{92C95C91-F8E1-40F3-B88A-DDC80A15CD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29C52E-CC48-4B31-A921-7FC7A4074B96}" type="pres">
      <dgm:prSet presAssocID="{ED79C5D3-48A1-45CE-A998-2BFED3DD5D8A}" presName="linNode" presStyleCnt="0"/>
      <dgm:spPr/>
    </dgm:pt>
    <dgm:pt modelId="{C54A193B-F65A-4679-8CD2-6B1BFB7C1196}" type="pres">
      <dgm:prSet presAssocID="{ED79C5D3-48A1-45CE-A998-2BFED3DD5D8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E4C0F5-9482-4294-9140-3622D97735CB}" type="presOf" srcId="{ED79C5D3-48A1-45CE-A998-2BFED3DD5D8A}" destId="{C54A193B-F65A-4679-8CD2-6B1BFB7C1196}" srcOrd="0" destOrd="0" presId="urn:microsoft.com/office/officeart/2005/8/layout/vList5"/>
    <dgm:cxn modelId="{A778A253-F1F0-49E9-93E4-FA8571653C71}" srcId="{92C95C91-F8E1-40F3-B88A-DDC80A15CD1D}" destId="{ED79C5D3-48A1-45CE-A998-2BFED3DD5D8A}" srcOrd="0" destOrd="0" parTransId="{75EB7F25-599D-4BB4-BDF7-526EF6AF3177}" sibTransId="{D63945DD-CCB7-4F3B-9FB8-A4171507F5EE}"/>
    <dgm:cxn modelId="{7AD29F12-D709-4745-8057-6D03ED6E0BE7}" type="presOf" srcId="{92C95C91-F8E1-40F3-B88A-DDC80A15CD1D}" destId="{91AE864F-009B-4F49-BCF1-7DE5A539B8F7}" srcOrd="0" destOrd="0" presId="urn:microsoft.com/office/officeart/2005/8/layout/vList5"/>
    <dgm:cxn modelId="{B901B104-AEA8-4A8A-A337-780702CDFDB6}" type="presParOf" srcId="{91AE864F-009B-4F49-BCF1-7DE5A539B8F7}" destId="{7329C52E-CC48-4B31-A921-7FC7A4074B96}" srcOrd="0" destOrd="0" presId="urn:microsoft.com/office/officeart/2005/8/layout/vList5"/>
    <dgm:cxn modelId="{6166B109-EC63-4DF9-BDCC-048C1C423575}" type="presParOf" srcId="{7329C52E-CC48-4B31-A921-7FC7A4074B96}" destId="{C54A193B-F65A-4679-8CD2-6B1BFB7C11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01C064C-8D9B-412E-9256-8A9CD335FE49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F59872-0FA1-447E-97DD-614747C391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719CC48-4FE3-4CF7-A6C3-5BFF1C99CF08}" type="pres">
      <dgm:prSet presAssocID="{D1F59872-0FA1-447E-97DD-614747C391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D647089-8A38-42B5-BEA1-C3526E087DD8}" type="presOf" srcId="{D1F59872-0FA1-447E-97DD-614747C391E1}" destId="{5719CC48-4FE3-4CF7-A6C3-5BFF1C99CF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85A8758D-8356-46E1-91B9-BCD3DDE73028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s-ES" sz="2800" b="1" i="1" dirty="0" smtClean="0">
              <a:latin typeface="Arial" panose="020B0604020202020204" pitchFamily="34" charset="0"/>
              <a:cs typeface="Arial" panose="020B0604020202020204" pitchFamily="34" charset="0"/>
            </a:rPr>
            <a:t>Gobierno del Dr. Ramón Grau San Martín (1944-1948)</a:t>
          </a:r>
          <a:endParaRPr lang="es-ES" sz="28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ScaleX="159189" custLinFactNeighborX="321" custLinFactNeighborY="-99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216F5B-2C72-4C4A-BA69-D3CBF5EA499E}" type="presOf" srcId="{1EACD155-7976-44B7-B3CA-3C28CD49AF7C}" destId="{FDE0859D-08AF-42C8-B3C1-52C17928FA56}" srcOrd="0" destOrd="0" presId="urn:microsoft.com/office/officeart/2005/8/layout/vList5"/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3850868B-25EE-49FC-9B68-AE352A29F743}" type="presOf" srcId="{4CC0974E-EE78-4FAD-9C86-43D3EA39CCFC}" destId="{BF397E7C-480D-4E3D-92AB-86DF5CE8771E}" srcOrd="0" destOrd="0" presId="urn:microsoft.com/office/officeart/2005/8/layout/vList5"/>
    <dgm:cxn modelId="{19F29227-E2BF-41D1-ABAD-D6C07B889A34}" type="presParOf" srcId="{FDE0859D-08AF-42C8-B3C1-52C17928FA56}" destId="{8C991630-DCAC-4412-8A81-994733DD0813}" srcOrd="0" destOrd="0" presId="urn:microsoft.com/office/officeart/2005/8/layout/vList5"/>
    <dgm:cxn modelId="{08CED476-F60C-448D-A82C-B394F44A0741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4999A4-0EBF-40C0-B71C-E28A5C18395D}">
      <dgm:prSet custT="1"/>
      <dgm:spPr/>
      <dgm:t>
        <a:bodyPr/>
        <a:lstStyle/>
        <a:p>
          <a:pPr algn="ctr" rtl="0"/>
          <a:r>
            <a:rPr lang="es-E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‘’Aspectos más relevantes durante este período’’</a:t>
          </a:r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8DBCA-3BA3-462F-A51B-E0647960F76D}" type="sibTrans" cxnId="{B3D6A3FA-4A0E-4949-A72D-88968915BD6F}">
      <dgm:prSet/>
      <dgm:spPr/>
      <dgm:t>
        <a:bodyPr/>
        <a:lstStyle/>
        <a:p>
          <a:endParaRPr lang="es-ES"/>
        </a:p>
      </dgm:t>
    </dgm:pt>
    <dgm:pt modelId="{A5BFBCBA-59CE-45C7-9851-F6B852497D1A}" type="parTrans" cxnId="{B3D6A3FA-4A0E-4949-A72D-88968915BD6F}">
      <dgm:prSet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36DB22-3080-411F-BC1C-214DCF3E2E86}" type="pres">
      <dgm:prSet presAssocID="{224999A4-0EBF-40C0-B71C-E28A5C18395D}" presName="parentText" presStyleLbl="node1" presStyleIdx="0" presStyleCnt="1" custLinFactNeighborX="-337" custLinFactNeighborY="69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01FC84-89AC-4C9B-BDED-941F5DEC5CAE}" type="presOf" srcId="{224999A4-0EBF-40C0-B71C-E28A5C18395D}" destId="{4936DB22-3080-411F-BC1C-214DCF3E2E86}" srcOrd="0" destOrd="0" presId="urn:microsoft.com/office/officeart/2005/8/layout/vList2"/>
    <dgm:cxn modelId="{3910012A-1A93-4130-B21A-E107E2E23BBA}" type="presOf" srcId="{E249376F-CF73-4DFC-B826-A01CA37B9AD8}" destId="{44419EA7-4A9D-4F5B-B7C6-FA08F2CD54BC}" srcOrd="0" destOrd="0" presId="urn:microsoft.com/office/officeart/2005/8/layout/vList2"/>
    <dgm:cxn modelId="{B3D6A3FA-4A0E-4949-A72D-88968915BD6F}" srcId="{E249376F-CF73-4DFC-B826-A01CA37B9AD8}" destId="{224999A4-0EBF-40C0-B71C-E28A5C18395D}" srcOrd="0" destOrd="0" parTransId="{A5BFBCBA-59CE-45C7-9851-F6B852497D1A}" sibTransId="{A288DBCA-3BA3-462F-A51B-E0647960F76D}"/>
    <dgm:cxn modelId="{D22A9710-29DE-4A3D-8EA0-0B0405FBF617}" type="presParOf" srcId="{44419EA7-4A9D-4F5B-B7C6-FA08F2CD54BC}" destId="{4936DB22-3080-411F-BC1C-214DCF3E2E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CE86461-3048-4FF8-9D44-81AF5510B442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DB0D0F2-855E-44A8-B565-E563AA0B8BAD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1-Fundación del Departamento de Control de Estupefacientes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5F183-B7D6-4E86-8C49-3B0409A7E687}" type="parTrans" cxnId="{89623C66-6F40-4545-B060-462F5F0B2E2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615DF-52FC-47A5-903C-B70F7E648C72}" type="sibTrans" cxnId="{89623C66-6F40-4545-B060-462F5F0B2E22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AEC38-7C23-4EB0-ABD2-B9609B189B6B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2-Creación de la campaña antitísica del país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4036A-199F-4DF3-8514-4C180373A574}" type="parTrans" cxnId="{B502A5B6-59DE-4D82-85B2-3C90750DAB7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272C98-BE88-4703-B91C-BA63F86915FB}" type="sibTrans" cxnId="{B502A5B6-59DE-4D82-85B2-3C90750DAB7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C2C4F-480D-47EA-88DC-BDECE06A6338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3-Fundación del Servicio de Anatomía Patológica en el Hospital de Mazorra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B7F6F-EF30-43AB-8606-83BC627536B4}" type="parTrans" cxnId="{F0825993-B801-4C44-8400-F799BE3CE86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85507-29DE-41F5-A601-FB0A232FF49B}" type="sibTrans" cxnId="{F0825993-B801-4C44-8400-F799BE3CE86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0787B-FBE0-4910-A20D-46E110D08564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4-Creación del Primer Centro Epidemiológico en provincias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7531C-65FB-4B11-BB1D-60657E52F9FD}" type="parTrans" cxnId="{19CA3CD3-23DE-4EC8-AD60-0CE802015DA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2E4B8-0A47-4615-B7B7-09C7A28D3EA5}" type="sibTrans" cxnId="{19CA3CD3-23DE-4EC8-AD60-0CE802015DA8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11C10-9F4D-489B-9C8D-D9CB6D7459F3}" type="pres">
      <dgm:prSet presAssocID="{2CE86461-3048-4FF8-9D44-81AF5510B4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380EDB3-847F-4B8E-8D4C-F894C7A31818}" type="pres">
      <dgm:prSet presAssocID="{6DB0D0F2-855E-44A8-B565-E563AA0B8BA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E436A8B-BB98-4054-8A7F-0B5D334B928F}" type="pres">
      <dgm:prSet presAssocID="{6DB0D0F2-855E-44A8-B565-E563AA0B8BAD}" presName="rootComposite1" presStyleCnt="0"/>
      <dgm:spPr/>
      <dgm:t>
        <a:bodyPr/>
        <a:lstStyle/>
        <a:p>
          <a:endParaRPr lang="es-ES"/>
        </a:p>
      </dgm:t>
    </dgm:pt>
    <dgm:pt modelId="{94F610FB-E464-4232-AD22-C30176905092}" type="pres">
      <dgm:prSet presAssocID="{6DB0D0F2-855E-44A8-B565-E563AA0B8BAD}" presName="rootText1" presStyleLbl="node0" presStyleIdx="0" presStyleCnt="4" custScaleY="1276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438F7B-E66B-47ED-992E-4A9A4A24F74C}" type="pres">
      <dgm:prSet presAssocID="{6DB0D0F2-855E-44A8-B565-E563AA0B8BA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E0E82B9-47B8-49A4-A164-0F0C6E78B2E8}" type="pres">
      <dgm:prSet presAssocID="{6DB0D0F2-855E-44A8-B565-E563AA0B8BAD}" presName="hierChild2" presStyleCnt="0"/>
      <dgm:spPr/>
      <dgm:t>
        <a:bodyPr/>
        <a:lstStyle/>
        <a:p>
          <a:endParaRPr lang="es-ES"/>
        </a:p>
      </dgm:t>
    </dgm:pt>
    <dgm:pt modelId="{DF3DAFD1-12D1-4A14-9103-5843F4253211}" type="pres">
      <dgm:prSet presAssocID="{6DB0D0F2-855E-44A8-B565-E563AA0B8BAD}" presName="hierChild3" presStyleCnt="0"/>
      <dgm:spPr/>
      <dgm:t>
        <a:bodyPr/>
        <a:lstStyle/>
        <a:p>
          <a:endParaRPr lang="es-ES"/>
        </a:p>
      </dgm:t>
    </dgm:pt>
    <dgm:pt modelId="{1533108E-FDE1-46C4-A7E2-ECC0F48F2AD7}" type="pres">
      <dgm:prSet presAssocID="{169AEC38-7C23-4EB0-ABD2-B9609B189B6B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9265FEE-C7EC-40F3-83CA-6F21FB37541D}" type="pres">
      <dgm:prSet presAssocID="{169AEC38-7C23-4EB0-ABD2-B9609B189B6B}" presName="rootComposite1" presStyleCnt="0"/>
      <dgm:spPr/>
      <dgm:t>
        <a:bodyPr/>
        <a:lstStyle/>
        <a:p>
          <a:endParaRPr lang="es-ES"/>
        </a:p>
      </dgm:t>
    </dgm:pt>
    <dgm:pt modelId="{0D7C2E0A-6867-43FB-A578-76CFE273357E}" type="pres">
      <dgm:prSet presAssocID="{169AEC38-7C23-4EB0-ABD2-B9609B189B6B}" presName="rootText1" presStyleLbl="node0" presStyleIdx="1" presStyleCnt="4" custScaleY="1276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61EAE-08CC-4AB2-9823-FF95ACD441FC}" type="pres">
      <dgm:prSet presAssocID="{169AEC38-7C23-4EB0-ABD2-B9609B189B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3FA7298-F334-42DB-9ADB-E52AB9ADC961}" type="pres">
      <dgm:prSet presAssocID="{169AEC38-7C23-4EB0-ABD2-B9609B189B6B}" presName="hierChild2" presStyleCnt="0"/>
      <dgm:spPr/>
      <dgm:t>
        <a:bodyPr/>
        <a:lstStyle/>
        <a:p>
          <a:endParaRPr lang="es-ES"/>
        </a:p>
      </dgm:t>
    </dgm:pt>
    <dgm:pt modelId="{FE5AA67C-A84D-4C95-98F2-4AEB1F7BEB1B}" type="pres">
      <dgm:prSet presAssocID="{169AEC38-7C23-4EB0-ABD2-B9609B189B6B}" presName="hierChild3" presStyleCnt="0"/>
      <dgm:spPr/>
      <dgm:t>
        <a:bodyPr/>
        <a:lstStyle/>
        <a:p>
          <a:endParaRPr lang="es-ES"/>
        </a:p>
      </dgm:t>
    </dgm:pt>
    <dgm:pt modelId="{F219C904-BE64-4EA3-8784-09A241FD4A14}" type="pres">
      <dgm:prSet presAssocID="{D43C2C4F-480D-47EA-88DC-BDECE06A633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3AC709A-86CC-4FE0-995F-33578B9A07D6}" type="pres">
      <dgm:prSet presAssocID="{D43C2C4F-480D-47EA-88DC-BDECE06A6338}" presName="rootComposite1" presStyleCnt="0"/>
      <dgm:spPr/>
      <dgm:t>
        <a:bodyPr/>
        <a:lstStyle/>
        <a:p>
          <a:endParaRPr lang="es-ES"/>
        </a:p>
      </dgm:t>
    </dgm:pt>
    <dgm:pt modelId="{9EBA050A-4E67-451E-AC6B-21BCF48229A1}" type="pres">
      <dgm:prSet presAssocID="{D43C2C4F-480D-47EA-88DC-BDECE06A6338}" presName="rootText1" presStyleLbl="node0" presStyleIdx="2" presStyleCnt="4" custScaleY="13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FD9620-E779-4589-82E7-656DCA839058}" type="pres">
      <dgm:prSet presAssocID="{D43C2C4F-480D-47EA-88DC-BDECE06A63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3AC9EC6-B4ED-4682-B081-4DB528593BDA}" type="pres">
      <dgm:prSet presAssocID="{D43C2C4F-480D-47EA-88DC-BDECE06A6338}" presName="hierChild2" presStyleCnt="0"/>
      <dgm:spPr/>
      <dgm:t>
        <a:bodyPr/>
        <a:lstStyle/>
        <a:p>
          <a:endParaRPr lang="es-ES"/>
        </a:p>
      </dgm:t>
    </dgm:pt>
    <dgm:pt modelId="{28A39F3D-0AC6-43F1-A2F2-65AF59FC2DEF}" type="pres">
      <dgm:prSet presAssocID="{D43C2C4F-480D-47EA-88DC-BDECE06A6338}" presName="hierChild3" presStyleCnt="0"/>
      <dgm:spPr/>
      <dgm:t>
        <a:bodyPr/>
        <a:lstStyle/>
        <a:p>
          <a:endParaRPr lang="es-ES"/>
        </a:p>
      </dgm:t>
    </dgm:pt>
    <dgm:pt modelId="{39CFDB8C-8836-4D4E-A46D-76FCA189645D}" type="pres">
      <dgm:prSet presAssocID="{6820787B-FBE0-4910-A20D-46E110D0856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6CB3B9E-C594-47E9-BA42-0425A3DC4EB2}" type="pres">
      <dgm:prSet presAssocID="{6820787B-FBE0-4910-A20D-46E110D08564}" presName="rootComposite1" presStyleCnt="0"/>
      <dgm:spPr/>
      <dgm:t>
        <a:bodyPr/>
        <a:lstStyle/>
        <a:p>
          <a:endParaRPr lang="es-ES"/>
        </a:p>
      </dgm:t>
    </dgm:pt>
    <dgm:pt modelId="{CD2F8DB5-0B2C-409A-90DB-80AA9F655E61}" type="pres">
      <dgm:prSet presAssocID="{6820787B-FBE0-4910-A20D-46E110D08564}" presName="rootText1" presStyleLbl="node0" presStyleIdx="3" presStyleCnt="4" custScaleY="1276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EEF49A-64EE-4D1F-99B8-3D814E2C447A}" type="pres">
      <dgm:prSet presAssocID="{6820787B-FBE0-4910-A20D-46E110D085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7CBBBC-FCF4-42D4-A411-7394085D4366}" type="pres">
      <dgm:prSet presAssocID="{6820787B-FBE0-4910-A20D-46E110D08564}" presName="hierChild2" presStyleCnt="0"/>
      <dgm:spPr/>
      <dgm:t>
        <a:bodyPr/>
        <a:lstStyle/>
        <a:p>
          <a:endParaRPr lang="es-ES"/>
        </a:p>
      </dgm:t>
    </dgm:pt>
    <dgm:pt modelId="{0EA88E21-A911-4B27-BB17-48F03FF1DD5B}" type="pres">
      <dgm:prSet presAssocID="{6820787B-FBE0-4910-A20D-46E110D08564}" presName="hierChild3" presStyleCnt="0"/>
      <dgm:spPr/>
      <dgm:t>
        <a:bodyPr/>
        <a:lstStyle/>
        <a:p>
          <a:endParaRPr lang="es-ES"/>
        </a:p>
      </dgm:t>
    </dgm:pt>
  </dgm:ptLst>
  <dgm:cxnLst>
    <dgm:cxn modelId="{F07A2B69-EE79-439B-BB13-786FB876B799}" type="presOf" srcId="{2CE86461-3048-4FF8-9D44-81AF5510B442}" destId="{29311C10-9F4D-489B-9C8D-D9CB6D7459F3}" srcOrd="0" destOrd="0" presId="urn:microsoft.com/office/officeart/2005/8/layout/orgChart1"/>
    <dgm:cxn modelId="{89623C66-6F40-4545-B060-462F5F0B2E22}" srcId="{2CE86461-3048-4FF8-9D44-81AF5510B442}" destId="{6DB0D0F2-855E-44A8-B565-E563AA0B8BAD}" srcOrd="0" destOrd="0" parTransId="{2995F183-B7D6-4E86-8C49-3B0409A7E687}" sibTransId="{D46615DF-52FC-47A5-903C-B70F7E648C72}"/>
    <dgm:cxn modelId="{F0825993-B801-4C44-8400-F799BE3CE86B}" srcId="{2CE86461-3048-4FF8-9D44-81AF5510B442}" destId="{D43C2C4F-480D-47EA-88DC-BDECE06A6338}" srcOrd="2" destOrd="0" parTransId="{29FB7F6F-EF30-43AB-8606-83BC627536B4}" sibTransId="{B6485507-29DE-41F5-A601-FB0A232FF49B}"/>
    <dgm:cxn modelId="{A18AB239-ECDC-450F-8861-AA946B62F4A5}" type="presOf" srcId="{169AEC38-7C23-4EB0-ABD2-B9609B189B6B}" destId="{0D7C2E0A-6867-43FB-A578-76CFE273357E}" srcOrd="0" destOrd="0" presId="urn:microsoft.com/office/officeart/2005/8/layout/orgChart1"/>
    <dgm:cxn modelId="{A7D4251F-3D73-4C80-98C7-6F93FF0CCEDB}" type="presOf" srcId="{6DB0D0F2-855E-44A8-B565-E563AA0B8BAD}" destId="{21438F7B-E66B-47ED-992E-4A9A4A24F74C}" srcOrd="1" destOrd="0" presId="urn:microsoft.com/office/officeart/2005/8/layout/orgChart1"/>
    <dgm:cxn modelId="{91145342-6F72-4A9B-A4EC-D6EDBF371B25}" type="presOf" srcId="{169AEC38-7C23-4EB0-ABD2-B9609B189B6B}" destId="{38861EAE-08CC-4AB2-9823-FF95ACD441FC}" srcOrd="1" destOrd="0" presId="urn:microsoft.com/office/officeart/2005/8/layout/orgChart1"/>
    <dgm:cxn modelId="{689694FC-2425-44A8-90B0-BA16FC562078}" type="presOf" srcId="{6DB0D0F2-855E-44A8-B565-E563AA0B8BAD}" destId="{94F610FB-E464-4232-AD22-C30176905092}" srcOrd="0" destOrd="0" presId="urn:microsoft.com/office/officeart/2005/8/layout/orgChart1"/>
    <dgm:cxn modelId="{C7A6AC3A-F90B-4B3A-A85D-9255B1A5D2C4}" type="presOf" srcId="{6820787B-FBE0-4910-A20D-46E110D08564}" destId="{CD2F8DB5-0B2C-409A-90DB-80AA9F655E61}" srcOrd="0" destOrd="0" presId="urn:microsoft.com/office/officeart/2005/8/layout/orgChart1"/>
    <dgm:cxn modelId="{9BA061BB-A3B6-43EF-8CB7-19C0BA040CF2}" type="presOf" srcId="{D43C2C4F-480D-47EA-88DC-BDECE06A6338}" destId="{9EBA050A-4E67-451E-AC6B-21BCF48229A1}" srcOrd="0" destOrd="0" presId="urn:microsoft.com/office/officeart/2005/8/layout/orgChart1"/>
    <dgm:cxn modelId="{19CA3CD3-23DE-4EC8-AD60-0CE802015DA8}" srcId="{2CE86461-3048-4FF8-9D44-81AF5510B442}" destId="{6820787B-FBE0-4910-A20D-46E110D08564}" srcOrd="3" destOrd="0" parTransId="{F6D7531C-65FB-4B11-BB1D-60657E52F9FD}" sibTransId="{8ED2E4B8-0A47-4615-B7B7-09C7A28D3EA5}"/>
    <dgm:cxn modelId="{E62C1BF7-1BE7-4425-B1D6-2995C237E913}" type="presOf" srcId="{D43C2C4F-480D-47EA-88DC-BDECE06A6338}" destId="{68FD9620-E779-4589-82E7-656DCA839058}" srcOrd="1" destOrd="0" presId="urn:microsoft.com/office/officeart/2005/8/layout/orgChart1"/>
    <dgm:cxn modelId="{B5DC583A-E60C-441D-BC15-BF712FFD954E}" type="presOf" srcId="{6820787B-FBE0-4910-A20D-46E110D08564}" destId="{39EEF49A-64EE-4D1F-99B8-3D814E2C447A}" srcOrd="1" destOrd="0" presId="urn:microsoft.com/office/officeart/2005/8/layout/orgChart1"/>
    <dgm:cxn modelId="{B502A5B6-59DE-4D82-85B2-3C90750DAB79}" srcId="{2CE86461-3048-4FF8-9D44-81AF5510B442}" destId="{169AEC38-7C23-4EB0-ABD2-B9609B189B6B}" srcOrd="1" destOrd="0" parTransId="{E9F4036A-199F-4DF3-8514-4C180373A574}" sibTransId="{A2272C98-BE88-4703-B91C-BA63F86915FB}"/>
    <dgm:cxn modelId="{434D25AC-35A0-47EB-8200-C5B67AD5D0B6}" type="presParOf" srcId="{29311C10-9F4D-489B-9C8D-D9CB6D7459F3}" destId="{8380EDB3-847F-4B8E-8D4C-F894C7A31818}" srcOrd="0" destOrd="0" presId="urn:microsoft.com/office/officeart/2005/8/layout/orgChart1"/>
    <dgm:cxn modelId="{6CE7678D-0066-4C5A-8940-D62E55972447}" type="presParOf" srcId="{8380EDB3-847F-4B8E-8D4C-F894C7A31818}" destId="{1E436A8B-BB98-4054-8A7F-0B5D334B928F}" srcOrd="0" destOrd="0" presId="urn:microsoft.com/office/officeart/2005/8/layout/orgChart1"/>
    <dgm:cxn modelId="{0118BF6D-18C5-4F41-88CC-E707838239E7}" type="presParOf" srcId="{1E436A8B-BB98-4054-8A7F-0B5D334B928F}" destId="{94F610FB-E464-4232-AD22-C30176905092}" srcOrd="0" destOrd="0" presId="urn:microsoft.com/office/officeart/2005/8/layout/orgChart1"/>
    <dgm:cxn modelId="{EFE67C4D-3536-4AA7-9C39-CD950A885EC8}" type="presParOf" srcId="{1E436A8B-BB98-4054-8A7F-0B5D334B928F}" destId="{21438F7B-E66B-47ED-992E-4A9A4A24F74C}" srcOrd="1" destOrd="0" presId="urn:microsoft.com/office/officeart/2005/8/layout/orgChart1"/>
    <dgm:cxn modelId="{2463BAED-76E9-48C8-BE54-E40B6CA5B3D7}" type="presParOf" srcId="{8380EDB3-847F-4B8E-8D4C-F894C7A31818}" destId="{BE0E82B9-47B8-49A4-A164-0F0C6E78B2E8}" srcOrd="1" destOrd="0" presId="urn:microsoft.com/office/officeart/2005/8/layout/orgChart1"/>
    <dgm:cxn modelId="{496E92CA-52D0-492B-B3AF-58F9CA2FD9AC}" type="presParOf" srcId="{8380EDB3-847F-4B8E-8D4C-F894C7A31818}" destId="{DF3DAFD1-12D1-4A14-9103-5843F4253211}" srcOrd="2" destOrd="0" presId="urn:microsoft.com/office/officeart/2005/8/layout/orgChart1"/>
    <dgm:cxn modelId="{D0C39C44-FEF2-4E6C-9212-9430C1988FA8}" type="presParOf" srcId="{29311C10-9F4D-489B-9C8D-D9CB6D7459F3}" destId="{1533108E-FDE1-46C4-A7E2-ECC0F48F2AD7}" srcOrd="1" destOrd="0" presId="urn:microsoft.com/office/officeart/2005/8/layout/orgChart1"/>
    <dgm:cxn modelId="{19A8309C-AED2-4BA1-9976-288FCF100A13}" type="presParOf" srcId="{1533108E-FDE1-46C4-A7E2-ECC0F48F2AD7}" destId="{09265FEE-C7EC-40F3-83CA-6F21FB37541D}" srcOrd="0" destOrd="0" presId="urn:microsoft.com/office/officeart/2005/8/layout/orgChart1"/>
    <dgm:cxn modelId="{F5063559-14F5-4E22-84BE-8385EB20CF9B}" type="presParOf" srcId="{09265FEE-C7EC-40F3-83CA-6F21FB37541D}" destId="{0D7C2E0A-6867-43FB-A578-76CFE273357E}" srcOrd="0" destOrd="0" presId="urn:microsoft.com/office/officeart/2005/8/layout/orgChart1"/>
    <dgm:cxn modelId="{33D05EFB-6238-45CA-9269-BBF5B9C3212B}" type="presParOf" srcId="{09265FEE-C7EC-40F3-83CA-6F21FB37541D}" destId="{38861EAE-08CC-4AB2-9823-FF95ACD441FC}" srcOrd="1" destOrd="0" presId="urn:microsoft.com/office/officeart/2005/8/layout/orgChart1"/>
    <dgm:cxn modelId="{4346DBA9-F875-43FE-8D42-5F089E5F1689}" type="presParOf" srcId="{1533108E-FDE1-46C4-A7E2-ECC0F48F2AD7}" destId="{43FA7298-F334-42DB-9ADB-E52AB9ADC961}" srcOrd="1" destOrd="0" presId="urn:microsoft.com/office/officeart/2005/8/layout/orgChart1"/>
    <dgm:cxn modelId="{D5AD5DB9-D1A3-4B27-B4D6-A88CADD1FD65}" type="presParOf" srcId="{1533108E-FDE1-46C4-A7E2-ECC0F48F2AD7}" destId="{FE5AA67C-A84D-4C95-98F2-4AEB1F7BEB1B}" srcOrd="2" destOrd="0" presId="urn:microsoft.com/office/officeart/2005/8/layout/orgChart1"/>
    <dgm:cxn modelId="{1F497A04-AAB1-4E3E-9EC0-BB1467A64D74}" type="presParOf" srcId="{29311C10-9F4D-489B-9C8D-D9CB6D7459F3}" destId="{F219C904-BE64-4EA3-8784-09A241FD4A14}" srcOrd="2" destOrd="0" presId="urn:microsoft.com/office/officeart/2005/8/layout/orgChart1"/>
    <dgm:cxn modelId="{32C22C73-6BE9-48B6-9A46-D11180E2FEEA}" type="presParOf" srcId="{F219C904-BE64-4EA3-8784-09A241FD4A14}" destId="{13AC709A-86CC-4FE0-995F-33578B9A07D6}" srcOrd="0" destOrd="0" presId="urn:microsoft.com/office/officeart/2005/8/layout/orgChart1"/>
    <dgm:cxn modelId="{0E6FA8ED-EE31-440C-A3D2-268BDC4DF808}" type="presParOf" srcId="{13AC709A-86CC-4FE0-995F-33578B9A07D6}" destId="{9EBA050A-4E67-451E-AC6B-21BCF48229A1}" srcOrd="0" destOrd="0" presId="urn:microsoft.com/office/officeart/2005/8/layout/orgChart1"/>
    <dgm:cxn modelId="{B2D6D2A0-0755-4F13-94BD-7C58BD8ECBD0}" type="presParOf" srcId="{13AC709A-86CC-4FE0-995F-33578B9A07D6}" destId="{68FD9620-E779-4589-82E7-656DCA839058}" srcOrd="1" destOrd="0" presId="urn:microsoft.com/office/officeart/2005/8/layout/orgChart1"/>
    <dgm:cxn modelId="{28129BC1-A4B0-4597-9C5F-E0C5B33A8947}" type="presParOf" srcId="{F219C904-BE64-4EA3-8784-09A241FD4A14}" destId="{93AC9EC6-B4ED-4682-B081-4DB528593BDA}" srcOrd="1" destOrd="0" presId="urn:microsoft.com/office/officeart/2005/8/layout/orgChart1"/>
    <dgm:cxn modelId="{42CB2128-B9AB-4BF5-8C88-BAC8AE2CF344}" type="presParOf" srcId="{F219C904-BE64-4EA3-8784-09A241FD4A14}" destId="{28A39F3D-0AC6-43F1-A2F2-65AF59FC2DEF}" srcOrd="2" destOrd="0" presId="urn:microsoft.com/office/officeart/2005/8/layout/orgChart1"/>
    <dgm:cxn modelId="{A6AA85D5-C53D-4567-82AE-0C45FC8987FB}" type="presParOf" srcId="{29311C10-9F4D-489B-9C8D-D9CB6D7459F3}" destId="{39CFDB8C-8836-4D4E-A46D-76FCA189645D}" srcOrd="3" destOrd="0" presId="urn:microsoft.com/office/officeart/2005/8/layout/orgChart1"/>
    <dgm:cxn modelId="{68300449-3DE8-4630-BD8D-960F0A6E99EE}" type="presParOf" srcId="{39CFDB8C-8836-4D4E-A46D-76FCA189645D}" destId="{A6CB3B9E-C594-47E9-BA42-0425A3DC4EB2}" srcOrd="0" destOrd="0" presId="urn:microsoft.com/office/officeart/2005/8/layout/orgChart1"/>
    <dgm:cxn modelId="{3DF61A7E-D2E3-400E-BC55-227FCF984338}" type="presParOf" srcId="{A6CB3B9E-C594-47E9-BA42-0425A3DC4EB2}" destId="{CD2F8DB5-0B2C-409A-90DB-80AA9F655E61}" srcOrd="0" destOrd="0" presId="urn:microsoft.com/office/officeart/2005/8/layout/orgChart1"/>
    <dgm:cxn modelId="{6B55AFA3-5562-4CF8-80F4-3547E217CE8E}" type="presParOf" srcId="{A6CB3B9E-C594-47E9-BA42-0425A3DC4EB2}" destId="{39EEF49A-64EE-4D1F-99B8-3D814E2C447A}" srcOrd="1" destOrd="0" presId="urn:microsoft.com/office/officeart/2005/8/layout/orgChart1"/>
    <dgm:cxn modelId="{44F8E4C9-BC4E-4504-8031-871AEDDED591}" type="presParOf" srcId="{39CFDB8C-8836-4D4E-A46D-76FCA189645D}" destId="{F87CBBBC-FCF4-42D4-A411-7394085D4366}" srcOrd="1" destOrd="0" presId="urn:microsoft.com/office/officeart/2005/8/layout/orgChart1"/>
    <dgm:cxn modelId="{C42429A0-9F90-4448-A3B4-F111BA0F930D}" type="presParOf" srcId="{39CFDB8C-8836-4D4E-A46D-76FCA189645D}" destId="{0EA88E21-A911-4B27-BB17-48F03FF1DD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91E58D6-4B87-4C58-927F-E62B8706A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4A35007-810E-4762-8F7D-B9184DBFC4F1}" type="pres">
      <dgm:prSet presAssocID="{E91E58D6-4B87-4C58-927F-E62B8706A8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DFD8953-1D44-4709-BE36-1FEFC41B64E6}" type="presOf" srcId="{E91E58D6-4B87-4C58-927F-E62B8706A8AF}" destId="{F4A35007-810E-4762-8F7D-B9184DBFC4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7B7DF79-AE72-463A-B08E-0868C9836002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1F59872-0FA1-447E-97DD-614747C391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719CC48-4FE3-4CF7-A6C3-5BFF1C99CF08}" type="pres">
      <dgm:prSet presAssocID="{D1F59872-0FA1-447E-97DD-614747C391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AFF3D30-921D-4494-8E2D-434A59FA748F}" type="presOf" srcId="{D1F59872-0FA1-447E-97DD-614747C391E1}" destId="{5719CC48-4FE3-4CF7-A6C3-5BFF1C99CF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9370C61A-2299-472A-953D-8EDD3BDE3680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s-ES" sz="4000" b="1" i="1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3500" dirty="0" smtClean="0"/>
            <a:t> </a:t>
          </a:r>
          <a:endParaRPr lang="es-ES" sz="3500" dirty="0"/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LinFactNeighborX="321" custLinFactNeighborY="-19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3AF38598-D7BA-4CA9-AE85-8951AD4CAD72}" type="presOf" srcId="{1EACD155-7976-44B7-B3CA-3C28CD49AF7C}" destId="{FDE0859D-08AF-42C8-B3C1-52C17928FA56}" srcOrd="0" destOrd="0" presId="urn:microsoft.com/office/officeart/2005/8/layout/vList5"/>
    <dgm:cxn modelId="{2070C83F-40F8-40A9-A352-EA485FB28FD2}" type="presOf" srcId="{4CC0974E-EE78-4FAD-9C86-43D3EA39CCFC}" destId="{BF397E7C-480D-4E3D-92AB-86DF5CE8771E}" srcOrd="0" destOrd="0" presId="urn:microsoft.com/office/officeart/2005/8/layout/vList5"/>
    <dgm:cxn modelId="{4DDF9E8E-B087-4B1D-8CBC-52B85C0E197E}" type="presParOf" srcId="{FDE0859D-08AF-42C8-B3C1-52C17928FA56}" destId="{8C991630-DCAC-4412-8A81-994733DD0813}" srcOrd="0" destOrd="0" presId="urn:microsoft.com/office/officeart/2005/8/layout/vList5"/>
    <dgm:cxn modelId="{DF457E42-CEED-4BB0-B38B-FA0EF5481E32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D26EDB5-3196-4B0D-B7C2-6B4087BD5B75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D6BE84F-7B91-4414-86DC-A7AE600FE864}" type="doc">
      <dgm:prSet loTypeId="urn:microsoft.com/office/officeart/2005/8/layout/bProcess4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6FE70A-30BB-4828-9FD3-7CF0FDF7DF03}" type="pres">
      <dgm:prSet presAssocID="{2D6BE84F-7B91-4414-86DC-A7AE600FE86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</dgm:ptLst>
  <dgm:cxnLst>
    <dgm:cxn modelId="{0B70C8EC-BDBE-4841-86F1-9626BE5E8DA9}" type="presOf" srcId="{2D6BE84F-7B91-4414-86DC-A7AE600FE864}" destId="{746FE70A-30BB-4828-9FD3-7CF0FDF7DF03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4503876-B129-4342-8427-D323D4C36F14}" type="doc">
      <dgm:prSet loTypeId="urn:microsoft.com/office/officeart/2008/layout/Lin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3FC6239-0204-45CE-97A8-30EB36615C6E}">
      <dgm:prSet custT="1"/>
      <dgm:spPr/>
      <dgm:t>
        <a:bodyPr/>
        <a:lstStyle/>
        <a:p>
          <a:pPr algn="ctr" rtl="0"/>
          <a:r>
            <a:rPr lang="es-ES" sz="4000" b="1" i="0" u="sng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Contradicciones entre centros Institucionales:</a:t>
          </a:r>
        </a:p>
        <a:p>
          <a:pPr algn="ctr" rtl="0"/>
          <a:endParaRPr lang="es-ES" sz="4800" b="1" cap="none" spc="0" dirty="0" smtClean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/>
          <a:r>
            <a:rPr lang="es-ES" sz="4800" b="1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Ministerio de Salubridad y Asistencia Social</a:t>
          </a:r>
        </a:p>
        <a:p>
          <a:pPr algn="ctr" rtl="0"/>
          <a:r>
            <a:rPr lang="es-ES" sz="4800" b="1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vs</a:t>
          </a:r>
        </a:p>
        <a:p>
          <a:pPr algn="ctr" rtl="0"/>
          <a:r>
            <a:rPr lang="es-ES" sz="4800" b="1" i="0" u="none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Universidad de la Habana</a:t>
          </a:r>
          <a:endParaRPr lang="es-ES" sz="4800" b="1" i="0" u="none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B1552-5A5C-4208-BDDA-CB301977FBE7}" type="parTrans" cxnId="{14470E96-596E-4C80-B998-1476824891C8}">
      <dgm:prSet/>
      <dgm:spPr/>
      <dgm:t>
        <a:bodyPr/>
        <a:lstStyle/>
        <a:p>
          <a:endParaRPr lang="es-ES"/>
        </a:p>
      </dgm:t>
    </dgm:pt>
    <dgm:pt modelId="{65C1DEF9-CD75-42AA-8AFE-CD2E8176AC92}" type="sibTrans" cxnId="{14470E96-596E-4C80-B998-1476824891C8}">
      <dgm:prSet/>
      <dgm:spPr/>
      <dgm:t>
        <a:bodyPr/>
        <a:lstStyle/>
        <a:p>
          <a:endParaRPr lang="es-ES"/>
        </a:p>
      </dgm:t>
    </dgm:pt>
    <dgm:pt modelId="{B212DB83-B4CD-49D0-8C7C-429E925F74A7}" type="pres">
      <dgm:prSet presAssocID="{34503876-B129-4342-8427-D323D4C36F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92D9E4C-B877-4CE4-B1DE-6FFD69BB2E41}" type="pres">
      <dgm:prSet presAssocID="{33FC6239-0204-45CE-97A8-30EB36615C6E}" presName="thickLine" presStyleLbl="alignNode1" presStyleIdx="0" presStyleCnt="1"/>
      <dgm:spPr/>
      <dgm:t>
        <a:bodyPr/>
        <a:lstStyle/>
        <a:p>
          <a:endParaRPr lang="es-ES"/>
        </a:p>
      </dgm:t>
    </dgm:pt>
    <dgm:pt modelId="{2F5FCBAF-36E9-416E-8EFD-C91F0D9E1559}" type="pres">
      <dgm:prSet presAssocID="{33FC6239-0204-45CE-97A8-30EB36615C6E}" presName="horz1" presStyleCnt="0"/>
      <dgm:spPr/>
      <dgm:t>
        <a:bodyPr/>
        <a:lstStyle/>
        <a:p>
          <a:endParaRPr lang="es-ES"/>
        </a:p>
      </dgm:t>
    </dgm:pt>
    <dgm:pt modelId="{98D3B7CD-B008-4A17-AC8E-00FF5135DA6B}" type="pres">
      <dgm:prSet presAssocID="{33FC6239-0204-45CE-97A8-30EB36615C6E}" presName="tx1" presStyleLbl="revTx" presStyleIdx="0" presStyleCnt="1" custScaleY="100098"/>
      <dgm:spPr/>
      <dgm:t>
        <a:bodyPr/>
        <a:lstStyle/>
        <a:p>
          <a:endParaRPr lang="es-ES"/>
        </a:p>
      </dgm:t>
    </dgm:pt>
    <dgm:pt modelId="{340A6636-447F-4913-A9D7-A172EBAFC2EB}" type="pres">
      <dgm:prSet presAssocID="{33FC6239-0204-45CE-97A8-30EB36615C6E}" presName="vert1" presStyleCnt="0"/>
      <dgm:spPr/>
      <dgm:t>
        <a:bodyPr/>
        <a:lstStyle/>
        <a:p>
          <a:endParaRPr lang="es-ES"/>
        </a:p>
      </dgm:t>
    </dgm:pt>
  </dgm:ptLst>
  <dgm:cxnLst>
    <dgm:cxn modelId="{259D72A2-6A5A-4687-86E3-8429995F6353}" type="presOf" srcId="{33FC6239-0204-45CE-97A8-30EB36615C6E}" destId="{98D3B7CD-B008-4A17-AC8E-00FF5135DA6B}" srcOrd="0" destOrd="0" presId="urn:microsoft.com/office/officeart/2008/layout/LinedList"/>
    <dgm:cxn modelId="{84C987EE-98E2-42F2-A976-8985372C351E}" type="presOf" srcId="{34503876-B129-4342-8427-D323D4C36F14}" destId="{B212DB83-B4CD-49D0-8C7C-429E925F74A7}" srcOrd="0" destOrd="0" presId="urn:microsoft.com/office/officeart/2008/layout/LinedList"/>
    <dgm:cxn modelId="{14470E96-596E-4C80-B998-1476824891C8}" srcId="{34503876-B129-4342-8427-D323D4C36F14}" destId="{33FC6239-0204-45CE-97A8-30EB36615C6E}" srcOrd="0" destOrd="0" parTransId="{908B1552-5A5C-4208-BDDA-CB301977FBE7}" sibTransId="{65C1DEF9-CD75-42AA-8AFE-CD2E8176AC92}"/>
    <dgm:cxn modelId="{E6ACA0D0-979E-40DB-BCCC-DB8855BC623D}" type="presParOf" srcId="{B212DB83-B4CD-49D0-8C7C-429E925F74A7}" destId="{792D9E4C-B877-4CE4-B1DE-6FFD69BB2E41}" srcOrd="0" destOrd="0" presId="urn:microsoft.com/office/officeart/2008/layout/LinedList"/>
    <dgm:cxn modelId="{1C76FC93-2BF0-4AAA-AFCF-79C5AFEF179A}" type="presParOf" srcId="{B212DB83-B4CD-49D0-8C7C-429E925F74A7}" destId="{2F5FCBAF-36E9-416E-8EFD-C91F0D9E1559}" srcOrd="1" destOrd="0" presId="urn:microsoft.com/office/officeart/2008/layout/LinedList"/>
    <dgm:cxn modelId="{7B95179C-5633-46FE-B0A9-4952BC525E20}" type="presParOf" srcId="{2F5FCBAF-36E9-416E-8EFD-C91F0D9E1559}" destId="{98D3B7CD-B008-4A17-AC8E-00FF5135DA6B}" srcOrd="0" destOrd="0" presId="urn:microsoft.com/office/officeart/2008/layout/LinedList"/>
    <dgm:cxn modelId="{A53A0325-B8E4-4836-8B72-123494480A8B}" type="presParOf" srcId="{2F5FCBAF-36E9-416E-8EFD-C91F0D9E1559}" destId="{340A6636-447F-4913-A9D7-A172EBAFC2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25C5618-DE3F-48EB-B8B5-8C7DD8908F6E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61B4823-1145-4154-9CE3-DC08661679A9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s-ES" sz="2800" b="1" i="1" dirty="0" smtClean="0">
              <a:latin typeface="Arial" panose="020B0604020202020204" pitchFamily="34" charset="0"/>
              <a:cs typeface="Arial" panose="020B0604020202020204" pitchFamily="34" charset="0"/>
            </a:rPr>
            <a:t>Gobierno del Dr. Carlos Prío Socarrás</a:t>
          </a:r>
        </a:p>
        <a:p>
          <a:pPr rtl="0"/>
          <a:r>
            <a:rPr lang="es-ES" sz="2800" b="1" i="1" dirty="0" smtClean="0">
              <a:latin typeface="Arial" panose="020B0604020202020204" pitchFamily="34" charset="0"/>
              <a:cs typeface="Arial" panose="020B0604020202020204" pitchFamily="34" charset="0"/>
            </a:rPr>
            <a:t>(1948-1952)</a:t>
          </a:r>
          <a:endParaRPr lang="es-ES" sz="28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ScaleX="159189" custLinFactNeighborX="321" custLinFactNeighborY="-19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A35F4C73-DEE6-495E-9E5C-CDB3BE8200B0}" type="presOf" srcId="{1EACD155-7976-44B7-B3CA-3C28CD49AF7C}" destId="{FDE0859D-08AF-42C8-B3C1-52C17928FA56}" srcOrd="0" destOrd="0" presId="urn:microsoft.com/office/officeart/2005/8/layout/vList5"/>
    <dgm:cxn modelId="{56F9C116-00B2-4070-97BA-51CD33937C3D}" type="presOf" srcId="{4CC0974E-EE78-4FAD-9C86-43D3EA39CCFC}" destId="{BF397E7C-480D-4E3D-92AB-86DF5CE8771E}" srcOrd="0" destOrd="0" presId="urn:microsoft.com/office/officeart/2005/8/layout/vList5"/>
    <dgm:cxn modelId="{2073B394-CB32-44C1-8B76-8816D0D88037}" type="presParOf" srcId="{FDE0859D-08AF-42C8-B3C1-52C17928FA56}" destId="{8C991630-DCAC-4412-8A81-994733DD0813}" srcOrd="0" destOrd="0" presId="urn:microsoft.com/office/officeart/2005/8/layout/vList5"/>
    <dgm:cxn modelId="{B3FDC682-5DD5-480D-AF3F-F3518592446A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4999A4-0EBF-40C0-B71C-E28A5C18395D}">
      <dgm:prSet custT="1"/>
      <dgm:spPr>
        <a:noFill/>
      </dgm:spPr>
      <dgm:t>
        <a:bodyPr/>
        <a:lstStyle/>
        <a:p>
          <a:pPr algn="ctr" rtl="0"/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’Se caracteriza este período por el </a:t>
          </a:r>
        </a:p>
        <a:p>
          <a:pPr algn="ctr" rtl="0"/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alto nivel de mortalidad provocado por</a:t>
          </a:r>
        </a:p>
        <a:p>
          <a:pPr algn="ctr" rtl="0"/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2800" b="1" u="sng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Tuberculosis</a:t>
          </a:r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ES" sz="2800" b="1" u="sng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Gastroenteritis</a:t>
          </a:r>
          <a:r>
            <a:rPr lang="es-ES" sz="28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(Enfermedades infecciosas)’’</a:t>
          </a:r>
        </a:p>
      </dgm:t>
    </dgm:pt>
    <dgm:pt modelId="{A288DBCA-3BA3-462F-A51B-E0647960F76D}" type="sibTrans" cxnId="{B3D6A3FA-4A0E-4949-A72D-88968915BD6F}">
      <dgm:prSet/>
      <dgm:spPr/>
      <dgm:t>
        <a:bodyPr/>
        <a:lstStyle/>
        <a:p>
          <a:endParaRPr lang="es-ES"/>
        </a:p>
      </dgm:t>
    </dgm:pt>
    <dgm:pt modelId="{A5BFBCBA-59CE-45C7-9851-F6B852497D1A}" type="parTrans" cxnId="{B3D6A3FA-4A0E-4949-A72D-88968915BD6F}">
      <dgm:prSet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36DB22-3080-411F-BC1C-214DCF3E2E86}" type="pres">
      <dgm:prSet presAssocID="{224999A4-0EBF-40C0-B71C-E28A5C18395D}" presName="parentText" presStyleLbl="node1" presStyleIdx="0" presStyleCnt="1" custScaleY="111559" custLinFactNeighborY="83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782FE6-0368-4483-9BF8-1C48561ED6A0}" type="presOf" srcId="{E249376F-CF73-4DFC-B826-A01CA37B9AD8}" destId="{44419EA7-4A9D-4F5B-B7C6-FA08F2CD54BC}" srcOrd="0" destOrd="0" presId="urn:microsoft.com/office/officeart/2005/8/layout/vList2"/>
    <dgm:cxn modelId="{B3D6A3FA-4A0E-4949-A72D-88968915BD6F}" srcId="{E249376F-CF73-4DFC-B826-A01CA37B9AD8}" destId="{224999A4-0EBF-40C0-B71C-E28A5C18395D}" srcOrd="0" destOrd="0" parTransId="{A5BFBCBA-59CE-45C7-9851-F6B852497D1A}" sibTransId="{A288DBCA-3BA3-462F-A51B-E0647960F76D}"/>
    <dgm:cxn modelId="{E3CBB83F-8DD4-4FF9-A5DA-C7A4C69D6ED9}" type="presOf" srcId="{224999A4-0EBF-40C0-B71C-E28A5C18395D}" destId="{4936DB22-3080-411F-BC1C-214DCF3E2E86}" srcOrd="0" destOrd="0" presId="urn:microsoft.com/office/officeart/2005/8/layout/vList2"/>
    <dgm:cxn modelId="{2DDB8A71-0D8E-474A-95AF-702D70173D60}" type="presParOf" srcId="{44419EA7-4A9D-4F5B-B7C6-FA08F2CD54BC}" destId="{4936DB22-3080-411F-BC1C-214DCF3E2E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A272EDB-7C75-4C6C-9941-F6E86DCA13AF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E03486C-6BCE-4719-885A-E55AB5EAC51E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E9CAF9A-9741-4887-94C1-EDC6436D0035}" type="doc">
      <dgm:prSet loTypeId="urn:microsoft.com/office/officeart/2005/8/layout/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4AF316-CF4F-4E32-BC60-D186487A97C5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Fomentación del intercambio científico con Universidades Norteamericanas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4C0D1-BF9C-40FE-8AD3-6A1A71D327C3}" type="parTrans" cxnId="{995F6E57-7D27-47B5-B94B-C37EF78921A8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16DFC9-B318-43DC-8B5C-06E4465B8FA4}" type="sibTrans" cxnId="{995F6E57-7D27-47B5-B94B-C37EF78921A8}">
      <dgm:prSet custT="1"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24D61-CBCC-4019-A5EE-C2DF9A852C73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Reconstrucción de los Hospitales </a:t>
          </a:r>
          <a:r>
            <a:rPr lang="es-ES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Saturnino Lora</a:t>
          </a:r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Lilia Hidalgo</a:t>
          </a:r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b="1" u="sng" dirty="0" smtClean="0">
              <a:latin typeface="Arial" panose="020B0604020202020204" pitchFamily="34" charset="0"/>
              <a:cs typeface="Arial" panose="020B0604020202020204" pitchFamily="34" charset="0"/>
            </a:rPr>
            <a:t>Maternidad e Infancia</a:t>
          </a:r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, entre otros.</a:t>
          </a:r>
          <a:endParaRPr lang="es-E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C7714-3F76-4341-83A8-33B4EC2BE11A}" type="parTrans" cxnId="{7E022065-CE99-41E7-83C5-F034AC8773C3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7A10A-8A28-4F9C-8F27-D57753C02EFF}" type="sibTrans" cxnId="{7E022065-CE99-41E7-83C5-F034AC8773C3}">
      <dgm:prSet custT="1"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F733E-0FA5-4DEE-97D5-B636F456E02C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Desarrollo de  activas campañas  para erradicar Enfermedades Infecciosas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2CF72-16B6-4663-A758-0719ADB32BA6}" type="parTrans" cxnId="{D62418EC-F164-49B1-B7A2-9C32A4CE83E5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47339-30F8-4FEB-A501-41E5F729BE7B}" type="sibTrans" cxnId="{D62418EC-F164-49B1-B7A2-9C32A4CE83E5}">
      <dgm:prSet custT="1"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3C70B-37CC-4498-8278-21BD256A5B66}">
      <dgm:prSet custT="1"/>
      <dgm:spPr/>
      <dgm:t>
        <a:bodyPr/>
        <a:lstStyle/>
        <a:p>
          <a:pPr rtl="0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Promulgación de la Ley del retiro médico</a:t>
          </a:r>
          <a:endParaRPr lang="es-E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7E76C-93D4-4303-BAB7-037E2FB823FC}" type="parTrans" cxnId="{98E7C196-131F-40A2-BA76-19C87E69E06C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06EB1-D39B-41BC-85BE-B7507F6612D6}" type="sibTrans" cxnId="{98E7C196-131F-40A2-BA76-19C87E69E06C}">
      <dgm:prSet/>
      <dgm:spPr/>
      <dgm:t>
        <a:bodyPr/>
        <a:lstStyle/>
        <a:p>
          <a:endParaRPr lang="es-E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4676A-3FBA-4190-B1E0-BE9765E01D58}" type="pres">
      <dgm:prSet presAssocID="{7E9CAF9A-9741-4887-94C1-EDC6436D00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8DE767-B57C-4D55-8B37-5BD9CFE2AD29}" type="pres">
      <dgm:prSet presAssocID="{C34AF316-CF4F-4E32-BC60-D186487A97C5}" presName="node" presStyleLbl="node1" presStyleIdx="0" presStyleCnt="4" custScaleX="127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45281C-05A2-469F-933D-11681A977C94}" type="pres">
      <dgm:prSet presAssocID="{3416DFC9-B318-43DC-8B5C-06E4465B8FA4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4F056D7-F80E-41A4-9F26-39F4DACC0E06}" type="pres">
      <dgm:prSet presAssocID="{3416DFC9-B318-43DC-8B5C-06E4465B8FA4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34D9766-B6E7-4E4E-9B86-1F95E3AE48FD}" type="pres">
      <dgm:prSet presAssocID="{7E224D61-CBCC-4019-A5EE-C2DF9A852C73}" presName="node" presStyleLbl="node1" presStyleIdx="1" presStyleCnt="4" custScaleX="1203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65795D-D8D7-4758-9A38-F5D1AABACE81}" type="pres">
      <dgm:prSet presAssocID="{B8A7A10A-8A28-4F9C-8F27-D57753C02EFF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8FFECED-F445-45BF-A46E-BC8FADDC1A4D}" type="pres">
      <dgm:prSet presAssocID="{B8A7A10A-8A28-4F9C-8F27-D57753C02EFF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BFCEF738-16A7-4EFC-8333-ED7E83296B78}" type="pres">
      <dgm:prSet presAssocID="{3D6F733E-0FA5-4DEE-97D5-B636F456E02C}" presName="node" presStyleLbl="node1" presStyleIdx="2" presStyleCnt="4" custScaleX="1186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A88A7-81B9-4CD6-932C-ED8EED8540A0}" type="pres">
      <dgm:prSet presAssocID="{ADA47339-30F8-4FEB-A501-41E5F729BE7B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69EB405-1ABF-46B4-A898-BC99235206DC}" type="pres">
      <dgm:prSet presAssocID="{ADA47339-30F8-4FEB-A501-41E5F729BE7B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DCA38FC-9708-4D30-858C-88BC800E8E84}" type="pres">
      <dgm:prSet presAssocID="{99F3C70B-37CC-4498-8278-21BD256A5B66}" presName="node" presStyleLbl="node1" presStyleIdx="3" presStyleCnt="4" custScaleX="108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73AA42-76E8-4404-AB00-AD122C53D8A1}" type="presOf" srcId="{7E224D61-CBCC-4019-A5EE-C2DF9A852C73}" destId="{234D9766-B6E7-4E4E-9B86-1F95E3AE48FD}" srcOrd="0" destOrd="0" presId="urn:microsoft.com/office/officeart/2005/8/layout/process1"/>
    <dgm:cxn modelId="{98FC90C6-8141-4152-BCBE-4E207FDE4D81}" type="presOf" srcId="{ADA47339-30F8-4FEB-A501-41E5F729BE7B}" destId="{269EB405-1ABF-46B4-A898-BC99235206DC}" srcOrd="1" destOrd="0" presId="urn:microsoft.com/office/officeart/2005/8/layout/process1"/>
    <dgm:cxn modelId="{22FAADB9-4037-4D25-A496-3CE52E61AC36}" type="presOf" srcId="{3416DFC9-B318-43DC-8B5C-06E4465B8FA4}" destId="{04F056D7-F80E-41A4-9F26-39F4DACC0E06}" srcOrd="1" destOrd="0" presId="urn:microsoft.com/office/officeart/2005/8/layout/process1"/>
    <dgm:cxn modelId="{C0BC0850-E8BE-48F1-8F66-698142CA7044}" type="presOf" srcId="{B8A7A10A-8A28-4F9C-8F27-D57753C02EFF}" destId="{4365795D-D8D7-4758-9A38-F5D1AABACE81}" srcOrd="0" destOrd="0" presId="urn:microsoft.com/office/officeart/2005/8/layout/process1"/>
    <dgm:cxn modelId="{995F6E57-7D27-47B5-B94B-C37EF78921A8}" srcId="{7E9CAF9A-9741-4887-94C1-EDC6436D0035}" destId="{C34AF316-CF4F-4E32-BC60-D186487A97C5}" srcOrd="0" destOrd="0" parTransId="{7334C0D1-BF9C-40FE-8AD3-6A1A71D327C3}" sibTransId="{3416DFC9-B318-43DC-8B5C-06E4465B8FA4}"/>
    <dgm:cxn modelId="{EFF8F633-A074-4177-93AA-A1220E1C6C6B}" type="presOf" srcId="{3D6F733E-0FA5-4DEE-97D5-B636F456E02C}" destId="{BFCEF738-16A7-4EFC-8333-ED7E83296B78}" srcOrd="0" destOrd="0" presId="urn:microsoft.com/office/officeart/2005/8/layout/process1"/>
    <dgm:cxn modelId="{6BC64C92-4F11-44C8-9C20-CF3E2786D7D6}" type="presOf" srcId="{99F3C70B-37CC-4498-8278-21BD256A5B66}" destId="{6DCA38FC-9708-4D30-858C-88BC800E8E84}" srcOrd="0" destOrd="0" presId="urn:microsoft.com/office/officeart/2005/8/layout/process1"/>
    <dgm:cxn modelId="{7E022065-CE99-41E7-83C5-F034AC8773C3}" srcId="{7E9CAF9A-9741-4887-94C1-EDC6436D0035}" destId="{7E224D61-CBCC-4019-A5EE-C2DF9A852C73}" srcOrd="1" destOrd="0" parTransId="{76EC7714-3F76-4341-83A8-33B4EC2BE11A}" sibTransId="{B8A7A10A-8A28-4F9C-8F27-D57753C02EFF}"/>
    <dgm:cxn modelId="{93909570-55FA-43B9-A577-F920E837C6DE}" type="presOf" srcId="{B8A7A10A-8A28-4F9C-8F27-D57753C02EFF}" destId="{C8FFECED-F445-45BF-A46E-BC8FADDC1A4D}" srcOrd="1" destOrd="0" presId="urn:microsoft.com/office/officeart/2005/8/layout/process1"/>
    <dgm:cxn modelId="{98E7C196-131F-40A2-BA76-19C87E69E06C}" srcId="{7E9CAF9A-9741-4887-94C1-EDC6436D0035}" destId="{99F3C70B-37CC-4498-8278-21BD256A5B66}" srcOrd="3" destOrd="0" parTransId="{11B7E76C-93D4-4303-BAB7-037E2FB823FC}" sibTransId="{8F306EB1-D39B-41BC-85BE-B7507F6612D6}"/>
    <dgm:cxn modelId="{854E5206-0F95-4018-9B3B-07ED9E22844B}" type="presOf" srcId="{ADA47339-30F8-4FEB-A501-41E5F729BE7B}" destId="{CA0A88A7-81B9-4CD6-932C-ED8EED8540A0}" srcOrd="0" destOrd="0" presId="urn:microsoft.com/office/officeart/2005/8/layout/process1"/>
    <dgm:cxn modelId="{B86E75B8-C26B-4DBB-B83D-CA8DA83F1D2F}" type="presOf" srcId="{7E9CAF9A-9741-4887-94C1-EDC6436D0035}" destId="{6324676A-3FBA-4190-B1E0-BE9765E01D58}" srcOrd="0" destOrd="0" presId="urn:microsoft.com/office/officeart/2005/8/layout/process1"/>
    <dgm:cxn modelId="{2FF4A61D-C45D-4E34-A0A8-DE84F1D83116}" type="presOf" srcId="{C34AF316-CF4F-4E32-BC60-D186487A97C5}" destId="{FB8DE767-B57C-4D55-8B37-5BD9CFE2AD29}" srcOrd="0" destOrd="0" presId="urn:microsoft.com/office/officeart/2005/8/layout/process1"/>
    <dgm:cxn modelId="{D62418EC-F164-49B1-B7A2-9C32A4CE83E5}" srcId="{7E9CAF9A-9741-4887-94C1-EDC6436D0035}" destId="{3D6F733E-0FA5-4DEE-97D5-B636F456E02C}" srcOrd="2" destOrd="0" parTransId="{C5B2CF72-16B6-4663-A758-0719ADB32BA6}" sibTransId="{ADA47339-30F8-4FEB-A501-41E5F729BE7B}"/>
    <dgm:cxn modelId="{A6586FA5-A1E9-4D2C-B5AF-4E5BDCC0CCEF}" type="presOf" srcId="{3416DFC9-B318-43DC-8B5C-06E4465B8FA4}" destId="{3D45281C-05A2-469F-933D-11681A977C94}" srcOrd="0" destOrd="0" presId="urn:microsoft.com/office/officeart/2005/8/layout/process1"/>
    <dgm:cxn modelId="{42B34B00-1870-4FE4-B40B-EAF225855F29}" type="presParOf" srcId="{6324676A-3FBA-4190-B1E0-BE9765E01D58}" destId="{FB8DE767-B57C-4D55-8B37-5BD9CFE2AD29}" srcOrd="0" destOrd="0" presId="urn:microsoft.com/office/officeart/2005/8/layout/process1"/>
    <dgm:cxn modelId="{58FDE2D6-3EB5-4951-B5EE-535FA3E3BB7A}" type="presParOf" srcId="{6324676A-3FBA-4190-B1E0-BE9765E01D58}" destId="{3D45281C-05A2-469F-933D-11681A977C94}" srcOrd="1" destOrd="0" presId="urn:microsoft.com/office/officeart/2005/8/layout/process1"/>
    <dgm:cxn modelId="{4EC7EC34-6E19-48C5-BBFD-DE364A403506}" type="presParOf" srcId="{3D45281C-05A2-469F-933D-11681A977C94}" destId="{04F056D7-F80E-41A4-9F26-39F4DACC0E06}" srcOrd="0" destOrd="0" presId="urn:microsoft.com/office/officeart/2005/8/layout/process1"/>
    <dgm:cxn modelId="{1F75630E-D544-4662-8640-A260E776EEBC}" type="presParOf" srcId="{6324676A-3FBA-4190-B1E0-BE9765E01D58}" destId="{234D9766-B6E7-4E4E-9B86-1F95E3AE48FD}" srcOrd="2" destOrd="0" presId="urn:microsoft.com/office/officeart/2005/8/layout/process1"/>
    <dgm:cxn modelId="{3DA108CB-51B2-4408-8982-64FF0D04EC44}" type="presParOf" srcId="{6324676A-3FBA-4190-B1E0-BE9765E01D58}" destId="{4365795D-D8D7-4758-9A38-F5D1AABACE81}" srcOrd="3" destOrd="0" presId="urn:microsoft.com/office/officeart/2005/8/layout/process1"/>
    <dgm:cxn modelId="{B712FEF9-914D-4EE7-98FF-060910B20E27}" type="presParOf" srcId="{4365795D-D8D7-4758-9A38-F5D1AABACE81}" destId="{C8FFECED-F445-45BF-A46E-BC8FADDC1A4D}" srcOrd="0" destOrd="0" presId="urn:microsoft.com/office/officeart/2005/8/layout/process1"/>
    <dgm:cxn modelId="{676D3949-8DCA-43C9-896F-479B4CF00FA0}" type="presParOf" srcId="{6324676A-3FBA-4190-B1E0-BE9765E01D58}" destId="{BFCEF738-16A7-4EFC-8333-ED7E83296B78}" srcOrd="4" destOrd="0" presId="urn:microsoft.com/office/officeart/2005/8/layout/process1"/>
    <dgm:cxn modelId="{7C6574BC-527E-4FB8-9A3D-C5B2469AEC73}" type="presParOf" srcId="{6324676A-3FBA-4190-B1E0-BE9765E01D58}" destId="{CA0A88A7-81B9-4CD6-932C-ED8EED8540A0}" srcOrd="5" destOrd="0" presId="urn:microsoft.com/office/officeart/2005/8/layout/process1"/>
    <dgm:cxn modelId="{1CEBAA8A-121F-488A-92A6-9A6A973D9238}" type="presParOf" srcId="{CA0A88A7-81B9-4CD6-932C-ED8EED8540A0}" destId="{269EB405-1ABF-46B4-A898-BC99235206DC}" srcOrd="0" destOrd="0" presId="urn:microsoft.com/office/officeart/2005/8/layout/process1"/>
    <dgm:cxn modelId="{902DD2E5-E687-4D61-BC40-8FDCA874A047}" type="presParOf" srcId="{6324676A-3FBA-4190-B1E0-BE9765E01D58}" destId="{6DCA38FC-9708-4D30-858C-88BC800E8E8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s-ES" sz="4000" b="1" i="1" dirty="0" smtClean="0">
              <a:latin typeface="Arial" panose="020B0604020202020204" pitchFamily="34" charset="0"/>
              <a:cs typeface="Arial" panose="020B0604020202020204" pitchFamily="34" charset="0"/>
            </a:rPr>
            <a:t>Objetivo</a:t>
          </a:r>
          <a:r>
            <a:rPr lang="es-ES" sz="3300" dirty="0" smtClean="0"/>
            <a:t> </a:t>
          </a:r>
          <a:endParaRPr lang="es-ES" sz="3300" dirty="0"/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LinFactNeighborX="321" custLinFactNeighborY="-19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313E11-44AC-4C95-9482-0A689410ED85}" type="presOf" srcId="{4CC0974E-EE78-4FAD-9C86-43D3EA39CCFC}" destId="{BF397E7C-480D-4E3D-92AB-86DF5CE8771E}" srcOrd="0" destOrd="0" presId="urn:microsoft.com/office/officeart/2005/8/layout/vList5"/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2CA2C410-508C-4227-90C7-1DF084BBE0FB}" type="presOf" srcId="{1EACD155-7976-44B7-B3CA-3C28CD49AF7C}" destId="{FDE0859D-08AF-42C8-B3C1-52C17928FA56}" srcOrd="0" destOrd="0" presId="urn:microsoft.com/office/officeart/2005/8/layout/vList5"/>
    <dgm:cxn modelId="{96D2461F-2CE3-4B03-A42D-DB5B6989015F}" type="presParOf" srcId="{FDE0859D-08AF-42C8-B3C1-52C17928FA56}" destId="{8C991630-DCAC-4412-8A81-994733DD0813}" srcOrd="0" destOrd="0" presId="urn:microsoft.com/office/officeart/2005/8/layout/vList5"/>
    <dgm:cxn modelId="{F03F5BDA-3DDF-43B8-AFB7-3958B172C5E8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977977ED-239B-4FF1-8859-9B936165AA65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AD0442A-6E60-4129-AAD2-2072E86A9CCE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3364036-4927-4B36-B1B3-369691D8CAEB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47334F2-9141-4C63-B370-BFD010F426F4}" type="presOf" srcId="{E249376F-CF73-4DFC-B826-A01CA37B9AD8}" destId="{44419EA7-4A9D-4F5B-B7C6-FA08F2CD54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8CC241C-9186-49AA-96D6-5D947C5D1BB4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49B8B72D-FF0D-4222-BD97-9DD1D1B908EA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D97D5E14-FA99-46D8-8E8E-C2680C0E7A7A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A35600-5C87-4A7B-9026-E5436153F937}">
      <dgm:prSet custT="1"/>
      <dgm:spPr/>
      <dgm:t>
        <a:bodyPr/>
        <a:lstStyle/>
        <a:p>
          <a:pPr algn="ctr" rtl="0"/>
          <a:r>
            <a:rPr lang="es-ES" sz="4400" b="1" u="sng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Dr. Ortelio Fortún realiza Investigación  titulada: </a:t>
          </a:r>
          <a:endParaRPr lang="es-ES" sz="4400" b="1" u="sng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2ACCD83-CFCC-4932-8217-85C4EBCA9BA0}" type="parTrans" cxnId="{E3FB857C-BC43-4F08-A96E-C53E91FD97CB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0CDFD079-0C7F-41BD-AE80-3E27B5E79707}" type="sibTrans" cxnId="{E3FB857C-BC43-4F08-A96E-C53E91FD97CB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95A7AF1-68FD-4F4D-9E93-FBA78BD2D3B0}">
      <dgm:prSet custT="1"/>
      <dgm:spPr/>
      <dgm:t>
        <a:bodyPr/>
        <a:lstStyle/>
        <a:p>
          <a:pPr algn="ctr" rtl="0"/>
          <a:endParaRPr lang="es-ES" sz="4400" b="1" i="1" cap="none" spc="0" dirty="0" smtClean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  <a:p>
          <a:pPr algn="ctr" rtl="0"/>
          <a:r>
            <a:rPr lang="es-ES" sz="4400" b="1" i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‘</a:t>
          </a:r>
          <a:r>
            <a:rPr lang="es-ES" sz="5400" b="1" i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’Revisión estadística sobre las causas más frecuentes de mortalidad y morbilidad en Cuba.</a:t>
          </a:r>
          <a:r>
            <a:rPr lang="en-US" sz="5400" b="1" i="1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’’</a:t>
          </a:r>
          <a:endParaRPr lang="es-ES" sz="5400" b="1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53DDD09-12D4-4B37-8AF1-4914C0BD989A}" type="parTrans" cxnId="{4FA30757-5820-4F24-9E99-088B232A98A0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C436F3A-BB83-495E-A658-617E40C9C728}" type="sibTrans" cxnId="{4FA30757-5820-4F24-9E99-088B232A98A0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BD524DF4-7BF9-4D14-85C8-287B33865EF9}" type="pres">
      <dgm:prSet presAssocID="{D97D5E14-FA99-46D8-8E8E-C2680C0E7A7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1F0DF7B-898C-487A-A5B2-21F894FF1358}" type="pres">
      <dgm:prSet presAssocID="{91A35600-5C87-4A7B-9026-E5436153F937}" presName="thickLine" presStyleLbl="alignNode1" presStyleIdx="0" presStyleCnt="2"/>
      <dgm:spPr/>
      <dgm:t>
        <a:bodyPr/>
        <a:lstStyle/>
        <a:p>
          <a:endParaRPr lang="es-ES"/>
        </a:p>
      </dgm:t>
    </dgm:pt>
    <dgm:pt modelId="{9AC1AF25-B23D-4E3A-863B-2D633DE14E3F}" type="pres">
      <dgm:prSet presAssocID="{91A35600-5C87-4A7B-9026-E5436153F937}" presName="horz1" presStyleCnt="0"/>
      <dgm:spPr/>
      <dgm:t>
        <a:bodyPr/>
        <a:lstStyle/>
        <a:p>
          <a:endParaRPr lang="es-ES"/>
        </a:p>
      </dgm:t>
    </dgm:pt>
    <dgm:pt modelId="{3B4B24E4-9503-48FE-B054-C946846EFDC1}" type="pres">
      <dgm:prSet presAssocID="{91A35600-5C87-4A7B-9026-E5436153F937}" presName="tx1" presStyleLbl="revTx" presStyleIdx="0" presStyleCnt="2" custScaleY="23237" custLinFactNeighborX="323" custLinFactNeighborY="-7981"/>
      <dgm:spPr/>
      <dgm:t>
        <a:bodyPr/>
        <a:lstStyle/>
        <a:p>
          <a:endParaRPr lang="es-ES"/>
        </a:p>
      </dgm:t>
    </dgm:pt>
    <dgm:pt modelId="{3E40586E-D3E7-418B-A737-5E0B53B9C9A3}" type="pres">
      <dgm:prSet presAssocID="{91A35600-5C87-4A7B-9026-E5436153F937}" presName="vert1" presStyleCnt="0"/>
      <dgm:spPr/>
      <dgm:t>
        <a:bodyPr/>
        <a:lstStyle/>
        <a:p>
          <a:endParaRPr lang="es-ES"/>
        </a:p>
      </dgm:t>
    </dgm:pt>
    <dgm:pt modelId="{45497E16-65CE-4737-A964-9E0FBD401FEA}" type="pres">
      <dgm:prSet presAssocID="{795A7AF1-68FD-4F4D-9E93-FBA78BD2D3B0}" presName="thickLine" presStyleLbl="alignNode1" presStyleIdx="1" presStyleCnt="2"/>
      <dgm:spPr/>
      <dgm:t>
        <a:bodyPr/>
        <a:lstStyle/>
        <a:p>
          <a:endParaRPr lang="es-ES"/>
        </a:p>
      </dgm:t>
    </dgm:pt>
    <dgm:pt modelId="{49403795-B109-4A95-8B43-E5CFA3E05C9D}" type="pres">
      <dgm:prSet presAssocID="{795A7AF1-68FD-4F4D-9E93-FBA78BD2D3B0}" presName="horz1" presStyleCnt="0"/>
      <dgm:spPr/>
      <dgm:t>
        <a:bodyPr/>
        <a:lstStyle/>
        <a:p>
          <a:endParaRPr lang="es-ES"/>
        </a:p>
      </dgm:t>
    </dgm:pt>
    <dgm:pt modelId="{1F2C6BED-4B40-49C2-B467-DDE12C2CD8C0}" type="pres">
      <dgm:prSet presAssocID="{795A7AF1-68FD-4F4D-9E93-FBA78BD2D3B0}" presName="tx1" presStyleLbl="revTx" presStyleIdx="1" presStyleCnt="2" custScaleY="69168" custLinFactNeighborX="-646" custLinFactNeighborY="-8698"/>
      <dgm:spPr/>
      <dgm:t>
        <a:bodyPr/>
        <a:lstStyle/>
        <a:p>
          <a:endParaRPr lang="es-ES"/>
        </a:p>
      </dgm:t>
    </dgm:pt>
    <dgm:pt modelId="{2ABD0A06-70A6-4825-9E1F-250AD1F40EAF}" type="pres">
      <dgm:prSet presAssocID="{795A7AF1-68FD-4F4D-9E93-FBA78BD2D3B0}" presName="vert1" presStyleCnt="0"/>
      <dgm:spPr/>
      <dgm:t>
        <a:bodyPr/>
        <a:lstStyle/>
        <a:p>
          <a:endParaRPr lang="es-ES"/>
        </a:p>
      </dgm:t>
    </dgm:pt>
  </dgm:ptLst>
  <dgm:cxnLst>
    <dgm:cxn modelId="{4FA30757-5820-4F24-9E99-088B232A98A0}" srcId="{D97D5E14-FA99-46D8-8E8E-C2680C0E7A7A}" destId="{795A7AF1-68FD-4F4D-9E93-FBA78BD2D3B0}" srcOrd="1" destOrd="0" parTransId="{553DDD09-12D4-4B37-8AF1-4914C0BD989A}" sibTransId="{FC436F3A-BB83-495E-A658-617E40C9C728}"/>
    <dgm:cxn modelId="{CEC7F4EC-3C46-4D4B-8E8D-0792C62649B7}" type="presOf" srcId="{91A35600-5C87-4A7B-9026-E5436153F937}" destId="{3B4B24E4-9503-48FE-B054-C946846EFDC1}" srcOrd="0" destOrd="0" presId="urn:microsoft.com/office/officeart/2008/layout/LinedList"/>
    <dgm:cxn modelId="{E3FB857C-BC43-4F08-A96E-C53E91FD97CB}" srcId="{D97D5E14-FA99-46D8-8E8E-C2680C0E7A7A}" destId="{91A35600-5C87-4A7B-9026-E5436153F937}" srcOrd="0" destOrd="0" parTransId="{A2ACCD83-CFCC-4932-8217-85C4EBCA9BA0}" sibTransId="{0CDFD079-0C7F-41BD-AE80-3E27B5E79707}"/>
    <dgm:cxn modelId="{E4B40E35-EA07-4094-AEA0-89D32C42AE70}" type="presOf" srcId="{D97D5E14-FA99-46D8-8E8E-C2680C0E7A7A}" destId="{BD524DF4-7BF9-4D14-85C8-287B33865EF9}" srcOrd="0" destOrd="0" presId="urn:microsoft.com/office/officeart/2008/layout/LinedList"/>
    <dgm:cxn modelId="{9CF76D83-F1B1-4ABD-BE7E-0D718547A7AC}" type="presOf" srcId="{795A7AF1-68FD-4F4D-9E93-FBA78BD2D3B0}" destId="{1F2C6BED-4B40-49C2-B467-DDE12C2CD8C0}" srcOrd="0" destOrd="0" presId="urn:microsoft.com/office/officeart/2008/layout/LinedList"/>
    <dgm:cxn modelId="{8449E288-405A-40A5-A13F-254A8EDBA26D}" type="presParOf" srcId="{BD524DF4-7BF9-4D14-85C8-287B33865EF9}" destId="{B1F0DF7B-898C-487A-A5B2-21F894FF1358}" srcOrd="0" destOrd="0" presId="urn:microsoft.com/office/officeart/2008/layout/LinedList"/>
    <dgm:cxn modelId="{CDF93B49-CE03-439A-BED4-938AA9C6EE22}" type="presParOf" srcId="{BD524DF4-7BF9-4D14-85C8-287B33865EF9}" destId="{9AC1AF25-B23D-4E3A-863B-2D633DE14E3F}" srcOrd="1" destOrd="0" presId="urn:microsoft.com/office/officeart/2008/layout/LinedList"/>
    <dgm:cxn modelId="{3C7F6F89-A8F4-4433-A604-7678501286C6}" type="presParOf" srcId="{9AC1AF25-B23D-4E3A-863B-2D633DE14E3F}" destId="{3B4B24E4-9503-48FE-B054-C946846EFDC1}" srcOrd="0" destOrd="0" presId="urn:microsoft.com/office/officeart/2008/layout/LinedList"/>
    <dgm:cxn modelId="{CA686785-F26F-4886-A7F7-67960D204AD8}" type="presParOf" srcId="{9AC1AF25-B23D-4E3A-863B-2D633DE14E3F}" destId="{3E40586E-D3E7-418B-A737-5E0B53B9C9A3}" srcOrd="1" destOrd="0" presId="urn:microsoft.com/office/officeart/2008/layout/LinedList"/>
    <dgm:cxn modelId="{82FBF7BD-6840-41C2-BA6D-99E8C7552A9F}" type="presParOf" srcId="{BD524DF4-7BF9-4D14-85C8-287B33865EF9}" destId="{45497E16-65CE-4737-A964-9E0FBD401FEA}" srcOrd="2" destOrd="0" presId="urn:microsoft.com/office/officeart/2008/layout/LinedList"/>
    <dgm:cxn modelId="{0F795F78-3BFC-4E5E-ABB0-9C190412E7E6}" type="presParOf" srcId="{BD524DF4-7BF9-4D14-85C8-287B33865EF9}" destId="{49403795-B109-4A95-8B43-E5CFA3E05C9D}" srcOrd="3" destOrd="0" presId="urn:microsoft.com/office/officeart/2008/layout/LinedList"/>
    <dgm:cxn modelId="{4AF1616D-453B-4754-8BD9-562DFD765F12}" type="presParOf" srcId="{49403795-B109-4A95-8B43-E5CFA3E05C9D}" destId="{1F2C6BED-4B40-49C2-B467-DDE12C2CD8C0}" srcOrd="0" destOrd="0" presId="urn:microsoft.com/office/officeart/2008/layout/LinedList"/>
    <dgm:cxn modelId="{C6F3A886-76F3-4C58-B821-1A92937F3E25}" type="presParOf" srcId="{49403795-B109-4A95-8B43-E5CFA3E05C9D}" destId="{2ABD0A06-70A6-4825-9E1F-250AD1F40E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0E9A56B-45D6-4B14-8110-B51D870A001C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659832B-9B82-497D-B105-8DA57A7952B8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FC37A2C-D53A-4B3C-8C69-BFD9E383B78D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n-US" sz="4000" b="1" i="1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S" sz="4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LinFactNeighborX="321" custLinFactNeighborY="1970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303EB2-20A4-4F95-AC56-62C9E6274535}" type="presOf" srcId="{4CC0974E-EE78-4FAD-9C86-43D3EA39CCFC}" destId="{BF397E7C-480D-4E3D-92AB-86DF5CE8771E}" srcOrd="0" destOrd="0" presId="urn:microsoft.com/office/officeart/2005/8/layout/vList5"/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9999CB68-55FB-45CE-AB7A-C1402A49595A}" type="presOf" srcId="{1EACD155-7976-44B7-B3CA-3C28CD49AF7C}" destId="{FDE0859D-08AF-42C8-B3C1-52C17928FA56}" srcOrd="0" destOrd="0" presId="urn:microsoft.com/office/officeart/2005/8/layout/vList5"/>
    <dgm:cxn modelId="{C71D8E24-EDCC-4079-B18A-B2631125BC73}" type="presParOf" srcId="{FDE0859D-08AF-42C8-B3C1-52C17928FA56}" destId="{8C991630-DCAC-4412-8A81-994733DD0813}" srcOrd="0" destOrd="0" presId="urn:microsoft.com/office/officeart/2005/8/layout/vList5"/>
    <dgm:cxn modelId="{378FC93A-87CF-496F-A1C9-FA81CE630791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AC8C5A2-500C-4A89-B938-42DEC3238196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D5371E36-8D40-4033-B615-4F068FF9B66A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s-ES" sz="2800" b="1" i="1" dirty="0" smtClean="0">
              <a:latin typeface="Arial" panose="020B0604020202020204" pitchFamily="34" charset="0"/>
              <a:cs typeface="Arial" panose="020B0604020202020204" pitchFamily="34" charset="0"/>
            </a:rPr>
            <a:t>Gobierno del General Fulgencio Batista</a:t>
          </a:r>
        </a:p>
        <a:p>
          <a:pPr rtl="0"/>
          <a:r>
            <a:rPr lang="es-ES" sz="2800" b="1" i="1" dirty="0" smtClean="0">
              <a:latin typeface="Arial" panose="020B0604020202020204" pitchFamily="34" charset="0"/>
              <a:cs typeface="Arial" panose="020B0604020202020204" pitchFamily="34" charset="0"/>
            </a:rPr>
            <a:t>(1952-1959)</a:t>
          </a:r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ScaleX="159189" custLinFactNeighborX="321" custLinFactNeighborY="-19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688B18C4-D3A0-4DD7-8CCC-7A45C73E758B}" type="presOf" srcId="{1EACD155-7976-44B7-B3CA-3C28CD49AF7C}" destId="{FDE0859D-08AF-42C8-B3C1-52C17928FA56}" srcOrd="0" destOrd="0" presId="urn:microsoft.com/office/officeart/2005/8/layout/vList5"/>
    <dgm:cxn modelId="{D2C7B3CF-9194-4DFC-939A-1E02FCA560F6}" type="presOf" srcId="{4CC0974E-EE78-4FAD-9C86-43D3EA39CCFC}" destId="{BF397E7C-480D-4E3D-92AB-86DF5CE8771E}" srcOrd="0" destOrd="0" presId="urn:microsoft.com/office/officeart/2005/8/layout/vList5"/>
    <dgm:cxn modelId="{65D78278-E70D-4AF6-BB76-9164A42C7BDC}" type="presParOf" srcId="{FDE0859D-08AF-42C8-B3C1-52C17928FA56}" destId="{8C991630-DCAC-4412-8A81-994733DD0813}" srcOrd="0" destOrd="0" presId="urn:microsoft.com/office/officeart/2005/8/layout/vList5"/>
    <dgm:cxn modelId="{3CA1FAC4-6CE8-4C3A-B729-393B00ABBA5F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5788A3D-EAE2-4C5D-9FDD-6D70FDFB020B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326343-D495-45B7-986B-6C74688C7315}">
      <dgm:prSet custT="1"/>
      <dgm:spPr/>
      <dgm:t>
        <a:bodyPr/>
        <a:lstStyle/>
        <a:p>
          <a:pPr rtl="0"/>
          <a:r>
            <a:rPr lang="es-ES" sz="2400" b="1" dirty="0" smtClean="0"/>
            <a:t>Clínica de Cirugía Cardiovascular y Cirugía </a:t>
          </a:r>
        </a:p>
        <a:p>
          <a:pPr rtl="0"/>
          <a:r>
            <a:rPr lang="es-ES" sz="2400" b="1" dirty="0" smtClean="0"/>
            <a:t>Torácica en el Hospital ‘’Nuestra Señora </a:t>
          </a:r>
        </a:p>
        <a:p>
          <a:pPr rtl="0"/>
          <a:r>
            <a:rPr lang="es-ES" sz="2400" b="1" dirty="0" smtClean="0"/>
            <a:t>de las Mercedez’’ en la Habana.</a:t>
          </a:r>
          <a:endParaRPr lang="es-ES" sz="2400" dirty="0"/>
        </a:p>
      </dgm:t>
    </dgm:pt>
    <dgm:pt modelId="{7C690AB8-BC30-47A5-8E5C-BA1529B989C5}" type="parTrans" cxnId="{D43F04E3-4525-44D5-8790-BB5E3A2B7055}">
      <dgm:prSet/>
      <dgm:spPr/>
      <dgm:t>
        <a:bodyPr/>
        <a:lstStyle/>
        <a:p>
          <a:endParaRPr lang="es-ES" sz="1400"/>
        </a:p>
      </dgm:t>
    </dgm:pt>
    <dgm:pt modelId="{9FC33C77-AA14-47B8-9E93-91D3B2DB3F06}" type="sibTrans" cxnId="{D43F04E3-4525-44D5-8790-BB5E3A2B7055}">
      <dgm:prSet/>
      <dgm:spPr/>
      <dgm:t>
        <a:bodyPr/>
        <a:lstStyle/>
        <a:p>
          <a:endParaRPr lang="es-ES" sz="1400"/>
        </a:p>
      </dgm:t>
    </dgm:pt>
    <dgm:pt modelId="{186EFA90-8E08-41E4-86CD-CAA73AAF2389}">
      <dgm:prSet custT="1"/>
      <dgm:spPr/>
      <dgm:t>
        <a:bodyPr/>
        <a:lstStyle/>
        <a:p>
          <a:pPr rtl="0"/>
          <a:r>
            <a:rPr lang="es-ES" sz="2400" b="1" dirty="0" smtClean="0"/>
            <a:t>Servicio de Cardiología para el tratamiento </a:t>
          </a:r>
        </a:p>
        <a:p>
          <a:pPr rtl="0"/>
          <a:r>
            <a:rPr lang="es-ES" sz="2400" b="1" dirty="0" smtClean="0"/>
            <a:t>de la Trombosis Coronaria en el </a:t>
          </a:r>
        </a:p>
        <a:p>
          <a:pPr rtl="0"/>
          <a:r>
            <a:rPr lang="es-ES" sz="2400" b="1" dirty="0" smtClean="0"/>
            <a:t>Hospital ‘’Lilia Hidalgo’’ de la Habana.</a:t>
          </a:r>
          <a:endParaRPr lang="es-ES" sz="2400" dirty="0"/>
        </a:p>
      </dgm:t>
    </dgm:pt>
    <dgm:pt modelId="{FF0D80E5-E937-4832-89C2-572CEFB60B01}" type="parTrans" cxnId="{9AAC7AD9-EF5B-41B4-B697-EFEE6B55192E}">
      <dgm:prSet/>
      <dgm:spPr/>
      <dgm:t>
        <a:bodyPr/>
        <a:lstStyle/>
        <a:p>
          <a:endParaRPr lang="es-ES" sz="1400"/>
        </a:p>
      </dgm:t>
    </dgm:pt>
    <dgm:pt modelId="{BD9A7E32-2DD1-42FB-9051-BC66E84A3645}" type="sibTrans" cxnId="{9AAC7AD9-EF5B-41B4-B697-EFEE6B55192E}">
      <dgm:prSet/>
      <dgm:spPr/>
      <dgm:t>
        <a:bodyPr/>
        <a:lstStyle/>
        <a:p>
          <a:endParaRPr lang="es-ES" sz="1400"/>
        </a:p>
      </dgm:t>
    </dgm:pt>
    <dgm:pt modelId="{85740E45-CEBF-4E53-81CE-D09052FCE72D}" type="pres">
      <dgm:prSet presAssocID="{A5788A3D-EAE2-4C5D-9FDD-6D70FDFB02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7287DE-90C1-4196-BB71-A36D3921025A}" type="pres">
      <dgm:prSet presAssocID="{EA326343-D495-45B7-986B-6C74688C73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435576-1EF3-4A14-9A6A-61F3CC3465FE}" type="pres">
      <dgm:prSet presAssocID="{9FC33C77-AA14-47B8-9E93-91D3B2DB3F06}" presName="sibTrans" presStyleCnt="0"/>
      <dgm:spPr/>
      <dgm:t>
        <a:bodyPr/>
        <a:lstStyle/>
        <a:p>
          <a:endParaRPr lang="es-ES"/>
        </a:p>
      </dgm:t>
    </dgm:pt>
    <dgm:pt modelId="{421ED4D0-BE57-4099-8656-6485441CC656}" type="pres">
      <dgm:prSet presAssocID="{186EFA90-8E08-41E4-86CD-CAA73AAF23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E2D4D6-4B76-4D79-8D13-BFD06A36CDF5}" type="presOf" srcId="{186EFA90-8E08-41E4-86CD-CAA73AAF2389}" destId="{421ED4D0-BE57-4099-8656-6485441CC656}" srcOrd="0" destOrd="0" presId="urn:microsoft.com/office/officeart/2005/8/layout/default#1"/>
    <dgm:cxn modelId="{D43F04E3-4525-44D5-8790-BB5E3A2B7055}" srcId="{A5788A3D-EAE2-4C5D-9FDD-6D70FDFB020B}" destId="{EA326343-D495-45B7-986B-6C74688C7315}" srcOrd="0" destOrd="0" parTransId="{7C690AB8-BC30-47A5-8E5C-BA1529B989C5}" sibTransId="{9FC33C77-AA14-47B8-9E93-91D3B2DB3F06}"/>
    <dgm:cxn modelId="{712EF01D-49C8-45C6-94C2-A24A84CCCB07}" type="presOf" srcId="{A5788A3D-EAE2-4C5D-9FDD-6D70FDFB020B}" destId="{85740E45-CEBF-4E53-81CE-D09052FCE72D}" srcOrd="0" destOrd="0" presId="urn:microsoft.com/office/officeart/2005/8/layout/default#1"/>
    <dgm:cxn modelId="{B0BCBDCA-0604-4D60-A565-9F09BB1B4796}" type="presOf" srcId="{EA326343-D495-45B7-986B-6C74688C7315}" destId="{E97287DE-90C1-4196-BB71-A36D3921025A}" srcOrd="0" destOrd="0" presId="urn:microsoft.com/office/officeart/2005/8/layout/default#1"/>
    <dgm:cxn modelId="{9AAC7AD9-EF5B-41B4-B697-EFEE6B55192E}" srcId="{A5788A3D-EAE2-4C5D-9FDD-6D70FDFB020B}" destId="{186EFA90-8E08-41E4-86CD-CAA73AAF2389}" srcOrd="1" destOrd="0" parTransId="{FF0D80E5-E937-4832-89C2-572CEFB60B01}" sibTransId="{BD9A7E32-2DD1-42FB-9051-BC66E84A3645}"/>
    <dgm:cxn modelId="{963D755E-6FB8-4E34-91DA-6E0456926006}" type="presParOf" srcId="{85740E45-CEBF-4E53-81CE-D09052FCE72D}" destId="{E97287DE-90C1-4196-BB71-A36D3921025A}" srcOrd="0" destOrd="0" presId="urn:microsoft.com/office/officeart/2005/8/layout/default#1"/>
    <dgm:cxn modelId="{960EB684-CAC5-43BF-9B75-B8A25EE588C9}" type="presParOf" srcId="{85740E45-CEBF-4E53-81CE-D09052FCE72D}" destId="{7C435576-1EF3-4A14-9A6A-61F3CC3465FE}" srcOrd="1" destOrd="0" presId="urn:microsoft.com/office/officeart/2005/8/layout/default#1"/>
    <dgm:cxn modelId="{0017CC5A-1622-4050-8EFF-BB758F0011B1}" type="presParOf" srcId="{85740E45-CEBF-4E53-81CE-D09052FCE72D}" destId="{421ED4D0-BE57-4099-8656-6485441CC656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3d2#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4999A4-0EBF-40C0-B71C-E28A5C18395D}">
      <dgm:prSet custT="1"/>
      <dgm:spPr/>
      <dgm:t>
        <a:bodyPr/>
        <a:lstStyle/>
        <a:p>
          <a:pPr algn="ctr" rtl="0"/>
          <a:r>
            <a:rPr lang="es-ES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‘’Se caracteriza este período por la inauguración de nuevos servicios de Medicina Preventiva’’</a:t>
          </a:r>
        </a:p>
      </dgm:t>
    </dgm:pt>
    <dgm:pt modelId="{A288DBCA-3BA3-462F-A51B-E0647960F76D}" type="sibTrans" cxnId="{B3D6A3FA-4A0E-4949-A72D-88968915BD6F}">
      <dgm:prSet/>
      <dgm:spPr/>
      <dgm:t>
        <a:bodyPr/>
        <a:lstStyle/>
        <a:p>
          <a:endParaRPr lang="es-ES"/>
        </a:p>
      </dgm:t>
    </dgm:pt>
    <dgm:pt modelId="{A5BFBCBA-59CE-45C7-9851-F6B852497D1A}" type="parTrans" cxnId="{B3D6A3FA-4A0E-4949-A72D-88968915BD6F}">
      <dgm:prSet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36DB22-3080-411F-BC1C-214DCF3E2E86}" type="pres">
      <dgm:prSet presAssocID="{224999A4-0EBF-40C0-B71C-E28A5C18395D}" presName="parentText" presStyleLbl="node1" presStyleIdx="0" presStyleCnt="1" custScaleY="111559" custLinFactNeighborX="-31955" custLinFactNeighborY="4420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D6A3FA-4A0E-4949-A72D-88968915BD6F}" srcId="{E249376F-CF73-4DFC-B826-A01CA37B9AD8}" destId="{224999A4-0EBF-40C0-B71C-E28A5C18395D}" srcOrd="0" destOrd="0" parTransId="{A5BFBCBA-59CE-45C7-9851-F6B852497D1A}" sibTransId="{A288DBCA-3BA3-462F-A51B-E0647960F76D}"/>
    <dgm:cxn modelId="{6DFFEF6F-6C9C-4CBD-AF75-C286753AC276}" type="presOf" srcId="{224999A4-0EBF-40C0-B71C-E28A5C18395D}" destId="{4936DB22-3080-411F-BC1C-214DCF3E2E86}" srcOrd="0" destOrd="0" presId="urn:microsoft.com/office/officeart/2005/8/layout/vList2"/>
    <dgm:cxn modelId="{6D15A084-431D-4F84-9600-62DB46EDE2AE}" type="presOf" srcId="{E249376F-CF73-4DFC-B826-A01CA37B9AD8}" destId="{44419EA7-4A9D-4F5B-B7C6-FA08F2CD54BC}" srcOrd="0" destOrd="0" presId="urn:microsoft.com/office/officeart/2005/8/layout/vList2"/>
    <dgm:cxn modelId="{FF92E660-3FA9-4455-8324-70F0B5D026AF}" type="presParOf" srcId="{44419EA7-4A9D-4F5B-B7C6-FA08F2CD54BC}" destId="{4936DB22-3080-411F-BC1C-214DCF3E2E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F6511AE-DA8B-49EF-AAC0-3006DAB78D5D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424C7D1-575C-40DF-B777-C73862055EA5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012BEDE1-E881-4710-9DA2-7A7C1CB63C01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6A184B93-E136-4842-BEB7-9C95F621C361}" type="presOf" srcId="{E249376F-CF73-4DFC-B826-A01CA37B9AD8}" destId="{44419EA7-4A9D-4F5B-B7C6-FA08F2CD54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BEAA6A93-EE31-4A55-BBC7-1F02545BC283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4E633E-A96D-4B96-AB07-FA5CE0A30CB4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D8A35BF-7853-40CA-939E-E5AC62D44054}">
      <dgm:prSet custT="1"/>
      <dgm:spPr/>
      <dgm:t>
        <a:bodyPr/>
        <a:lstStyle/>
        <a:p>
          <a:pPr rtl="0"/>
          <a:r>
            <a:rPr lang="en-US" sz="2800" b="1" i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Gobiernos del </a:t>
          </a:r>
          <a:r>
            <a:rPr lang="en-US" sz="2800" b="1" i="1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Período</a:t>
          </a:r>
          <a:r>
            <a:rPr lang="en-US" sz="2800" b="1" i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(1940-1958)</a:t>
          </a:r>
          <a:endParaRPr lang="es-ES" sz="2800" b="1" i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F62F99EF-8D8B-4DE4-B47C-4DFA305CC458}" type="parTrans" cxnId="{BBD0AB85-FCCF-4508-AD34-3D0700672210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3BE48006-54B1-4D20-BD5C-791D680E94E1}" type="sibTrans" cxnId="{BBD0AB85-FCCF-4508-AD34-3D0700672210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F7997631-F645-4EE1-9C63-83E0F3F5192A}">
      <dgm:prSet/>
      <dgm:spPr/>
      <dgm:t>
        <a:bodyPr/>
        <a:lstStyle/>
        <a:p>
          <a:pPr rtl="0"/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General Fulgencio Batista (1940-1944)</a:t>
          </a:r>
          <a:endParaRPr lang="es-E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A4B51EA-6769-4FE4-B0E1-0FD3B2F8D4BB}" type="parTrans" cxnId="{F80C309A-C14E-41EE-9E4B-FE43744F45D1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472424E-3EDB-4FC5-8678-6FC33CC1AD61}" type="sibTrans" cxnId="{F80C309A-C14E-41EE-9E4B-FE43744F45D1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A6B5F409-871E-4AF8-A599-BB8DCB503EA4}">
      <dgm:prSet/>
      <dgm:spPr/>
      <dgm:t>
        <a:bodyPr/>
        <a:lstStyle/>
        <a:p>
          <a:pPr rtl="0"/>
          <a:r>
            <a:rPr lang="en-US" b="1" cap="none" spc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Dr. Ramón Grau San Martín (1944-1948)</a:t>
          </a:r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B22C8CF6-C8B8-4050-9DD8-D5B15EC4D4E0}" type="parTrans" cxnId="{5D8E4D27-A74A-444E-B0DC-4876E8F4A63B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50E62916-C11A-4BCB-8E71-0994B80B0D28}" type="sibTrans" cxnId="{5D8E4D27-A74A-444E-B0DC-4876E8F4A63B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AAD3B66-FD4E-4A2F-BA18-327BE684513B}">
      <dgm:prSet/>
      <dgm:spPr/>
      <dgm:t>
        <a:bodyPr/>
        <a:lstStyle/>
        <a:p>
          <a:pPr rtl="0"/>
          <a:r>
            <a:rPr lang="en-US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Dr. Carlos Prío Socarrás  (1948-1952)</a:t>
          </a:r>
          <a:endParaRPr lang="es-ES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724F6554-5947-4F01-89DC-C7739C3012E2}" type="parTrans" cxnId="{26930713-7F69-4A99-93D4-3AA5965EDE13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DF1F75FB-185C-4373-B409-72870A48A9A0}" type="sibTrans" cxnId="{26930713-7F69-4A99-93D4-3AA5965EDE13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71BA025-CF2B-4735-B495-E4D9556E7324}">
      <dgm:prSet/>
      <dgm:spPr/>
      <dgm:t>
        <a:bodyPr/>
        <a:lstStyle/>
        <a:p>
          <a:pPr rtl="0"/>
          <a:r>
            <a:rPr lang="en-US" b="1" cap="none" spc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General Fulgencio Batista   (1952-1959)</a:t>
          </a:r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4B0970ED-0552-478A-B4A5-550B982BCC0F}" type="parTrans" cxnId="{3E991AAF-003A-4BEF-9B95-CB35426CE2FD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0F2BCEA8-3624-4C18-95F4-AE172828F446}" type="sibTrans" cxnId="{3E991AAF-003A-4BEF-9B95-CB35426CE2FD}">
      <dgm:prSet/>
      <dgm:spPr/>
      <dgm:t>
        <a:bodyPr/>
        <a:lstStyle/>
        <a:p>
          <a:endParaRPr lang="es-ES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gm:t>
    </dgm:pt>
    <dgm:pt modelId="{162DD1E1-8BB2-4346-AF42-338E48486A8B}" type="pres">
      <dgm:prSet presAssocID="{D34E633E-A96D-4B96-AB07-FA5CE0A30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8EB7D8-EB47-4730-9524-07C15CEBC73B}" type="pres">
      <dgm:prSet presAssocID="{471BA025-CF2B-4735-B495-E4D9556E7324}" presName="boxAndChildren" presStyleCnt="0"/>
      <dgm:spPr/>
      <dgm:t>
        <a:bodyPr/>
        <a:lstStyle/>
        <a:p>
          <a:endParaRPr lang="es-ES"/>
        </a:p>
      </dgm:t>
    </dgm:pt>
    <dgm:pt modelId="{D81BA850-855F-4AD7-AC9D-B7584269103D}" type="pres">
      <dgm:prSet presAssocID="{471BA025-CF2B-4735-B495-E4D9556E7324}" presName="parentTextBox" presStyleLbl="node1" presStyleIdx="0" presStyleCnt="5"/>
      <dgm:spPr/>
      <dgm:t>
        <a:bodyPr/>
        <a:lstStyle/>
        <a:p>
          <a:endParaRPr lang="es-ES"/>
        </a:p>
      </dgm:t>
    </dgm:pt>
    <dgm:pt modelId="{D8BD4832-7683-4759-8F04-92886B9033E9}" type="pres">
      <dgm:prSet presAssocID="{DF1F75FB-185C-4373-B409-72870A48A9A0}" presName="sp" presStyleCnt="0"/>
      <dgm:spPr/>
      <dgm:t>
        <a:bodyPr/>
        <a:lstStyle/>
        <a:p>
          <a:endParaRPr lang="es-ES"/>
        </a:p>
      </dgm:t>
    </dgm:pt>
    <dgm:pt modelId="{7E9ABD00-A9EF-4265-8D8E-D88EB8D39110}" type="pres">
      <dgm:prSet presAssocID="{4AAD3B66-FD4E-4A2F-BA18-327BE684513B}" presName="arrowAndChildren" presStyleCnt="0"/>
      <dgm:spPr/>
      <dgm:t>
        <a:bodyPr/>
        <a:lstStyle/>
        <a:p>
          <a:endParaRPr lang="es-ES"/>
        </a:p>
      </dgm:t>
    </dgm:pt>
    <dgm:pt modelId="{7B081E2C-876B-41AD-AD65-227DD113F8F8}" type="pres">
      <dgm:prSet presAssocID="{4AAD3B66-FD4E-4A2F-BA18-327BE684513B}" presName="parentTextArrow" presStyleLbl="node1" presStyleIdx="1" presStyleCnt="5"/>
      <dgm:spPr/>
      <dgm:t>
        <a:bodyPr/>
        <a:lstStyle/>
        <a:p>
          <a:endParaRPr lang="es-ES"/>
        </a:p>
      </dgm:t>
    </dgm:pt>
    <dgm:pt modelId="{CFB3C2F3-DF55-4EFE-B8B0-FCDC41C70564}" type="pres">
      <dgm:prSet presAssocID="{50E62916-C11A-4BCB-8E71-0994B80B0D28}" presName="sp" presStyleCnt="0"/>
      <dgm:spPr/>
      <dgm:t>
        <a:bodyPr/>
        <a:lstStyle/>
        <a:p>
          <a:endParaRPr lang="es-ES"/>
        </a:p>
      </dgm:t>
    </dgm:pt>
    <dgm:pt modelId="{D57ABF0F-5D40-4ADB-85E5-D02418B3E160}" type="pres">
      <dgm:prSet presAssocID="{A6B5F409-871E-4AF8-A599-BB8DCB503EA4}" presName="arrowAndChildren" presStyleCnt="0"/>
      <dgm:spPr/>
      <dgm:t>
        <a:bodyPr/>
        <a:lstStyle/>
        <a:p>
          <a:endParaRPr lang="es-ES"/>
        </a:p>
      </dgm:t>
    </dgm:pt>
    <dgm:pt modelId="{1B2BE1D2-DAD3-4202-91A4-C9FE27A4209A}" type="pres">
      <dgm:prSet presAssocID="{A6B5F409-871E-4AF8-A599-BB8DCB503EA4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54816FE1-57E4-44FD-991B-2CE4D42BF6B6}" type="pres">
      <dgm:prSet presAssocID="{0472424E-3EDB-4FC5-8678-6FC33CC1AD61}" presName="sp" presStyleCnt="0"/>
      <dgm:spPr/>
      <dgm:t>
        <a:bodyPr/>
        <a:lstStyle/>
        <a:p>
          <a:endParaRPr lang="es-ES"/>
        </a:p>
      </dgm:t>
    </dgm:pt>
    <dgm:pt modelId="{B02E3B3C-C0D9-44E9-8AB1-DAED59E4DDA3}" type="pres">
      <dgm:prSet presAssocID="{F7997631-F645-4EE1-9C63-83E0F3F5192A}" presName="arrowAndChildren" presStyleCnt="0"/>
      <dgm:spPr/>
      <dgm:t>
        <a:bodyPr/>
        <a:lstStyle/>
        <a:p>
          <a:endParaRPr lang="es-ES"/>
        </a:p>
      </dgm:t>
    </dgm:pt>
    <dgm:pt modelId="{ED43F146-2892-4D92-BFCC-A17481FAE5CB}" type="pres">
      <dgm:prSet presAssocID="{F7997631-F645-4EE1-9C63-83E0F3F5192A}" presName="parentTextArrow" presStyleLbl="node1" presStyleIdx="3" presStyleCnt="5"/>
      <dgm:spPr/>
      <dgm:t>
        <a:bodyPr/>
        <a:lstStyle/>
        <a:p>
          <a:endParaRPr lang="es-ES"/>
        </a:p>
      </dgm:t>
    </dgm:pt>
    <dgm:pt modelId="{59FBD648-71DF-4D50-BA01-B47F179E59A2}" type="pres">
      <dgm:prSet presAssocID="{3BE48006-54B1-4D20-BD5C-791D680E94E1}" presName="sp" presStyleCnt="0"/>
      <dgm:spPr/>
      <dgm:t>
        <a:bodyPr/>
        <a:lstStyle/>
        <a:p>
          <a:endParaRPr lang="es-ES"/>
        </a:p>
      </dgm:t>
    </dgm:pt>
    <dgm:pt modelId="{6EDA8BA8-8397-4E84-819B-10421DDBDDF9}" type="pres">
      <dgm:prSet presAssocID="{9D8A35BF-7853-40CA-939E-E5AC62D44054}" presName="arrowAndChildren" presStyleCnt="0"/>
      <dgm:spPr/>
      <dgm:t>
        <a:bodyPr/>
        <a:lstStyle/>
        <a:p>
          <a:endParaRPr lang="es-ES"/>
        </a:p>
      </dgm:t>
    </dgm:pt>
    <dgm:pt modelId="{DAFA2E47-97BF-42ED-B835-9589AD7E884E}" type="pres">
      <dgm:prSet presAssocID="{9D8A35BF-7853-40CA-939E-E5AC62D44054}" presName="parentTextArrow" presStyleLbl="node1" presStyleIdx="4" presStyleCnt="5"/>
      <dgm:spPr/>
      <dgm:t>
        <a:bodyPr/>
        <a:lstStyle/>
        <a:p>
          <a:endParaRPr lang="es-ES"/>
        </a:p>
      </dgm:t>
    </dgm:pt>
  </dgm:ptLst>
  <dgm:cxnLst>
    <dgm:cxn modelId="{336AF582-B115-4526-801D-17FAD3C22A85}" type="presOf" srcId="{9D8A35BF-7853-40CA-939E-E5AC62D44054}" destId="{DAFA2E47-97BF-42ED-B835-9589AD7E884E}" srcOrd="0" destOrd="0" presId="urn:microsoft.com/office/officeart/2005/8/layout/process4"/>
    <dgm:cxn modelId="{5E0A5B7C-0120-4DDD-85CE-D7E450FB6276}" type="presOf" srcId="{A6B5F409-871E-4AF8-A599-BB8DCB503EA4}" destId="{1B2BE1D2-DAD3-4202-91A4-C9FE27A4209A}" srcOrd="0" destOrd="0" presId="urn:microsoft.com/office/officeart/2005/8/layout/process4"/>
    <dgm:cxn modelId="{AF743106-6FE5-4B79-9B0D-73AE6D68827B}" type="presOf" srcId="{471BA025-CF2B-4735-B495-E4D9556E7324}" destId="{D81BA850-855F-4AD7-AC9D-B7584269103D}" srcOrd="0" destOrd="0" presId="urn:microsoft.com/office/officeart/2005/8/layout/process4"/>
    <dgm:cxn modelId="{5D8E4D27-A74A-444E-B0DC-4876E8F4A63B}" srcId="{D34E633E-A96D-4B96-AB07-FA5CE0A30CB4}" destId="{A6B5F409-871E-4AF8-A599-BB8DCB503EA4}" srcOrd="2" destOrd="0" parTransId="{B22C8CF6-C8B8-4050-9DD8-D5B15EC4D4E0}" sibTransId="{50E62916-C11A-4BCB-8E71-0994B80B0D28}"/>
    <dgm:cxn modelId="{C66AE09D-1A50-433C-B01E-DF0809CBDAD4}" type="presOf" srcId="{4AAD3B66-FD4E-4A2F-BA18-327BE684513B}" destId="{7B081E2C-876B-41AD-AD65-227DD113F8F8}" srcOrd="0" destOrd="0" presId="urn:microsoft.com/office/officeart/2005/8/layout/process4"/>
    <dgm:cxn modelId="{F80C309A-C14E-41EE-9E4B-FE43744F45D1}" srcId="{D34E633E-A96D-4B96-AB07-FA5CE0A30CB4}" destId="{F7997631-F645-4EE1-9C63-83E0F3F5192A}" srcOrd="1" destOrd="0" parTransId="{0A4B51EA-6769-4FE4-B0E1-0FD3B2F8D4BB}" sibTransId="{0472424E-3EDB-4FC5-8678-6FC33CC1AD61}"/>
    <dgm:cxn modelId="{3E991AAF-003A-4BEF-9B95-CB35426CE2FD}" srcId="{D34E633E-A96D-4B96-AB07-FA5CE0A30CB4}" destId="{471BA025-CF2B-4735-B495-E4D9556E7324}" srcOrd="4" destOrd="0" parTransId="{4B0970ED-0552-478A-B4A5-550B982BCC0F}" sibTransId="{0F2BCEA8-3624-4C18-95F4-AE172828F446}"/>
    <dgm:cxn modelId="{BBD0AB85-FCCF-4508-AD34-3D0700672210}" srcId="{D34E633E-A96D-4B96-AB07-FA5CE0A30CB4}" destId="{9D8A35BF-7853-40CA-939E-E5AC62D44054}" srcOrd="0" destOrd="0" parTransId="{F62F99EF-8D8B-4DE4-B47C-4DFA305CC458}" sibTransId="{3BE48006-54B1-4D20-BD5C-791D680E94E1}"/>
    <dgm:cxn modelId="{26930713-7F69-4A99-93D4-3AA5965EDE13}" srcId="{D34E633E-A96D-4B96-AB07-FA5CE0A30CB4}" destId="{4AAD3B66-FD4E-4A2F-BA18-327BE684513B}" srcOrd="3" destOrd="0" parTransId="{724F6554-5947-4F01-89DC-C7739C3012E2}" sibTransId="{DF1F75FB-185C-4373-B409-72870A48A9A0}"/>
    <dgm:cxn modelId="{0F00DBF9-7B8A-4C87-9B29-37D232CBF477}" type="presOf" srcId="{D34E633E-A96D-4B96-AB07-FA5CE0A30CB4}" destId="{162DD1E1-8BB2-4346-AF42-338E48486A8B}" srcOrd="0" destOrd="0" presId="urn:microsoft.com/office/officeart/2005/8/layout/process4"/>
    <dgm:cxn modelId="{28A29E98-1858-4D22-9AE3-27B086C0D5F6}" type="presOf" srcId="{F7997631-F645-4EE1-9C63-83E0F3F5192A}" destId="{ED43F146-2892-4D92-BFCC-A17481FAE5CB}" srcOrd="0" destOrd="0" presId="urn:microsoft.com/office/officeart/2005/8/layout/process4"/>
    <dgm:cxn modelId="{2A54A5E3-7DB3-436D-AA24-2889FBE9D657}" type="presParOf" srcId="{162DD1E1-8BB2-4346-AF42-338E48486A8B}" destId="{058EB7D8-EB47-4730-9524-07C15CEBC73B}" srcOrd="0" destOrd="0" presId="urn:microsoft.com/office/officeart/2005/8/layout/process4"/>
    <dgm:cxn modelId="{2913C2EB-F372-4340-9004-B79A9E67FB2D}" type="presParOf" srcId="{058EB7D8-EB47-4730-9524-07C15CEBC73B}" destId="{D81BA850-855F-4AD7-AC9D-B7584269103D}" srcOrd="0" destOrd="0" presId="urn:microsoft.com/office/officeart/2005/8/layout/process4"/>
    <dgm:cxn modelId="{EB4AC17A-8CCE-4F4E-81D4-49D652F5192C}" type="presParOf" srcId="{162DD1E1-8BB2-4346-AF42-338E48486A8B}" destId="{D8BD4832-7683-4759-8F04-92886B9033E9}" srcOrd="1" destOrd="0" presId="urn:microsoft.com/office/officeart/2005/8/layout/process4"/>
    <dgm:cxn modelId="{D230CCCE-6C0F-4A66-90AA-DDE587164EDF}" type="presParOf" srcId="{162DD1E1-8BB2-4346-AF42-338E48486A8B}" destId="{7E9ABD00-A9EF-4265-8D8E-D88EB8D39110}" srcOrd="2" destOrd="0" presId="urn:microsoft.com/office/officeart/2005/8/layout/process4"/>
    <dgm:cxn modelId="{CF452AC2-DBA2-4AA6-8B0E-931CBBDE686B}" type="presParOf" srcId="{7E9ABD00-A9EF-4265-8D8E-D88EB8D39110}" destId="{7B081E2C-876B-41AD-AD65-227DD113F8F8}" srcOrd="0" destOrd="0" presId="urn:microsoft.com/office/officeart/2005/8/layout/process4"/>
    <dgm:cxn modelId="{9CC3046D-4E35-4D94-96E6-738B9360F1A1}" type="presParOf" srcId="{162DD1E1-8BB2-4346-AF42-338E48486A8B}" destId="{CFB3C2F3-DF55-4EFE-B8B0-FCDC41C70564}" srcOrd="3" destOrd="0" presId="urn:microsoft.com/office/officeart/2005/8/layout/process4"/>
    <dgm:cxn modelId="{F1B5BCA9-7B72-482B-9811-E05348381E82}" type="presParOf" srcId="{162DD1E1-8BB2-4346-AF42-338E48486A8B}" destId="{D57ABF0F-5D40-4ADB-85E5-D02418B3E160}" srcOrd="4" destOrd="0" presId="urn:microsoft.com/office/officeart/2005/8/layout/process4"/>
    <dgm:cxn modelId="{77A5A60B-9747-41BB-975E-E20C9E7EA24F}" type="presParOf" srcId="{D57ABF0F-5D40-4ADB-85E5-D02418B3E160}" destId="{1B2BE1D2-DAD3-4202-91A4-C9FE27A4209A}" srcOrd="0" destOrd="0" presId="urn:microsoft.com/office/officeart/2005/8/layout/process4"/>
    <dgm:cxn modelId="{CFEF9FBC-FC37-420E-9A4C-2D8D6CFB52F8}" type="presParOf" srcId="{162DD1E1-8BB2-4346-AF42-338E48486A8B}" destId="{54816FE1-57E4-44FD-991B-2CE4D42BF6B6}" srcOrd="5" destOrd="0" presId="urn:microsoft.com/office/officeart/2005/8/layout/process4"/>
    <dgm:cxn modelId="{59FEC742-E218-4780-ACA0-E8C37F7D5E54}" type="presParOf" srcId="{162DD1E1-8BB2-4346-AF42-338E48486A8B}" destId="{B02E3B3C-C0D9-44E9-8AB1-DAED59E4DDA3}" srcOrd="6" destOrd="0" presId="urn:microsoft.com/office/officeart/2005/8/layout/process4"/>
    <dgm:cxn modelId="{1A8AF968-CB3D-4A51-B3BB-DE484BAEE7B8}" type="presParOf" srcId="{B02E3B3C-C0D9-44E9-8AB1-DAED59E4DDA3}" destId="{ED43F146-2892-4D92-BFCC-A17481FAE5CB}" srcOrd="0" destOrd="0" presId="urn:microsoft.com/office/officeart/2005/8/layout/process4"/>
    <dgm:cxn modelId="{669E01F8-B9EC-425F-8FEF-485DBE9CA2AC}" type="presParOf" srcId="{162DD1E1-8BB2-4346-AF42-338E48486A8B}" destId="{59FBD648-71DF-4D50-BA01-B47F179E59A2}" srcOrd="7" destOrd="0" presId="urn:microsoft.com/office/officeart/2005/8/layout/process4"/>
    <dgm:cxn modelId="{673F4F09-DC07-4D1D-B01D-78E32BF1B295}" type="presParOf" srcId="{162DD1E1-8BB2-4346-AF42-338E48486A8B}" destId="{6EDA8BA8-8397-4E84-819B-10421DDBDDF9}" srcOrd="8" destOrd="0" presId="urn:microsoft.com/office/officeart/2005/8/layout/process4"/>
    <dgm:cxn modelId="{123FABCC-7AEF-40D5-9472-EC5A498E4B8A}" type="presParOf" srcId="{6EDA8BA8-8397-4E84-819B-10421DDBDDF9}" destId="{DAFA2E47-97BF-42ED-B835-9589AD7E884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D35438EA-7246-45A4-865C-795EDDD4FA0A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7EF7414-9B55-4BDC-AEE9-942ED25CE333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0236C9D-3FEA-4638-8FC1-A4DEEBC6BE02}" type="doc">
      <dgm:prSet loTypeId="urn:microsoft.com/office/officeart/2005/8/layout/vList2" loCatId="list" qsTypeId="urn:microsoft.com/office/officeart/2005/8/quickstyle/3d2#5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8C8F78D5-5575-4452-8F5F-C2CD509C9675}">
      <dgm:prSet/>
      <dgm:spPr/>
      <dgm:t>
        <a:bodyPr/>
        <a:lstStyle/>
        <a:p>
          <a:pPr algn="ctr" rtl="0"/>
          <a:r>
            <a:rPr lang="es-ES" b="1" dirty="0" smtClean="0"/>
            <a:t>A pesar las acciones emprendidas por los distintos gobiernos no se lograba satisfacer las necesidades de la población debido fundamentalmente  a:</a:t>
          </a:r>
          <a:endParaRPr lang="es-ES" dirty="0"/>
        </a:p>
      </dgm:t>
    </dgm:pt>
    <dgm:pt modelId="{61260E80-89E5-4574-B51D-620EA4B11804}" type="parTrans" cxnId="{3DF24C78-36F8-42F8-B6C3-43D6763EF053}">
      <dgm:prSet/>
      <dgm:spPr/>
      <dgm:t>
        <a:bodyPr/>
        <a:lstStyle/>
        <a:p>
          <a:endParaRPr lang="es-ES"/>
        </a:p>
      </dgm:t>
    </dgm:pt>
    <dgm:pt modelId="{858C4175-6067-4A84-9EA1-F53E261869E6}" type="sibTrans" cxnId="{3DF24C78-36F8-42F8-B6C3-43D6763EF053}">
      <dgm:prSet/>
      <dgm:spPr/>
      <dgm:t>
        <a:bodyPr/>
        <a:lstStyle/>
        <a:p>
          <a:endParaRPr lang="es-ES"/>
        </a:p>
      </dgm:t>
    </dgm:pt>
    <dgm:pt modelId="{102DC5E0-7264-4CC0-BDA8-6673F42F1130}" type="pres">
      <dgm:prSet presAssocID="{60236C9D-3FEA-4638-8FC1-A4DEEBC6B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B6E65F-FE65-4E56-A8A3-F37F08579341}" type="pres">
      <dgm:prSet presAssocID="{8C8F78D5-5575-4452-8F5F-C2CD509C9675}" presName="parentText" presStyleLbl="node1" presStyleIdx="0" presStyleCnt="1" custScaleX="88889" custLinFactNeighborX="-27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63AAC6-2C2D-4DBD-A6DC-28830D4F6878}" type="presOf" srcId="{8C8F78D5-5575-4452-8F5F-C2CD509C9675}" destId="{B7B6E65F-FE65-4E56-A8A3-F37F08579341}" srcOrd="0" destOrd="0" presId="urn:microsoft.com/office/officeart/2005/8/layout/vList2"/>
    <dgm:cxn modelId="{3DF24C78-36F8-42F8-B6C3-43D6763EF053}" srcId="{60236C9D-3FEA-4638-8FC1-A4DEEBC6BE02}" destId="{8C8F78D5-5575-4452-8F5F-C2CD509C9675}" srcOrd="0" destOrd="0" parTransId="{61260E80-89E5-4574-B51D-620EA4B11804}" sibTransId="{858C4175-6067-4A84-9EA1-F53E261869E6}"/>
    <dgm:cxn modelId="{7E817B0C-966A-4D3F-AE7E-741E3567F9C0}" type="presOf" srcId="{60236C9D-3FEA-4638-8FC1-A4DEEBC6BE02}" destId="{102DC5E0-7264-4CC0-BDA8-6673F42F1130}" srcOrd="0" destOrd="0" presId="urn:microsoft.com/office/officeart/2005/8/layout/vList2"/>
    <dgm:cxn modelId="{B33A3579-7605-4C72-A5B6-C268481AA219}" type="presParOf" srcId="{102DC5E0-7264-4CC0-BDA8-6673F42F1130}" destId="{B7B6E65F-FE65-4E56-A8A3-F37F085793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2E45C53-86ED-491F-A8D6-E593207A52B7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968ACB26-E092-42D5-84F5-7B43AE135E4B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BF81697C-436B-48AF-888A-1D0F148D6719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BE123D40-AEB4-4DD9-A28D-49313FA9FCC6}" type="presOf" srcId="{E249376F-CF73-4DFC-B826-A01CA37B9AD8}" destId="{44419EA7-4A9D-4F5B-B7C6-FA08F2CD54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9A98469-5B78-4968-AD50-77A9003341F4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5D35E15-EF5E-40C2-AF29-49DFF218E66B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9A25D32F-A5AB-4780-BDFA-4581592BA3A5}" type="presOf" srcId="{1EACD155-7976-44B7-B3CA-3C28CD49AF7C}" destId="{FDE0859D-08AF-42C8-B3C1-52C17928FA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ACD155-7976-44B7-B3CA-3C28CD49AF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0974E-EE78-4FAD-9C86-43D3EA39CCFC}">
      <dgm:prSet custT="1"/>
      <dgm:spPr/>
      <dgm:t>
        <a:bodyPr/>
        <a:lstStyle/>
        <a:p>
          <a:pPr rtl="0"/>
          <a:r>
            <a:rPr lang="es-ES" sz="2800" b="1" i="1" dirty="0" smtClean="0">
              <a:latin typeface="Arial" panose="020B0604020202020204" pitchFamily="34" charset="0"/>
              <a:cs typeface="Arial" panose="020B0604020202020204" pitchFamily="34" charset="0"/>
            </a:rPr>
            <a:t>Gobierno del General Fulgencio Batista (1940-1944)</a:t>
          </a:r>
          <a:endParaRPr lang="es-ES" sz="28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D2B96-61C3-4DFF-A9A7-28B8A0B7B5AC}" type="parTrans" cxnId="{7CBFC8DE-D49E-41FB-B43A-D2F58FF05060}">
      <dgm:prSet/>
      <dgm:spPr/>
      <dgm:t>
        <a:bodyPr/>
        <a:lstStyle/>
        <a:p>
          <a:endParaRPr lang="es-ES"/>
        </a:p>
      </dgm:t>
    </dgm:pt>
    <dgm:pt modelId="{AE1774CF-9944-496A-B79D-45D0268A22B8}" type="sibTrans" cxnId="{7CBFC8DE-D49E-41FB-B43A-D2F58FF05060}">
      <dgm:prSet/>
      <dgm:spPr/>
      <dgm:t>
        <a:bodyPr/>
        <a:lstStyle/>
        <a:p>
          <a:endParaRPr lang="es-ES"/>
        </a:p>
      </dgm:t>
    </dgm:pt>
    <dgm:pt modelId="{FDE0859D-08AF-42C8-B3C1-52C17928FA56}" type="pres">
      <dgm:prSet presAssocID="{1EACD155-7976-44B7-B3CA-3C28CD49AF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991630-DCAC-4412-8A81-994733DD0813}" type="pres">
      <dgm:prSet presAssocID="{4CC0974E-EE78-4FAD-9C86-43D3EA39CCFC}" presName="linNode" presStyleCnt="0"/>
      <dgm:spPr/>
    </dgm:pt>
    <dgm:pt modelId="{BF397E7C-480D-4E3D-92AB-86DF5CE8771E}" type="pres">
      <dgm:prSet presAssocID="{4CC0974E-EE78-4FAD-9C86-43D3EA39CCFC}" presName="parentText" presStyleLbl="node1" presStyleIdx="0" presStyleCnt="1" custScaleX="159189" custLinFactNeighborX="1453" custLinFactNeighborY="3834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9C459D-B227-4FB1-8A1E-678E7DC276C0}" type="presOf" srcId="{1EACD155-7976-44B7-B3CA-3C28CD49AF7C}" destId="{FDE0859D-08AF-42C8-B3C1-52C17928FA56}" srcOrd="0" destOrd="0" presId="urn:microsoft.com/office/officeart/2005/8/layout/vList5"/>
    <dgm:cxn modelId="{7CBFC8DE-D49E-41FB-B43A-D2F58FF05060}" srcId="{1EACD155-7976-44B7-B3CA-3C28CD49AF7C}" destId="{4CC0974E-EE78-4FAD-9C86-43D3EA39CCFC}" srcOrd="0" destOrd="0" parTransId="{CA6D2B96-61C3-4DFF-A9A7-28B8A0B7B5AC}" sibTransId="{AE1774CF-9944-496A-B79D-45D0268A22B8}"/>
    <dgm:cxn modelId="{BD42B198-5B03-4A63-A3A0-8319414F25C4}" type="presOf" srcId="{4CC0974E-EE78-4FAD-9C86-43D3EA39CCFC}" destId="{BF397E7C-480D-4E3D-92AB-86DF5CE8771E}" srcOrd="0" destOrd="0" presId="urn:microsoft.com/office/officeart/2005/8/layout/vList5"/>
    <dgm:cxn modelId="{9897E86C-DCA2-46FF-BD7F-862AD3DC53C1}" type="presParOf" srcId="{FDE0859D-08AF-42C8-B3C1-52C17928FA56}" destId="{8C991630-DCAC-4412-8A81-994733DD0813}" srcOrd="0" destOrd="0" presId="urn:microsoft.com/office/officeart/2005/8/layout/vList5"/>
    <dgm:cxn modelId="{000D4AD0-296F-49B8-8B35-B4D4FD8B6D89}" type="presParOf" srcId="{8C991630-DCAC-4412-8A81-994733DD0813}" destId="{BF397E7C-480D-4E3D-92AB-86DF5CE877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60236C9D-3FEA-4638-8FC1-A4DEEBC6BE02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02DC5E0-7264-4CC0-BDA8-6673F42F1130}" type="pres">
      <dgm:prSet presAssocID="{60236C9D-3FEA-4638-8FC1-A4DEEBC6B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DDFC028E-486F-4165-AF54-CEC7811224CA}" type="presOf" srcId="{60236C9D-3FEA-4638-8FC1-A4DEEBC6BE02}" destId="{102DC5E0-7264-4CC0-BDA8-6673F42F11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A5E8970-6C1E-474D-ACA0-8BD41CF531CF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993632AF-2D0A-4280-A647-257BAB405EC1}">
      <dgm:prSet custT="1"/>
      <dgm:spPr/>
      <dgm:t>
        <a:bodyPr/>
        <a:lstStyle/>
        <a:p>
          <a:pPr rtl="0"/>
          <a:r>
            <a:rPr lang="es-ES" sz="9600" b="1" dirty="0" smtClean="0">
              <a:latin typeface="Arial" panose="020B0604020202020204" pitchFamily="34" charset="0"/>
              <a:cs typeface="Arial" panose="020B0604020202020204" pitchFamily="34" charset="0"/>
            </a:rPr>
            <a:t>Crisis Médica de los años 50 </a:t>
          </a:r>
          <a:endParaRPr lang="es-ES" sz="9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1CB203-FF88-41BC-B0F7-8E30CE1DAF8D}" type="parTrans" cxnId="{9BDA9B2D-F8EB-4381-B534-377E147799F5}">
      <dgm:prSet/>
      <dgm:spPr/>
      <dgm:t>
        <a:bodyPr/>
        <a:lstStyle/>
        <a:p>
          <a:endParaRPr lang="es-ES"/>
        </a:p>
      </dgm:t>
    </dgm:pt>
    <dgm:pt modelId="{8F7C17CA-FE11-407F-BA50-7F4723121A58}" type="sibTrans" cxnId="{9BDA9B2D-F8EB-4381-B534-377E147799F5}">
      <dgm:prSet/>
      <dgm:spPr/>
      <dgm:t>
        <a:bodyPr/>
        <a:lstStyle/>
        <a:p>
          <a:endParaRPr lang="es-ES"/>
        </a:p>
      </dgm:t>
    </dgm:pt>
    <dgm:pt modelId="{C6738704-9701-4B08-8558-053800BB8285}" type="pres">
      <dgm:prSet presAssocID="{DA5E8970-6C1E-474D-ACA0-8BD41CF531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B0844E-5396-476C-87DD-EF628DE1B0B6}" type="pres">
      <dgm:prSet presAssocID="{993632AF-2D0A-4280-A647-257BAB405EC1}" presName="parentText" presStyleLbl="node1" presStyleIdx="0" presStyleCnt="1" custLinFactNeighborX="6129" custLinFactNeighborY="3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BF5A5D-C58D-4F13-8AFD-D7E898F6229D}" type="presOf" srcId="{993632AF-2D0A-4280-A647-257BAB405EC1}" destId="{E6B0844E-5396-476C-87DD-EF628DE1B0B6}" srcOrd="0" destOrd="0" presId="urn:microsoft.com/office/officeart/2005/8/layout/vList2"/>
    <dgm:cxn modelId="{9BDA9B2D-F8EB-4381-B534-377E147799F5}" srcId="{DA5E8970-6C1E-474D-ACA0-8BD41CF531CF}" destId="{993632AF-2D0A-4280-A647-257BAB405EC1}" srcOrd="0" destOrd="0" parTransId="{1E1CB203-FF88-41BC-B0F7-8E30CE1DAF8D}" sibTransId="{8F7C17CA-FE11-407F-BA50-7F4723121A58}"/>
    <dgm:cxn modelId="{DAB852D8-7DCB-45DB-A26B-B568EF0EC70D}" type="presOf" srcId="{DA5E8970-6C1E-474D-ACA0-8BD41CF531CF}" destId="{C6738704-9701-4B08-8558-053800BB8285}" srcOrd="0" destOrd="0" presId="urn:microsoft.com/office/officeart/2005/8/layout/vList2"/>
    <dgm:cxn modelId="{E30985F9-0F03-4E40-A93C-027866A466FD}" type="presParOf" srcId="{C6738704-9701-4B08-8558-053800BB8285}" destId="{E6B0844E-5396-476C-87DD-EF628DE1B0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504BF-8DD4-4286-BF76-372FA388FA77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057301CE-F4BA-4DF7-83AE-EFCCF9360BD6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8D3A10C-9EA9-401F-8242-03C8422321FC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92111B31-0533-4437-AC89-DE0A5117B193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131AA644-F45C-4E50-9A5A-3E8DD999AEC3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A10C1C8-8C12-46BC-A47B-1F41F296A967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5E8C3F46-52B6-4A40-B486-E7E6191D94A2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3E4E4-7BEC-4D10-B863-551E619EE4D3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49376F-CF73-4DFC-B826-A01CA37B9AD8}" type="doc">
      <dgm:prSet loTypeId="urn:microsoft.com/office/officeart/2005/8/layout/vList2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4999A4-0EBF-40C0-B71C-E28A5C18395D}">
      <dgm:prSet custT="1"/>
      <dgm:spPr/>
      <dgm:t>
        <a:bodyPr/>
        <a:lstStyle/>
        <a:p>
          <a:pPr algn="ctr" rtl="0"/>
          <a:r>
            <a:rPr lang="es-ES" sz="2400" b="1" dirty="0" smtClean="0">
              <a:latin typeface="Arial" panose="020B0604020202020204" pitchFamily="34" charset="0"/>
              <a:cs typeface="Arial" panose="020B0604020202020204" pitchFamily="34" charset="0"/>
            </a:rPr>
            <a:t>Se caracterizó este período por: </a:t>
          </a:r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8DBCA-3BA3-462F-A51B-E0647960F76D}" type="sibTrans" cxnId="{B3D6A3FA-4A0E-4949-A72D-88968915BD6F}">
      <dgm:prSet/>
      <dgm:spPr/>
      <dgm:t>
        <a:bodyPr/>
        <a:lstStyle/>
        <a:p>
          <a:endParaRPr lang="es-ES"/>
        </a:p>
      </dgm:t>
    </dgm:pt>
    <dgm:pt modelId="{A5BFBCBA-59CE-45C7-9851-F6B852497D1A}" type="parTrans" cxnId="{B3D6A3FA-4A0E-4949-A72D-88968915BD6F}">
      <dgm:prSet/>
      <dgm:spPr/>
      <dgm:t>
        <a:bodyPr/>
        <a:lstStyle/>
        <a:p>
          <a:endParaRPr lang="es-ES"/>
        </a:p>
      </dgm:t>
    </dgm:pt>
    <dgm:pt modelId="{44419EA7-4A9D-4F5B-B7C6-FA08F2CD54BC}" type="pres">
      <dgm:prSet presAssocID="{E249376F-CF73-4DFC-B826-A01CA37B9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36DB22-3080-411F-BC1C-214DCF3E2E86}" type="pres">
      <dgm:prSet presAssocID="{224999A4-0EBF-40C0-B71C-E28A5C18395D}" presName="parentText" presStyleLbl="node1" presStyleIdx="0" presStyleCnt="1" custLinFactNeighborX="-337" custLinFactNeighborY="694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DDFA8A-1884-486D-B439-B48021C0D329}" type="presOf" srcId="{224999A4-0EBF-40C0-B71C-E28A5C18395D}" destId="{4936DB22-3080-411F-BC1C-214DCF3E2E86}" srcOrd="0" destOrd="0" presId="urn:microsoft.com/office/officeart/2005/8/layout/vList2"/>
    <dgm:cxn modelId="{E8023B77-A04E-451A-BEA3-1C721BFB4E72}" type="presOf" srcId="{E249376F-CF73-4DFC-B826-A01CA37B9AD8}" destId="{44419EA7-4A9D-4F5B-B7C6-FA08F2CD54BC}" srcOrd="0" destOrd="0" presId="urn:microsoft.com/office/officeart/2005/8/layout/vList2"/>
    <dgm:cxn modelId="{B3D6A3FA-4A0E-4949-A72D-88968915BD6F}" srcId="{E249376F-CF73-4DFC-B826-A01CA37B9AD8}" destId="{224999A4-0EBF-40C0-B71C-E28A5C18395D}" srcOrd="0" destOrd="0" parTransId="{A5BFBCBA-59CE-45C7-9851-F6B852497D1A}" sibTransId="{A288DBCA-3BA3-462F-A51B-E0647960F76D}"/>
    <dgm:cxn modelId="{30997257-D286-46E9-9056-DC266F536D67}" type="presParOf" srcId="{44419EA7-4A9D-4F5B-B7C6-FA08F2CD54BC}" destId="{4936DB22-3080-411F-BC1C-214DCF3E2E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63926A2B-A5D1-4B5A-BCB7-5617AA10A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5813BC5-B642-4CCF-B235-81078270AC92}" type="pres">
      <dgm:prSet presAssocID="{63926A2B-A5D1-4B5A-BCB7-5617AA10A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FA3DAC03-6148-45D2-AE9A-57541AA19DDF}" type="presOf" srcId="{63926A2B-A5D1-4B5A-BCB7-5617AA10A292}" destId="{55813BC5-B642-4CCF-B235-81078270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52B5C99C-31A8-4E05-8019-DE07CCB74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92B57E02-2610-4CCB-A101-378EBDF695D8}" type="pres">
      <dgm:prSet presAssocID="{52B5C99C-31A8-4E05-8019-DE07CCB74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4FFAF12-9C41-4D75-AD05-CD20F87ADEF8}" type="presOf" srcId="{52B5C99C-31A8-4E05-8019-DE07CCB7412B}" destId="{92B57E02-2610-4CCB-A101-378EBDF695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C579AF8D-EC08-4EEF-B344-343448E87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3742DE-21A3-4E19-A1E2-AFD6101F8848}" type="pres">
      <dgm:prSet presAssocID="{C579AF8D-EC08-4EEF-B344-343448E87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383FE5D-1B65-4D87-A04B-62B2C692C32D}" type="presOf" srcId="{C579AF8D-EC08-4EEF-B344-343448E8759A}" destId="{D03742DE-21A3-4E19-A1E2-AFD6101F88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D3613BCD-63E1-4124-B543-2FBC0DBBEC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85DA94-D7D0-431F-AB18-7F4ED177B6CB}" type="pres">
      <dgm:prSet presAssocID="{D3613BCD-63E1-4124-B543-2FBC0DBBEC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C0715CE5-E13D-4518-89A7-65B980700A2F}" type="presOf" srcId="{D3613BCD-63E1-4124-B543-2FBC0DBBEC8F}" destId="{2985DA94-D7D0-431F-AB18-7F4ED177B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1E58D6-4B87-4C58-927F-E62B8706A8A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63663F5-7262-42B0-A647-52AD2990FFB0}">
      <dgm:prSet/>
      <dgm:spPr/>
      <dgm:t>
        <a:bodyPr/>
        <a:lstStyle/>
        <a:p>
          <a:pPr algn="ctr" rtl="0"/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Creación de la Junta de Gobierno Autónoma del Hospital Calixto García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15C0C-69A3-4A6A-ADC0-A6F81A99D82E}" type="parTrans" cxnId="{7BA08083-6A0A-4185-8CA3-C4E74F289558}">
      <dgm:prSet/>
      <dgm:spPr/>
      <dgm:t>
        <a:bodyPr/>
        <a:lstStyle/>
        <a:p>
          <a:pPr algn="ctr"/>
          <a:endParaRPr lang="es-ES"/>
        </a:p>
      </dgm:t>
    </dgm:pt>
    <dgm:pt modelId="{7184A147-D703-4A51-8B08-5F6CB98053D3}" type="sibTrans" cxnId="{7BA08083-6A0A-4185-8CA3-C4E74F289558}">
      <dgm:prSet/>
      <dgm:spPr/>
      <dgm:t>
        <a:bodyPr/>
        <a:lstStyle/>
        <a:p>
          <a:pPr algn="ctr"/>
          <a:endParaRPr lang="es-ES"/>
        </a:p>
      </dgm:t>
    </dgm:pt>
    <dgm:pt modelId="{F4A35007-810E-4762-8F7D-B9184DBFC4F1}" type="pres">
      <dgm:prSet presAssocID="{E91E58D6-4B87-4C58-927F-E62B8706A8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F76306-20FC-4488-B383-0C75E278A789}" type="pres">
      <dgm:prSet presAssocID="{163663F5-7262-42B0-A647-52AD2990FF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A08083-6A0A-4185-8CA3-C4E74F289558}" srcId="{E91E58D6-4B87-4C58-927F-E62B8706A8AF}" destId="{163663F5-7262-42B0-A647-52AD2990FFB0}" srcOrd="0" destOrd="0" parTransId="{04615C0C-69A3-4A6A-ADC0-A6F81A99D82E}" sibTransId="{7184A147-D703-4A51-8B08-5F6CB98053D3}"/>
    <dgm:cxn modelId="{FEC06440-2FFD-44DE-BF9C-FF000E02EB5B}" type="presOf" srcId="{E91E58D6-4B87-4C58-927F-E62B8706A8AF}" destId="{F4A35007-810E-4762-8F7D-B9184DBFC4F1}" srcOrd="0" destOrd="0" presId="urn:microsoft.com/office/officeart/2005/8/layout/vList2"/>
    <dgm:cxn modelId="{34B9C2F3-3FA3-4FF0-BCFE-7F227F90BC25}" type="presOf" srcId="{163663F5-7262-42B0-A647-52AD2990FFB0}" destId="{EFF76306-20FC-4488-B383-0C75E278A789}" srcOrd="0" destOrd="0" presId="urn:microsoft.com/office/officeart/2005/8/layout/vList2"/>
    <dgm:cxn modelId="{7B4DD0C4-41AD-405F-BFCA-3880C760C956}" type="presParOf" srcId="{F4A35007-810E-4762-8F7D-B9184DBFC4F1}" destId="{EFF76306-20FC-4488-B383-0C75E278A7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A193B-F65A-4679-8CD2-6B1BFB7C1196}">
      <dsp:nvSpPr>
        <dsp:cNvPr id="0" name=""/>
        <dsp:cNvSpPr/>
      </dsp:nvSpPr>
      <dsp:spPr>
        <a:xfrm>
          <a:off x="3926852" y="0"/>
          <a:ext cx="4389119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3500" kern="1200" dirty="0" smtClean="0"/>
            <a:t> </a:t>
          </a:r>
          <a:endParaRPr lang="es-ES" sz="3500" kern="1200" dirty="0"/>
        </a:p>
      </dsp:txBody>
      <dsp:txXfrm>
        <a:off x="3961374" y="34522"/>
        <a:ext cx="4320075" cy="638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C0461-556C-44C3-9053-AACB331CEE0A}">
      <dsp:nvSpPr>
        <dsp:cNvPr id="0" name=""/>
        <dsp:cNvSpPr/>
      </dsp:nvSpPr>
      <dsp:spPr>
        <a:xfrm>
          <a:off x="0" y="0"/>
          <a:ext cx="2195034" cy="1029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Fundación del Leprosorio ‘’San Luis de Jagua’’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61" y="50261"/>
        <a:ext cx="2094512" cy="929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6352E-9C3F-47B7-9751-E542485490A8}">
      <dsp:nvSpPr>
        <dsp:cNvPr id="0" name=""/>
        <dsp:cNvSpPr/>
      </dsp:nvSpPr>
      <dsp:spPr>
        <a:xfrm>
          <a:off x="0" y="10052"/>
          <a:ext cx="2264576" cy="10483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Creación del Hospital Militar en la Habana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75" y="61227"/>
        <a:ext cx="2162226" cy="9459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0139-3A55-4F56-9AEF-7FA72F3EDE6A}">
      <dsp:nvSpPr>
        <dsp:cNvPr id="0" name=""/>
        <dsp:cNvSpPr/>
      </dsp:nvSpPr>
      <dsp:spPr>
        <a:xfrm>
          <a:off x="0" y="0"/>
          <a:ext cx="2841352" cy="9228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Fundación del Hospital Antituberculoso ‘’Angel Arturo Aballí’’ 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50" y="45050"/>
        <a:ext cx="2751252" cy="832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54522-1EB4-4965-A63A-FE875AD19A2E}">
      <dsp:nvSpPr>
        <dsp:cNvPr id="0" name=""/>
        <dsp:cNvSpPr/>
      </dsp:nvSpPr>
      <dsp:spPr>
        <a:xfrm>
          <a:off x="0" y="90291"/>
          <a:ext cx="1973583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Creación del hospital Maternidad Obrera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49690"/>
        <a:ext cx="1854785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F4CC9-9DEB-4637-ACB6-9162A96106C8}">
      <dsp:nvSpPr>
        <dsp:cNvPr id="0" name=""/>
        <dsp:cNvSpPr/>
      </dsp:nvSpPr>
      <dsp:spPr>
        <a:xfrm>
          <a:off x="4577334" y="2838"/>
          <a:ext cx="2008630" cy="130561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74000"/>
                <a:satMod val="130000"/>
                <a:lumMod val="90000"/>
              </a:schemeClr>
              <a:schemeClr val="accent6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1" kern="1200" cap="none" spc="5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Formas de Brindarse la Asistencia Médica</a:t>
          </a:r>
          <a:endParaRPr lang="es-ES" sz="2400" b="1" i="1" kern="1200" cap="none" spc="5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1069" y="66573"/>
        <a:ext cx="1881160" cy="1178140"/>
      </dsp:txXfrm>
    </dsp:sp>
    <dsp:sp modelId="{7D715B9C-B7EA-406E-AC7E-2A136E45E8D1}">
      <dsp:nvSpPr>
        <dsp:cNvPr id="0" name=""/>
        <dsp:cNvSpPr/>
      </dsp:nvSpPr>
      <dsp:spPr>
        <a:xfrm>
          <a:off x="3238820" y="545959"/>
          <a:ext cx="4314814" cy="4314814"/>
        </a:xfrm>
        <a:custGeom>
          <a:avLst/>
          <a:gdLst/>
          <a:ahLst/>
          <a:cxnLst/>
          <a:rect l="0" t="0" r="0" b="0"/>
          <a:pathLst>
            <a:path>
              <a:moveTo>
                <a:pt x="3375102" y="376501"/>
              </a:moveTo>
              <a:arcTo wR="2157407" hR="2157407" stAng="18261743" swAng="60525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DB5ED-067A-463B-8D7D-D06F4B2EA213}">
      <dsp:nvSpPr>
        <dsp:cNvPr id="0" name=""/>
        <dsp:cNvSpPr/>
      </dsp:nvSpPr>
      <dsp:spPr>
        <a:xfrm>
          <a:off x="4882656" y="3853291"/>
          <a:ext cx="2008630" cy="1772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Ministerio de Salubridad y Asistencia Social</a:t>
          </a:r>
          <a:endParaRPr lang="es-ES" sz="2400" b="1" kern="1200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>
        <a:off x="4969197" y="3939832"/>
        <a:ext cx="1835548" cy="1599727"/>
      </dsp:txXfrm>
    </dsp:sp>
    <dsp:sp modelId="{515927E2-1B6C-4A66-9F51-D8DA1CD3C0BF}">
      <dsp:nvSpPr>
        <dsp:cNvPr id="0" name=""/>
        <dsp:cNvSpPr/>
      </dsp:nvSpPr>
      <dsp:spPr>
        <a:xfrm>
          <a:off x="4785947" y="1838099"/>
          <a:ext cx="4314814" cy="4314814"/>
        </a:xfrm>
        <a:custGeom>
          <a:avLst/>
          <a:gdLst/>
          <a:ahLst/>
          <a:cxnLst/>
          <a:rect l="0" t="0" r="0" b="0"/>
          <a:pathLst>
            <a:path>
              <a:moveTo>
                <a:pt x="85214" y="2757760"/>
              </a:moveTo>
              <a:arcTo wR="2157407" hR="2157407" stAng="9830563" swAng="80421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B633D-0E01-4E8C-9646-E4BFB40D8203}">
      <dsp:nvSpPr>
        <dsp:cNvPr id="0" name=""/>
        <dsp:cNvSpPr/>
      </dsp:nvSpPr>
      <dsp:spPr>
        <a:xfrm>
          <a:off x="7083795" y="2107519"/>
          <a:ext cx="2008630" cy="1305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Clínicas Privadas</a:t>
          </a:r>
          <a:endParaRPr lang="es-ES" sz="2400" b="1" kern="1200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>
        <a:off x="7147530" y="2171254"/>
        <a:ext cx="1881160" cy="1178140"/>
      </dsp:txXfrm>
    </dsp:sp>
    <dsp:sp modelId="{9D5F0443-7DC1-4354-9A9A-2F84CDAA1938}">
      <dsp:nvSpPr>
        <dsp:cNvPr id="0" name=""/>
        <dsp:cNvSpPr/>
      </dsp:nvSpPr>
      <dsp:spPr>
        <a:xfrm>
          <a:off x="3525223" y="1194132"/>
          <a:ext cx="4490719" cy="4490719"/>
        </a:xfrm>
        <a:custGeom>
          <a:avLst/>
          <a:gdLst/>
          <a:ahLst/>
          <a:cxnLst/>
          <a:rect l="0" t="0" r="0" b="0"/>
          <a:pathLst>
            <a:path>
              <a:moveTo>
                <a:pt x="4490642" y="2263903"/>
              </a:moveTo>
              <a:arcTo wR="2245359" hR="2245359" stAng="21628391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AE497-208B-4CE8-8A7D-92C14E739579}">
      <dsp:nvSpPr>
        <dsp:cNvPr id="0" name=""/>
        <dsp:cNvSpPr/>
      </dsp:nvSpPr>
      <dsp:spPr>
        <a:xfrm>
          <a:off x="2419927" y="2160245"/>
          <a:ext cx="2008630" cy="1305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rPr>
            <a:t>Clínicas Mutualistas</a:t>
          </a:r>
          <a:endParaRPr lang="es-ES" sz="2400" b="1" kern="1200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</a:endParaRPr>
        </a:p>
      </dsp:txBody>
      <dsp:txXfrm>
        <a:off x="2483662" y="2223980"/>
        <a:ext cx="1881160" cy="1178140"/>
      </dsp:txXfrm>
    </dsp:sp>
    <dsp:sp modelId="{BF8AC7B0-00F6-41F4-A860-2CDF389F450A}">
      <dsp:nvSpPr>
        <dsp:cNvPr id="0" name=""/>
        <dsp:cNvSpPr/>
      </dsp:nvSpPr>
      <dsp:spPr>
        <a:xfrm>
          <a:off x="3424242" y="655643"/>
          <a:ext cx="4314814" cy="4314814"/>
        </a:xfrm>
        <a:custGeom>
          <a:avLst/>
          <a:gdLst/>
          <a:ahLst/>
          <a:cxnLst/>
          <a:rect l="0" t="0" r="0" b="0"/>
          <a:pathLst>
            <a:path>
              <a:moveTo>
                <a:pt x="106153" y="1489001"/>
              </a:moveTo>
              <a:arcTo wR="2157407" hR="2157407" stAng="11882899" swAng="26263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A193B-F65A-4679-8CD2-6B1BFB7C1196}">
      <dsp:nvSpPr>
        <dsp:cNvPr id="0" name=""/>
        <dsp:cNvSpPr/>
      </dsp:nvSpPr>
      <dsp:spPr>
        <a:xfrm>
          <a:off x="3901439" y="345"/>
          <a:ext cx="4389119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3500" kern="1200" dirty="0" smtClean="0"/>
            <a:t> </a:t>
          </a:r>
          <a:endParaRPr lang="es-ES" sz="3500" kern="1200" dirty="0"/>
        </a:p>
      </dsp:txBody>
      <dsp:txXfrm>
        <a:off x="3935961" y="34867"/>
        <a:ext cx="4320075" cy="6381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2616590" y="0"/>
          <a:ext cx="6986995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Gobierno del Dr. Ramón Grau San Martín (1944-1948)</a:t>
          </a:r>
          <a:endParaRPr lang="es-ES" sz="28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1112" y="34522"/>
        <a:ext cx="6917951" cy="6381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DB22-3080-411F-BC1C-214DCF3E2E86}">
      <dsp:nvSpPr>
        <dsp:cNvPr id="0" name=""/>
        <dsp:cNvSpPr/>
      </dsp:nvSpPr>
      <dsp:spPr>
        <a:xfrm>
          <a:off x="0" y="409"/>
          <a:ext cx="4825219" cy="68890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‘’Aspectos más relevantes durante este período’’</a:t>
          </a:r>
          <a:endParaRPr lang="es-E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30" y="34039"/>
        <a:ext cx="4757959" cy="6216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610FB-E464-4232-AD22-C30176905092}">
      <dsp:nvSpPr>
        <dsp:cNvPr id="0" name=""/>
        <dsp:cNvSpPr/>
      </dsp:nvSpPr>
      <dsp:spPr>
        <a:xfrm>
          <a:off x="5764" y="1231903"/>
          <a:ext cx="2404475" cy="15343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1-Fundación del Departamento de Control de Estupefacientes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4" y="1231903"/>
        <a:ext cx="2404475" cy="1534343"/>
      </dsp:txXfrm>
    </dsp:sp>
    <dsp:sp modelId="{0D7C2E0A-6867-43FB-A578-76CFE273357E}">
      <dsp:nvSpPr>
        <dsp:cNvPr id="0" name=""/>
        <dsp:cNvSpPr/>
      </dsp:nvSpPr>
      <dsp:spPr>
        <a:xfrm>
          <a:off x="2915179" y="1231903"/>
          <a:ext cx="2404475" cy="15343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2-Creación de la campaña antitísica del país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5179" y="1231903"/>
        <a:ext cx="2404475" cy="1534343"/>
      </dsp:txXfrm>
    </dsp:sp>
    <dsp:sp modelId="{9EBA050A-4E67-451E-AC6B-21BCF48229A1}">
      <dsp:nvSpPr>
        <dsp:cNvPr id="0" name=""/>
        <dsp:cNvSpPr/>
      </dsp:nvSpPr>
      <dsp:spPr>
        <a:xfrm>
          <a:off x="5824594" y="1231903"/>
          <a:ext cx="2404475" cy="166369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3-Fundación del Servicio de Anatomía Patológica en el Hospital de Mazorra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594" y="1231903"/>
        <a:ext cx="2404475" cy="1663692"/>
      </dsp:txXfrm>
    </dsp:sp>
    <dsp:sp modelId="{CD2F8DB5-0B2C-409A-90DB-80AA9F655E61}">
      <dsp:nvSpPr>
        <dsp:cNvPr id="0" name=""/>
        <dsp:cNvSpPr/>
      </dsp:nvSpPr>
      <dsp:spPr>
        <a:xfrm>
          <a:off x="8734010" y="1231903"/>
          <a:ext cx="2404475" cy="15343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4-Creación del Primer Centro Epidemiológico en provincias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4010" y="1231903"/>
        <a:ext cx="2404475" cy="153434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3915528" y="0"/>
          <a:ext cx="4389119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r>
            <a:rPr lang="es-ES" sz="3500" kern="1200" dirty="0" smtClean="0"/>
            <a:t> </a:t>
          </a:r>
          <a:endParaRPr lang="es-ES" sz="3500" kern="1200" dirty="0"/>
        </a:p>
      </dsp:txBody>
      <dsp:txXfrm>
        <a:off x="3950050" y="34522"/>
        <a:ext cx="4320075" cy="63815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D9E4C-B877-4CE4-B1DE-6FFD69BB2E41}">
      <dsp:nvSpPr>
        <dsp:cNvPr id="0" name=""/>
        <dsp:cNvSpPr/>
      </dsp:nvSpPr>
      <dsp:spPr>
        <a:xfrm>
          <a:off x="0" y="2687"/>
          <a:ext cx="1162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3B7CD-B008-4A17-AC8E-00FF5135DA6B}">
      <dsp:nvSpPr>
        <dsp:cNvPr id="0" name=""/>
        <dsp:cNvSpPr/>
      </dsp:nvSpPr>
      <dsp:spPr>
        <a:xfrm>
          <a:off x="0" y="2687"/>
          <a:ext cx="11609151" cy="550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0" u="sng" kern="1200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Contradicciones entre centros Institucionales: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800" b="1" kern="1200" cap="none" spc="0" dirty="0" smtClean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Ministerio de Salubridad y Asistencia Social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vs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i="0" u="none" kern="1200" cap="none" spc="0" dirty="0" smtClean="0">
              <a:ln w="6600"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Universidad de la Habana</a:t>
          </a:r>
          <a:endParaRPr lang="es-ES" sz="4800" b="1" i="0" u="none" kern="1200" cap="none" spc="0" dirty="0">
            <a:ln w="6600">
              <a:prstDash val="solid"/>
            </a:ln>
            <a:effectLst>
              <a:outerShdw dist="38100" dir="2700000" algn="tl" rotWithShape="0">
                <a:schemeClr val="accent2"/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87"/>
        <a:ext cx="11609151" cy="550664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2616590" y="0"/>
          <a:ext cx="6986995" cy="94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Gobierno del Dr. Carlos Prío Socarrás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(1948-1952)</a:t>
          </a:r>
          <a:endParaRPr lang="es-ES" sz="28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2556" y="45966"/>
        <a:ext cx="6895063" cy="84968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DB22-3080-411F-BC1C-214DCF3E2E86}">
      <dsp:nvSpPr>
        <dsp:cNvPr id="0" name=""/>
        <dsp:cNvSpPr/>
      </dsp:nvSpPr>
      <dsp:spPr>
        <a:xfrm>
          <a:off x="0" y="716472"/>
          <a:ext cx="6400801" cy="534625"/>
        </a:xfrm>
        <a:prstGeom prst="roundRect">
          <a:avLst/>
        </a:prstGeom>
        <a:noFill/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’Se caracteriza este período por el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alto nivel de mortalidad provocado por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2800" b="1" u="sng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Tuberculosis</a:t>
          </a: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ES" sz="2800" b="1" u="sng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Gastroenteritis</a:t>
          </a:r>
          <a:r>
            <a:rPr lang="es-ES" sz="28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(Enfermedades infecciosas)’’</a:t>
          </a:r>
        </a:p>
      </dsp:txBody>
      <dsp:txXfrm>
        <a:off x="26098" y="742570"/>
        <a:ext cx="6348605" cy="48242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E767-B57C-4D55-8B37-5BD9CFE2AD29}">
      <dsp:nvSpPr>
        <dsp:cNvPr id="0" name=""/>
        <dsp:cNvSpPr/>
      </dsp:nvSpPr>
      <dsp:spPr>
        <a:xfrm>
          <a:off x="5880" y="357710"/>
          <a:ext cx="2389976" cy="239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Fomentación del intercambio científico con Universidades Norteamericanas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80" y="427710"/>
        <a:ext cx="2249976" cy="2255331"/>
      </dsp:txXfrm>
    </dsp:sp>
    <dsp:sp modelId="{3D45281C-05A2-469F-933D-11681A977C94}">
      <dsp:nvSpPr>
        <dsp:cNvPr id="0" name=""/>
        <dsp:cNvSpPr/>
      </dsp:nvSpPr>
      <dsp:spPr>
        <a:xfrm>
          <a:off x="2583453" y="1322755"/>
          <a:ext cx="397707" cy="465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3453" y="1415803"/>
        <a:ext cx="278395" cy="279146"/>
      </dsp:txXfrm>
    </dsp:sp>
    <dsp:sp modelId="{234D9766-B6E7-4E4E-9B86-1F95E3AE48FD}">
      <dsp:nvSpPr>
        <dsp:cNvPr id="0" name=""/>
        <dsp:cNvSpPr/>
      </dsp:nvSpPr>
      <dsp:spPr>
        <a:xfrm>
          <a:off x="3146247" y="357710"/>
          <a:ext cx="2258451" cy="239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Reconstrucción de los Hospitales </a:t>
          </a:r>
          <a:r>
            <a:rPr lang="es-ES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Saturnino Lora</a:t>
          </a: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Lilia Hidalgo</a:t>
          </a: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Maternidad e Infancia</a:t>
          </a: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entre otros.</a:t>
          </a:r>
          <a:endParaRPr lang="es-E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2395" y="423858"/>
        <a:ext cx="2126155" cy="2263035"/>
      </dsp:txXfrm>
    </dsp:sp>
    <dsp:sp modelId="{4365795D-D8D7-4758-9A38-F5D1AABACE81}">
      <dsp:nvSpPr>
        <dsp:cNvPr id="0" name=""/>
        <dsp:cNvSpPr/>
      </dsp:nvSpPr>
      <dsp:spPr>
        <a:xfrm>
          <a:off x="5592296" y="1322755"/>
          <a:ext cx="397707" cy="465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2296" y="1415803"/>
        <a:ext cx="278395" cy="279146"/>
      </dsp:txXfrm>
    </dsp:sp>
    <dsp:sp modelId="{BFCEF738-16A7-4EFC-8333-ED7E83296B78}">
      <dsp:nvSpPr>
        <dsp:cNvPr id="0" name=""/>
        <dsp:cNvSpPr/>
      </dsp:nvSpPr>
      <dsp:spPr>
        <a:xfrm>
          <a:off x="6155089" y="357710"/>
          <a:ext cx="2225584" cy="239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 de  activas campañas  para erradicar Enfermedades Infecciosas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0274" y="422895"/>
        <a:ext cx="2095214" cy="2264961"/>
      </dsp:txXfrm>
    </dsp:sp>
    <dsp:sp modelId="{CA0A88A7-81B9-4CD6-932C-ED8EED8540A0}">
      <dsp:nvSpPr>
        <dsp:cNvPr id="0" name=""/>
        <dsp:cNvSpPr/>
      </dsp:nvSpPr>
      <dsp:spPr>
        <a:xfrm>
          <a:off x="8568271" y="1322755"/>
          <a:ext cx="397707" cy="465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68271" y="1415803"/>
        <a:ext cx="278395" cy="279146"/>
      </dsp:txXfrm>
    </dsp:sp>
    <dsp:sp modelId="{6DCA38FC-9708-4D30-858C-88BC800E8E84}">
      <dsp:nvSpPr>
        <dsp:cNvPr id="0" name=""/>
        <dsp:cNvSpPr/>
      </dsp:nvSpPr>
      <dsp:spPr>
        <a:xfrm>
          <a:off x="9131064" y="357710"/>
          <a:ext cx="2026355" cy="239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Promulgación de la Ley del retiro médico</a:t>
          </a:r>
          <a:endParaRPr lang="es-E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90414" y="417060"/>
        <a:ext cx="1907655" cy="2276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3915528" y="0"/>
          <a:ext cx="4389119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</a:t>
          </a:r>
          <a:r>
            <a:rPr lang="es-ES" sz="3300" kern="1200" dirty="0" smtClean="0"/>
            <a:t> </a:t>
          </a:r>
          <a:endParaRPr lang="es-ES" sz="3300" kern="1200" dirty="0"/>
        </a:p>
      </dsp:txBody>
      <dsp:txXfrm>
        <a:off x="3950050" y="34522"/>
        <a:ext cx="4320075" cy="63815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0DF7B-898C-487A-A5B2-21F894FF1358}">
      <dsp:nvSpPr>
        <dsp:cNvPr id="0" name=""/>
        <dsp:cNvSpPr/>
      </dsp:nvSpPr>
      <dsp:spPr>
        <a:xfrm>
          <a:off x="0" y="227353"/>
          <a:ext cx="11802794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4B24E4-9503-48FE-B054-C946846EFDC1}">
      <dsp:nvSpPr>
        <dsp:cNvPr id="0" name=""/>
        <dsp:cNvSpPr/>
      </dsp:nvSpPr>
      <dsp:spPr>
        <a:xfrm>
          <a:off x="0" y="0"/>
          <a:ext cx="11802794" cy="1373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1" u="sng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Dr. Ortelio Fortún realiza Investigación  titulada: </a:t>
          </a:r>
          <a:endParaRPr lang="es-ES" sz="4400" b="1" u="sng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0" y="0"/>
        <a:ext cx="11802794" cy="1373506"/>
      </dsp:txXfrm>
    </dsp:sp>
    <dsp:sp modelId="{45497E16-65CE-4737-A964-9E0FBD401FEA}">
      <dsp:nvSpPr>
        <dsp:cNvPr id="0" name=""/>
        <dsp:cNvSpPr/>
      </dsp:nvSpPr>
      <dsp:spPr>
        <a:xfrm>
          <a:off x="0" y="1600859"/>
          <a:ext cx="11802794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C6BED-4B40-49C2-B467-DDE12C2CD8C0}">
      <dsp:nvSpPr>
        <dsp:cNvPr id="0" name=""/>
        <dsp:cNvSpPr/>
      </dsp:nvSpPr>
      <dsp:spPr>
        <a:xfrm>
          <a:off x="0" y="1086733"/>
          <a:ext cx="11802794" cy="408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b="1" i="1" kern="1200" cap="none" spc="0" dirty="0" smtClean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b="1" i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‘</a:t>
          </a:r>
          <a:r>
            <a:rPr lang="es-ES" sz="5400" b="1" i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’Revisión estadística sobre las causas más frecuentes de mortalidad y morbilidad en Cuba.</a:t>
          </a:r>
          <a:r>
            <a:rPr lang="en-US" sz="5400" b="1" i="1" kern="1200" cap="none" spc="0" dirty="0" smtClean="0">
              <a:ln w="10160"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’’</a:t>
          </a:r>
          <a:endParaRPr lang="es-ES" sz="5400" b="1" kern="1200" cap="none" spc="0" dirty="0">
            <a:ln w="10160"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0" y="1086733"/>
        <a:ext cx="11802794" cy="408842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3915528" y="691"/>
          <a:ext cx="4389119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Desarrollo</a:t>
          </a:r>
          <a:endParaRPr lang="es-ES" sz="4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0050" y="35213"/>
        <a:ext cx="4320075" cy="63815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2616590" y="0"/>
          <a:ext cx="6986995" cy="94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Gobierno del General Fulgencio Batista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(1952-1959)</a:t>
          </a:r>
        </a:p>
      </dsp:txBody>
      <dsp:txXfrm>
        <a:off x="2662556" y="45966"/>
        <a:ext cx="6895063" cy="84968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287DE-90C1-4196-BB71-A36D3921025A}">
      <dsp:nvSpPr>
        <dsp:cNvPr id="0" name=""/>
        <dsp:cNvSpPr/>
      </dsp:nvSpPr>
      <dsp:spPr>
        <a:xfrm>
          <a:off x="1052820" y="1448"/>
          <a:ext cx="4609504" cy="276570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Clínica de Cirugía Cardiovascular y Cirugía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Torácica en el Hospital ‘’Nuestra Señora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de las Mercedez’’ en la Habana.</a:t>
          </a:r>
          <a:endParaRPr lang="es-ES" sz="2400" kern="1200" dirty="0"/>
        </a:p>
      </dsp:txBody>
      <dsp:txXfrm>
        <a:off x="1052820" y="1448"/>
        <a:ext cx="4609504" cy="2765702"/>
      </dsp:txXfrm>
    </dsp:sp>
    <dsp:sp modelId="{421ED4D0-BE57-4099-8656-6485441CC656}">
      <dsp:nvSpPr>
        <dsp:cNvPr id="0" name=""/>
        <dsp:cNvSpPr/>
      </dsp:nvSpPr>
      <dsp:spPr>
        <a:xfrm>
          <a:off x="6123275" y="1448"/>
          <a:ext cx="4609504" cy="276570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Servicio de Cardiología para el tratamiento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de la Trombosis Coronaria en el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Hospital ‘’Lilia Hidalgo’’ de la Habana.</a:t>
          </a:r>
          <a:endParaRPr lang="es-ES" sz="2400" kern="1200" dirty="0"/>
        </a:p>
      </dsp:txBody>
      <dsp:txXfrm>
        <a:off x="6123275" y="1448"/>
        <a:ext cx="4609504" cy="2765702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DB22-3080-411F-BC1C-214DCF3E2E86}">
      <dsp:nvSpPr>
        <dsp:cNvPr id="0" name=""/>
        <dsp:cNvSpPr/>
      </dsp:nvSpPr>
      <dsp:spPr>
        <a:xfrm>
          <a:off x="0" y="225729"/>
          <a:ext cx="6477000" cy="139987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‘’Se caracteriza este período por la inauguración de nuevos servicios de Medicina Preventiva’’</a:t>
          </a:r>
        </a:p>
      </dsp:txBody>
      <dsp:txXfrm>
        <a:off x="68336" y="294065"/>
        <a:ext cx="6340328" cy="126319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BA850-855F-4AD7-AC9D-B7584269103D}">
      <dsp:nvSpPr>
        <dsp:cNvPr id="0" name=""/>
        <dsp:cNvSpPr/>
      </dsp:nvSpPr>
      <dsp:spPr>
        <a:xfrm>
          <a:off x="0" y="4149089"/>
          <a:ext cx="10998199" cy="6806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General Fulgencio Batista   (1952-1959)</a:t>
          </a:r>
          <a:endParaRPr lang="es-ES" sz="22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sp:txBody>
      <dsp:txXfrm>
        <a:off x="0" y="4149089"/>
        <a:ext cx="10998199" cy="680692"/>
      </dsp:txXfrm>
    </dsp:sp>
    <dsp:sp modelId="{7B081E2C-876B-41AD-AD65-227DD113F8F8}">
      <dsp:nvSpPr>
        <dsp:cNvPr id="0" name=""/>
        <dsp:cNvSpPr/>
      </dsp:nvSpPr>
      <dsp:spPr>
        <a:xfrm rot="10800000">
          <a:off x="0" y="3112394"/>
          <a:ext cx="10998199" cy="10469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Dr. Carlos Prío Socarrás  (1948-1952)</a:t>
          </a:r>
          <a:endParaRPr lang="es-ES" sz="22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sp:txBody>
      <dsp:txXfrm rot="10800000">
        <a:off x="0" y="3112394"/>
        <a:ext cx="10998199" cy="680247"/>
      </dsp:txXfrm>
    </dsp:sp>
    <dsp:sp modelId="{1B2BE1D2-DAD3-4202-91A4-C9FE27A4209A}">
      <dsp:nvSpPr>
        <dsp:cNvPr id="0" name=""/>
        <dsp:cNvSpPr/>
      </dsp:nvSpPr>
      <dsp:spPr>
        <a:xfrm rot="10800000">
          <a:off x="0" y="2075699"/>
          <a:ext cx="10998199" cy="10469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Dr. Ramón Grau San Martín (1944-1948)</a:t>
          </a:r>
          <a:endParaRPr lang="es-ES" sz="2200" b="1" kern="1200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sp:txBody>
      <dsp:txXfrm rot="10800000">
        <a:off x="0" y="2075699"/>
        <a:ext cx="10998199" cy="680247"/>
      </dsp:txXfrm>
    </dsp:sp>
    <dsp:sp modelId="{ED43F146-2892-4D92-BFCC-A17481FAE5CB}">
      <dsp:nvSpPr>
        <dsp:cNvPr id="0" name=""/>
        <dsp:cNvSpPr/>
      </dsp:nvSpPr>
      <dsp:spPr>
        <a:xfrm rot="10800000">
          <a:off x="0" y="1039004"/>
          <a:ext cx="10998199" cy="10469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rPr>
            <a:t>Gobierno del General Fulgencio Batista (1940-1944)</a:t>
          </a:r>
          <a:endParaRPr lang="es-ES" sz="22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</a:endParaRPr>
        </a:p>
      </dsp:txBody>
      <dsp:txXfrm rot="10800000">
        <a:off x="0" y="1039004"/>
        <a:ext cx="10998199" cy="680247"/>
      </dsp:txXfrm>
    </dsp:sp>
    <dsp:sp modelId="{DAFA2E47-97BF-42ED-B835-9589AD7E884E}">
      <dsp:nvSpPr>
        <dsp:cNvPr id="0" name=""/>
        <dsp:cNvSpPr/>
      </dsp:nvSpPr>
      <dsp:spPr>
        <a:xfrm rot="10800000">
          <a:off x="0" y="2309"/>
          <a:ext cx="10998199" cy="10469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Gobiernos del </a:t>
          </a:r>
          <a:r>
            <a:rPr lang="en-US" sz="2800" b="1" i="1" kern="1200" cap="none" spc="0" dirty="0" err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Período</a:t>
          </a:r>
          <a:r>
            <a:rPr lang="en-US" sz="2800" b="1" i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rPr>
            <a:t>(1940-1958)</a:t>
          </a:r>
          <a:endParaRPr lang="es-ES" sz="2800" b="1" i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10800000">
        <a:off x="0" y="2309"/>
        <a:ext cx="10998199" cy="68024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6E65F-FE65-4E56-A8A3-F37F08579341}">
      <dsp:nvSpPr>
        <dsp:cNvPr id="0" name=""/>
        <dsp:cNvSpPr/>
      </dsp:nvSpPr>
      <dsp:spPr>
        <a:xfrm>
          <a:off x="178161" y="7625"/>
          <a:ext cx="5701737" cy="18006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 pesar las acciones emprendidas por los distintos gobiernos no se lograba satisfacer las necesidades de la población debido fundamentalmente  a:</a:t>
          </a:r>
          <a:endParaRPr lang="es-ES" sz="2400" kern="1200" dirty="0"/>
        </a:p>
      </dsp:txBody>
      <dsp:txXfrm>
        <a:off x="266061" y="95525"/>
        <a:ext cx="5525937" cy="162483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97E7C-480D-4E3D-92AB-86DF5CE8771E}">
      <dsp:nvSpPr>
        <dsp:cNvPr id="0" name=""/>
        <dsp:cNvSpPr/>
      </dsp:nvSpPr>
      <dsp:spPr>
        <a:xfrm>
          <a:off x="2666275" y="691"/>
          <a:ext cx="6986995" cy="707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Gobierno del General Fulgencio Batista (1940-1944)</a:t>
          </a:r>
          <a:endParaRPr lang="es-ES" sz="28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0797" y="35213"/>
        <a:ext cx="6917951" cy="638150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0844E-5396-476C-87DD-EF628DE1B0B6}">
      <dsp:nvSpPr>
        <dsp:cNvPr id="0" name=""/>
        <dsp:cNvSpPr/>
      </dsp:nvSpPr>
      <dsp:spPr>
        <a:xfrm>
          <a:off x="0" y="721"/>
          <a:ext cx="9626031" cy="2780578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l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Crisis Médica de los años 50 </a:t>
          </a:r>
          <a:endParaRPr lang="es-ES" sz="9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737" y="136458"/>
        <a:ext cx="9354557" cy="25091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DB22-3080-411F-BC1C-214DCF3E2E86}">
      <dsp:nvSpPr>
        <dsp:cNvPr id="0" name=""/>
        <dsp:cNvSpPr/>
      </dsp:nvSpPr>
      <dsp:spPr>
        <a:xfrm>
          <a:off x="0" y="409"/>
          <a:ext cx="4825219" cy="68890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Se caracterizó este período por: </a:t>
          </a:r>
          <a:endParaRPr lang="es-E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30" y="34039"/>
        <a:ext cx="4757959" cy="621646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76306-20FC-4488-B383-0C75E278A789}">
      <dsp:nvSpPr>
        <dsp:cNvPr id="0" name=""/>
        <dsp:cNvSpPr/>
      </dsp:nvSpPr>
      <dsp:spPr>
        <a:xfrm>
          <a:off x="0" y="1563"/>
          <a:ext cx="2375516" cy="1474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Creación de la Junta de Gobierno Autónoma del Hospital Calixto García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965" y="73528"/>
        <a:ext cx="2231586" cy="133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06470-045C-449A-9446-641D723F1D7A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7275C-99ED-4411-8AB7-8B110A01A5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9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7275C-99ED-4411-8AB7-8B110A01A56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7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7275C-99ED-4411-8AB7-8B110A01A568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44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4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95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68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06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2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9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5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68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17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02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0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9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6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F8CA2F-669A-46AD-96BB-88CAEF00333E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87A08E-4B9C-4EE0-A91F-8A3B3ACE34E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6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34" Type="http://schemas.openxmlformats.org/officeDocument/2006/relationships/diagramQuickStyle" Target="../diagrams/quickStyle32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33" Type="http://schemas.openxmlformats.org/officeDocument/2006/relationships/diagramLayout" Target="../diagrams/layout32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29" Type="http://schemas.openxmlformats.org/officeDocument/2006/relationships/diagramQuickStyle" Target="../diagrams/quickStyle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32" Type="http://schemas.openxmlformats.org/officeDocument/2006/relationships/diagramData" Target="../diagrams/data32.xml"/><Relationship Id="rId37" Type="http://schemas.openxmlformats.org/officeDocument/2006/relationships/image" Target="../media/image7.jpeg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28" Type="http://schemas.openxmlformats.org/officeDocument/2006/relationships/diagramLayout" Target="../diagrams/layout31.xml"/><Relationship Id="rId36" Type="http://schemas.microsoft.com/office/2007/relationships/diagramDrawing" Target="../diagrams/drawing32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31" Type="http://schemas.microsoft.com/office/2007/relationships/diagramDrawing" Target="../diagrams/drawing31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Relationship Id="rId27" Type="http://schemas.openxmlformats.org/officeDocument/2006/relationships/diagramData" Target="../diagrams/data31.xml"/><Relationship Id="rId30" Type="http://schemas.openxmlformats.org/officeDocument/2006/relationships/diagramColors" Target="../diagrams/colors31.xml"/><Relationship Id="rId35" Type="http://schemas.openxmlformats.org/officeDocument/2006/relationships/diagramColors" Target="../diagrams/colors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13" Type="http://schemas.openxmlformats.org/officeDocument/2006/relationships/diagramLayout" Target="../diagrams/layout35.xml"/><Relationship Id="rId18" Type="http://schemas.openxmlformats.org/officeDocument/2006/relationships/diagramLayout" Target="../diagrams/layout36.xml"/><Relationship Id="rId26" Type="http://schemas.microsoft.com/office/2007/relationships/diagramDrawing" Target="../diagrams/drawing37.xml"/><Relationship Id="rId3" Type="http://schemas.openxmlformats.org/officeDocument/2006/relationships/diagramLayout" Target="../diagrams/layout33.xml"/><Relationship Id="rId21" Type="http://schemas.microsoft.com/office/2007/relationships/diagramDrawing" Target="../diagrams/drawing36.xml"/><Relationship Id="rId34" Type="http://schemas.openxmlformats.org/officeDocument/2006/relationships/diagramQuickStyle" Target="../diagrams/quickStyle39.xml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17" Type="http://schemas.openxmlformats.org/officeDocument/2006/relationships/diagramData" Target="../diagrams/data36.xml"/><Relationship Id="rId25" Type="http://schemas.openxmlformats.org/officeDocument/2006/relationships/diagramColors" Target="../diagrams/colors37.xml"/><Relationship Id="rId33" Type="http://schemas.openxmlformats.org/officeDocument/2006/relationships/diagramLayout" Target="../diagrams/layout39.xml"/><Relationship Id="rId38" Type="http://schemas.openxmlformats.org/officeDocument/2006/relationships/image" Target="../media/image7.jpeg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20" Type="http://schemas.openxmlformats.org/officeDocument/2006/relationships/diagramColors" Target="../diagrams/colors36.xml"/><Relationship Id="rId29" Type="http://schemas.openxmlformats.org/officeDocument/2006/relationships/diagramQuickStyle" Target="../diagrams/quickStyle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24" Type="http://schemas.openxmlformats.org/officeDocument/2006/relationships/diagramQuickStyle" Target="../diagrams/quickStyle37.xml"/><Relationship Id="rId32" Type="http://schemas.openxmlformats.org/officeDocument/2006/relationships/diagramData" Target="../diagrams/data39.xml"/><Relationship Id="rId37" Type="http://schemas.openxmlformats.org/officeDocument/2006/relationships/image" Target="../media/image10.jpeg"/><Relationship Id="rId5" Type="http://schemas.openxmlformats.org/officeDocument/2006/relationships/diagramColors" Target="../diagrams/colors33.xml"/><Relationship Id="rId15" Type="http://schemas.openxmlformats.org/officeDocument/2006/relationships/diagramColors" Target="../diagrams/colors35.xml"/><Relationship Id="rId23" Type="http://schemas.openxmlformats.org/officeDocument/2006/relationships/diagramLayout" Target="../diagrams/layout37.xml"/><Relationship Id="rId28" Type="http://schemas.openxmlformats.org/officeDocument/2006/relationships/diagramLayout" Target="../diagrams/layout38.xml"/><Relationship Id="rId36" Type="http://schemas.microsoft.com/office/2007/relationships/diagramDrawing" Target="../diagrams/drawing39.xml"/><Relationship Id="rId10" Type="http://schemas.openxmlformats.org/officeDocument/2006/relationships/diagramColors" Target="../diagrams/colors34.xml"/><Relationship Id="rId19" Type="http://schemas.openxmlformats.org/officeDocument/2006/relationships/diagramQuickStyle" Target="../diagrams/quickStyle36.xml"/><Relationship Id="rId31" Type="http://schemas.microsoft.com/office/2007/relationships/diagramDrawing" Target="../diagrams/drawing38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diagramQuickStyle" Target="../diagrams/quickStyle35.xml"/><Relationship Id="rId22" Type="http://schemas.openxmlformats.org/officeDocument/2006/relationships/diagramData" Target="../diagrams/data37.xml"/><Relationship Id="rId27" Type="http://schemas.openxmlformats.org/officeDocument/2006/relationships/diagramData" Target="../diagrams/data38.xml"/><Relationship Id="rId30" Type="http://schemas.openxmlformats.org/officeDocument/2006/relationships/diagramColors" Target="../diagrams/colors38.xml"/><Relationship Id="rId35" Type="http://schemas.openxmlformats.org/officeDocument/2006/relationships/diagramColors" Target="../diagrams/colors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diagramLayout" Target="../diagrams/layout43.xml"/><Relationship Id="rId26" Type="http://schemas.microsoft.com/office/2007/relationships/diagramDrawing" Target="../diagrams/drawing44.xml"/><Relationship Id="rId3" Type="http://schemas.openxmlformats.org/officeDocument/2006/relationships/diagramLayout" Target="../diagrams/layout40.xml"/><Relationship Id="rId21" Type="http://schemas.microsoft.com/office/2007/relationships/diagramDrawing" Target="../diagrams/drawing43.xml"/><Relationship Id="rId34" Type="http://schemas.openxmlformats.org/officeDocument/2006/relationships/diagramQuickStyle" Target="../diagrams/quickStyle46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diagramData" Target="../diagrams/data43.xml"/><Relationship Id="rId25" Type="http://schemas.openxmlformats.org/officeDocument/2006/relationships/diagramColors" Target="../diagrams/colors44.xml"/><Relationship Id="rId33" Type="http://schemas.openxmlformats.org/officeDocument/2006/relationships/diagramLayout" Target="../diagrams/layout46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20" Type="http://schemas.openxmlformats.org/officeDocument/2006/relationships/diagramColors" Target="../diagrams/colors43.xml"/><Relationship Id="rId29" Type="http://schemas.openxmlformats.org/officeDocument/2006/relationships/diagramQuickStyle" Target="../diagrams/quickStyle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24" Type="http://schemas.openxmlformats.org/officeDocument/2006/relationships/diagramQuickStyle" Target="../diagrams/quickStyle44.xml"/><Relationship Id="rId32" Type="http://schemas.openxmlformats.org/officeDocument/2006/relationships/diagramData" Target="../diagrams/data46.xml"/><Relationship Id="rId37" Type="http://schemas.openxmlformats.org/officeDocument/2006/relationships/image" Target="../media/image7.jpeg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23" Type="http://schemas.openxmlformats.org/officeDocument/2006/relationships/diagramLayout" Target="../diagrams/layout44.xml"/><Relationship Id="rId28" Type="http://schemas.openxmlformats.org/officeDocument/2006/relationships/diagramLayout" Target="../diagrams/layout45.xml"/><Relationship Id="rId36" Type="http://schemas.microsoft.com/office/2007/relationships/diagramDrawing" Target="../diagrams/drawing46.xml"/><Relationship Id="rId10" Type="http://schemas.openxmlformats.org/officeDocument/2006/relationships/diagramColors" Target="../diagrams/colors41.xml"/><Relationship Id="rId19" Type="http://schemas.openxmlformats.org/officeDocument/2006/relationships/diagramQuickStyle" Target="../diagrams/quickStyle43.xml"/><Relationship Id="rId31" Type="http://schemas.microsoft.com/office/2007/relationships/diagramDrawing" Target="../diagrams/drawing45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Relationship Id="rId22" Type="http://schemas.openxmlformats.org/officeDocument/2006/relationships/diagramData" Target="../diagrams/data44.xml"/><Relationship Id="rId27" Type="http://schemas.openxmlformats.org/officeDocument/2006/relationships/diagramData" Target="../diagrams/data45.xml"/><Relationship Id="rId30" Type="http://schemas.openxmlformats.org/officeDocument/2006/relationships/diagramColors" Target="../diagrams/colors45.xml"/><Relationship Id="rId35" Type="http://schemas.openxmlformats.org/officeDocument/2006/relationships/diagramColors" Target="../diagrams/colors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13" Type="http://schemas.openxmlformats.org/officeDocument/2006/relationships/diagramLayout" Target="../diagrams/layout49.xml"/><Relationship Id="rId18" Type="http://schemas.openxmlformats.org/officeDocument/2006/relationships/diagramLayout" Target="../diagrams/layout50.xml"/><Relationship Id="rId26" Type="http://schemas.microsoft.com/office/2007/relationships/diagramDrawing" Target="../diagrams/drawing51.xml"/><Relationship Id="rId39" Type="http://schemas.openxmlformats.org/officeDocument/2006/relationships/diagramLayout" Target="../diagrams/layout54.xml"/><Relationship Id="rId3" Type="http://schemas.openxmlformats.org/officeDocument/2006/relationships/diagramLayout" Target="../diagrams/layout47.xml"/><Relationship Id="rId21" Type="http://schemas.microsoft.com/office/2007/relationships/diagramDrawing" Target="../diagrams/drawing50.xml"/><Relationship Id="rId34" Type="http://schemas.openxmlformats.org/officeDocument/2006/relationships/diagramLayout" Target="../diagrams/layout53.xml"/><Relationship Id="rId42" Type="http://schemas.microsoft.com/office/2007/relationships/diagramDrawing" Target="../diagrams/drawing54.xml"/><Relationship Id="rId7" Type="http://schemas.openxmlformats.org/officeDocument/2006/relationships/diagramData" Target="../diagrams/data48.xml"/><Relationship Id="rId12" Type="http://schemas.openxmlformats.org/officeDocument/2006/relationships/diagramData" Target="../diagrams/data49.xml"/><Relationship Id="rId17" Type="http://schemas.openxmlformats.org/officeDocument/2006/relationships/diagramData" Target="../diagrams/data50.xml"/><Relationship Id="rId25" Type="http://schemas.openxmlformats.org/officeDocument/2006/relationships/diagramColors" Target="../diagrams/colors51.xml"/><Relationship Id="rId33" Type="http://schemas.openxmlformats.org/officeDocument/2006/relationships/diagramData" Target="../diagrams/data53.xml"/><Relationship Id="rId38" Type="http://schemas.openxmlformats.org/officeDocument/2006/relationships/diagramData" Target="../diagrams/data54.xml"/><Relationship Id="rId2" Type="http://schemas.openxmlformats.org/officeDocument/2006/relationships/diagramData" Target="../diagrams/data47.xml"/><Relationship Id="rId16" Type="http://schemas.microsoft.com/office/2007/relationships/diagramDrawing" Target="../diagrams/drawing49.xml"/><Relationship Id="rId20" Type="http://schemas.openxmlformats.org/officeDocument/2006/relationships/diagramColors" Target="../diagrams/colors50.xml"/><Relationship Id="rId29" Type="http://schemas.openxmlformats.org/officeDocument/2006/relationships/diagramQuickStyle" Target="../diagrams/quickStyle52.xml"/><Relationship Id="rId41" Type="http://schemas.openxmlformats.org/officeDocument/2006/relationships/diagramColors" Target="../diagrams/colors5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24" Type="http://schemas.openxmlformats.org/officeDocument/2006/relationships/diagramQuickStyle" Target="../diagrams/quickStyle51.xml"/><Relationship Id="rId32" Type="http://schemas.openxmlformats.org/officeDocument/2006/relationships/image" Target="../media/image8.jpeg"/><Relationship Id="rId37" Type="http://schemas.microsoft.com/office/2007/relationships/diagramDrawing" Target="../diagrams/drawing53.xml"/><Relationship Id="rId40" Type="http://schemas.openxmlformats.org/officeDocument/2006/relationships/diagramQuickStyle" Target="../diagrams/quickStyle54.xml"/><Relationship Id="rId5" Type="http://schemas.openxmlformats.org/officeDocument/2006/relationships/diagramColors" Target="../diagrams/colors47.xml"/><Relationship Id="rId15" Type="http://schemas.openxmlformats.org/officeDocument/2006/relationships/diagramColors" Target="../diagrams/colors49.xml"/><Relationship Id="rId23" Type="http://schemas.openxmlformats.org/officeDocument/2006/relationships/diagramLayout" Target="../diagrams/layout51.xml"/><Relationship Id="rId28" Type="http://schemas.openxmlformats.org/officeDocument/2006/relationships/diagramLayout" Target="../diagrams/layout52.xml"/><Relationship Id="rId36" Type="http://schemas.openxmlformats.org/officeDocument/2006/relationships/diagramColors" Target="../diagrams/colors53.xml"/><Relationship Id="rId10" Type="http://schemas.openxmlformats.org/officeDocument/2006/relationships/diagramColors" Target="../diagrams/colors48.xml"/><Relationship Id="rId19" Type="http://schemas.openxmlformats.org/officeDocument/2006/relationships/diagramQuickStyle" Target="../diagrams/quickStyle50.xml"/><Relationship Id="rId31" Type="http://schemas.microsoft.com/office/2007/relationships/diagramDrawing" Target="../diagrams/drawing52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Relationship Id="rId14" Type="http://schemas.openxmlformats.org/officeDocument/2006/relationships/diagramQuickStyle" Target="../diagrams/quickStyle49.xml"/><Relationship Id="rId22" Type="http://schemas.openxmlformats.org/officeDocument/2006/relationships/diagramData" Target="../diagrams/data51.xml"/><Relationship Id="rId27" Type="http://schemas.openxmlformats.org/officeDocument/2006/relationships/diagramData" Target="../diagrams/data52.xml"/><Relationship Id="rId30" Type="http://schemas.openxmlformats.org/officeDocument/2006/relationships/diagramColors" Target="../diagrams/colors52.xml"/><Relationship Id="rId35" Type="http://schemas.openxmlformats.org/officeDocument/2006/relationships/diagramQuickStyle" Target="../diagrams/quickStyle53.xml"/><Relationship Id="rId4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6.xml"/><Relationship Id="rId13" Type="http://schemas.openxmlformats.org/officeDocument/2006/relationships/diagramData" Target="../diagrams/data57.xml"/><Relationship Id="rId18" Type="http://schemas.openxmlformats.org/officeDocument/2006/relationships/diagramData" Target="../diagrams/data58.xml"/><Relationship Id="rId26" Type="http://schemas.openxmlformats.org/officeDocument/2006/relationships/diagramColors" Target="../diagrams/colors59.xml"/><Relationship Id="rId39" Type="http://schemas.openxmlformats.org/officeDocument/2006/relationships/diagramLayout" Target="../diagrams/layout62.xml"/><Relationship Id="rId3" Type="http://schemas.openxmlformats.org/officeDocument/2006/relationships/diagramData" Target="../diagrams/data55.xml"/><Relationship Id="rId21" Type="http://schemas.openxmlformats.org/officeDocument/2006/relationships/diagramColors" Target="../diagrams/colors58.xml"/><Relationship Id="rId34" Type="http://schemas.openxmlformats.org/officeDocument/2006/relationships/diagramLayout" Target="../diagrams/layout61.xml"/><Relationship Id="rId42" Type="http://schemas.microsoft.com/office/2007/relationships/diagramDrawing" Target="../diagrams/drawing62.xml"/><Relationship Id="rId7" Type="http://schemas.microsoft.com/office/2007/relationships/diagramDrawing" Target="../diagrams/drawing55.xml"/><Relationship Id="rId12" Type="http://schemas.microsoft.com/office/2007/relationships/diagramDrawing" Target="../diagrams/drawing56.xml"/><Relationship Id="rId17" Type="http://schemas.microsoft.com/office/2007/relationships/diagramDrawing" Target="../diagrams/drawing57.xml"/><Relationship Id="rId25" Type="http://schemas.openxmlformats.org/officeDocument/2006/relationships/diagramQuickStyle" Target="../diagrams/quickStyle59.xml"/><Relationship Id="rId33" Type="http://schemas.openxmlformats.org/officeDocument/2006/relationships/diagramData" Target="../diagrams/data61.xml"/><Relationship Id="rId38" Type="http://schemas.openxmlformats.org/officeDocument/2006/relationships/diagramData" Target="../diagrams/data6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7.xml"/><Relationship Id="rId20" Type="http://schemas.openxmlformats.org/officeDocument/2006/relationships/diagramQuickStyle" Target="../diagrams/quickStyle58.xml"/><Relationship Id="rId29" Type="http://schemas.openxmlformats.org/officeDocument/2006/relationships/diagramLayout" Target="../diagrams/layout60.xml"/><Relationship Id="rId41" Type="http://schemas.openxmlformats.org/officeDocument/2006/relationships/diagramColors" Target="../diagrams/colors6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5.xml"/><Relationship Id="rId11" Type="http://schemas.openxmlformats.org/officeDocument/2006/relationships/diagramColors" Target="../diagrams/colors56.xml"/><Relationship Id="rId24" Type="http://schemas.openxmlformats.org/officeDocument/2006/relationships/diagramLayout" Target="../diagrams/layout59.xml"/><Relationship Id="rId32" Type="http://schemas.microsoft.com/office/2007/relationships/diagramDrawing" Target="../diagrams/drawing60.xml"/><Relationship Id="rId37" Type="http://schemas.microsoft.com/office/2007/relationships/diagramDrawing" Target="../diagrams/drawing61.xml"/><Relationship Id="rId40" Type="http://schemas.openxmlformats.org/officeDocument/2006/relationships/diagramQuickStyle" Target="../diagrams/quickStyle62.xml"/><Relationship Id="rId5" Type="http://schemas.openxmlformats.org/officeDocument/2006/relationships/diagramQuickStyle" Target="../diagrams/quickStyle55.xml"/><Relationship Id="rId15" Type="http://schemas.openxmlformats.org/officeDocument/2006/relationships/diagramQuickStyle" Target="../diagrams/quickStyle57.xml"/><Relationship Id="rId23" Type="http://schemas.openxmlformats.org/officeDocument/2006/relationships/diagramData" Target="../diagrams/data59.xml"/><Relationship Id="rId28" Type="http://schemas.openxmlformats.org/officeDocument/2006/relationships/diagramData" Target="../diagrams/data60.xml"/><Relationship Id="rId36" Type="http://schemas.openxmlformats.org/officeDocument/2006/relationships/diagramColors" Target="../diagrams/colors61.xml"/><Relationship Id="rId10" Type="http://schemas.openxmlformats.org/officeDocument/2006/relationships/diagramQuickStyle" Target="../diagrams/quickStyle56.xml"/><Relationship Id="rId19" Type="http://schemas.openxmlformats.org/officeDocument/2006/relationships/diagramLayout" Target="../diagrams/layout58.xml"/><Relationship Id="rId31" Type="http://schemas.openxmlformats.org/officeDocument/2006/relationships/diagramColors" Target="../diagrams/colors60.xml"/><Relationship Id="rId4" Type="http://schemas.openxmlformats.org/officeDocument/2006/relationships/diagramLayout" Target="../diagrams/layout55.xml"/><Relationship Id="rId9" Type="http://schemas.openxmlformats.org/officeDocument/2006/relationships/diagramLayout" Target="../diagrams/layout56.xml"/><Relationship Id="rId14" Type="http://schemas.openxmlformats.org/officeDocument/2006/relationships/diagramLayout" Target="../diagrams/layout57.xml"/><Relationship Id="rId22" Type="http://schemas.microsoft.com/office/2007/relationships/diagramDrawing" Target="../diagrams/drawing58.xml"/><Relationship Id="rId27" Type="http://schemas.microsoft.com/office/2007/relationships/diagramDrawing" Target="../diagrams/drawing59.xml"/><Relationship Id="rId30" Type="http://schemas.openxmlformats.org/officeDocument/2006/relationships/diagramQuickStyle" Target="../diagrams/quickStyle60.xml"/><Relationship Id="rId35" Type="http://schemas.openxmlformats.org/officeDocument/2006/relationships/diagramQuickStyle" Target="../diagrams/quickStyle61.xml"/><Relationship Id="rId4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4.xml"/><Relationship Id="rId13" Type="http://schemas.openxmlformats.org/officeDocument/2006/relationships/diagramLayout" Target="../diagrams/layout65.xml"/><Relationship Id="rId18" Type="http://schemas.openxmlformats.org/officeDocument/2006/relationships/diagramLayout" Target="../diagrams/layout66.xml"/><Relationship Id="rId26" Type="http://schemas.microsoft.com/office/2007/relationships/diagramDrawing" Target="../diagrams/drawing67.xml"/><Relationship Id="rId39" Type="http://schemas.openxmlformats.org/officeDocument/2006/relationships/diagramQuickStyle" Target="../diagrams/quickStyle70.xml"/><Relationship Id="rId3" Type="http://schemas.openxmlformats.org/officeDocument/2006/relationships/diagramLayout" Target="../diagrams/layout63.xml"/><Relationship Id="rId21" Type="http://schemas.microsoft.com/office/2007/relationships/diagramDrawing" Target="../diagrams/drawing66.xml"/><Relationship Id="rId34" Type="http://schemas.openxmlformats.org/officeDocument/2006/relationships/diagramQuickStyle" Target="../diagrams/quickStyle69.xml"/><Relationship Id="rId42" Type="http://schemas.openxmlformats.org/officeDocument/2006/relationships/diagramData" Target="../diagrams/data71.xml"/><Relationship Id="rId47" Type="http://schemas.openxmlformats.org/officeDocument/2006/relationships/image" Target="../media/image7.jpeg"/><Relationship Id="rId7" Type="http://schemas.openxmlformats.org/officeDocument/2006/relationships/diagramData" Target="../diagrams/data64.xml"/><Relationship Id="rId12" Type="http://schemas.openxmlformats.org/officeDocument/2006/relationships/diagramData" Target="../diagrams/data65.xml"/><Relationship Id="rId17" Type="http://schemas.openxmlformats.org/officeDocument/2006/relationships/diagramData" Target="../diagrams/data66.xml"/><Relationship Id="rId25" Type="http://schemas.openxmlformats.org/officeDocument/2006/relationships/diagramColors" Target="../diagrams/colors67.xml"/><Relationship Id="rId33" Type="http://schemas.openxmlformats.org/officeDocument/2006/relationships/diagramLayout" Target="../diagrams/layout69.xml"/><Relationship Id="rId38" Type="http://schemas.openxmlformats.org/officeDocument/2006/relationships/diagramLayout" Target="../diagrams/layout70.xml"/><Relationship Id="rId46" Type="http://schemas.microsoft.com/office/2007/relationships/diagramDrawing" Target="../diagrams/drawing71.xml"/><Relationship Id="rId2" Type="http://schemas.openxmlformats.org/officeDocument/2006/relationships/diagramData" Target="../diagrams/data63.xml"/><Relationship Id="rId16" Type="http://schemas.microsoft.com/office/2007/relationships/diagramDrawing" Target="../diagrams/drawing65.xml"/><Relationship Id="rId20" Type="http://schemas.openxmlformats.org/officeDocument/2006/relationships/diagramColors" Target="../diagrams/colors66.xml"/><Relationship Id="rId29" Type="http://schemas.openxmlformats.org/officeDocument/2006/relationships/diagramQuickStyle" Target="../diagrams/quickStyle68.xml"/><Relationship Id="rId41" Type="http://schemas.microsoft.com/office/2007/relationships/diagramDrawing" Target="../diagrams/drawing7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11" Type="http://schemas.microsoft.com/office/2007/relationships/diagramDrawing" Target="../diagrams/drawing64.xml"/><Relationship Id="rId24" Type="http://schemas.openxmlformats.org/officeDocument/2006/relationships/diagramQuickStyle" Target="../diagrams/quickStyle67.xml"/><Relationship Id="rId32" Type="http://schemas.openxmlformats.org/officeDocument/2006/relationships/diagramData" Target="../diagrams/data69.xml"/><Relationship Id="rId37" Type="http://schemas.openxmlformats.org/officeDocument/2006/relationships/diagramData" Target="../diagrams/data70.xml"/><Relationship Id="rId40" Type="http://schemas.openxmlformats.org/officeDocument/2006/relationships/diagramColors" Target="../diagrams/colors70.xml"/><Relationship Id="rId45" Type="http://schemas.openxmlformats.org/officeDocument/2006/relationships/diagramColors" Target="../diagrams/colors71.xml"/><Relationship Id="rId5" Type="http://schemas.openxmlformats.org/officeDocument/2006/relationships/diagramColors" Target="../diagrams/colors63.xml"/><Relationship Id="rId15" Type="http://schemas.openxmlformats.org/officeDocument/2006/relationships/diagramColors" Target="../diagrams/colors65.xml"/><Relationship Id="rId23" Type="http://schemas.openxmlformats.org/officeDocument/2006/relationships/diagramLayout" Target="../diagrams/layout67.xml"/><Relationship Id="rId28" Type="http://schemas.openxmlformats.org/officeDocument/2006/relationships/diagramLayout" Target="../diagrams/layout68.xml"/><Relationship Id="rId36" Type="http://schemas.microsoft.com/office/2007/relationships/diagramDrawing" Target="../diagrams/drawing69.xml"/><Relationship Id="rId10" Type="http://schemas.openxmlformats.org/officeDocument/2006/relationships/diagramColors" Target="../diagrams/colors64.xml"/><Relationship Id="rId19" Type="http://schemas.openxmlformats.org/officeDocument/2006/relationships/diagramQuickStyle" Target="../diagrams/quickStyle66.xml"/><Relationship Id="rId31" Type="http://schemas.microsoft.com/office/2007/relationships/diagramDrawing" Target="../diagrams/drawing68.xml"/><Relationship Id="rId44" Type="http://schemas.openxmlformats.org/officeDocument/2006/relationships/diagramQuickStyle" Target="../diagrams/quickStyle71.xml"/><Relationship Id="rId4" Type="http://schemas.openxmlformats.org/officeDocument/2006/relationships/diagramQuickStyle" Target="../diagrams/quickStyle63.xml"/><Relationship Id="rId9" Type="http://schemas.openxmlformats.org/officeDocument/2006/relationships/diagramQuickStyle" Target="../diagrams/quickStyle64.xml"/><Relationship Id="rId14" Type="http://schemas.openxmlformats.org/officeDocument/2006/relationships/diagramQuickStyle" Target="../diagrams/quickStyle65.xml"/><Relationship Id="rId22" Type="http://schemas.openxmlformats.org/officeDocument/2006/relationships/diagramData" Target="../diagrams/data67.xml"/><Relationship Id="rId27" Type="http://schemas.openxmlformats.org/officeDocument/2006/relationships/diagramData" Target="../diagrams/data68.xml"/><Relationship Id="rId30" Type="http://schemas.openxmlformats.org/officeDocument/2006/relationships/diagramColors" Target="../diagrams/colors68.xml"/><Relationship Id="rId35" Type="http://schemas.openxmlformats.org/officeDocument/2006/relationships/diagramColors" Target="../diagrams/colors69.xml"/><Relationship Id="rId43" Type="http://schemas.openxmlformats.org/officeDocument/2006/relationships/diagramLayout" Target="../diagrams/layout7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3.xml"/><Relationship Id="rId13" Type="http://schemas.openxmlformats.org/officeDocument/2006/relationships/diagramLayout" Target="../diagrams/layout74.xml"/><Relationship Id="rId18" Type="http://schemas.openxmlformats.org/officeDocument/2006/relationships/diagramLayout" Target="../diagrams/layout75.xml"/><Relationship Id="rId3" Type="http://schemas.openxmlformats.org/officeDocument/2006/relationships/diagramLayout" Target="../diagrams/layout72.xml"/><Relationship Id="rId21" Type="http://schemas.microsoft.com/office/2007/relationships/diagramDrawing" Target="../diagrams/drawing75.xml"/><Relationship Id="rId7" Type="http://schemas.openxmlformats.org/officeDocument/2006/relationships/diagramData" Target="../diagrams/data73.xml"/><Relationship Id="rId12" Type="http://schemas.openxmlformats.org/officeDocument/2006/relationships/diagramData" Target="../diagrams/data74.xml"/><Relationship Id="rId17" Type="http://schemas.openxmlformats.org/officeDocument/2006/relationships/diagramData" Target="../diagrams/data75.xml"/><Relationship Id="rId2" Type="http://schemas.openxmlformats.org/officeDocument/2006/relationships/diagramData" Target="../diagrams/data72.xml"/><Relationship Id="rId16" Type="http://schemas.microsoft.com/office/2007/relationships/diagramDrawing" Target="../diagrams/drawing74.xml"/><Relationship Id="rId20" Type="http://schemas.openxmlformats.org/officeDocument/2006/relationships/diagramColors" Target="../diagrams/colors7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2.xml"/><Relationship Id="rId11" Type="http://schemas.microsoft.com/office/2007/relationships/diagramDrawing" Target="../diagrams/drawing73.xml"/><Relationship Id="rId5" Type="http://schemas.openxmlformats.org/officeDocument/2006/relationships/diagramColors" Target="../diagrams/colors72.xml"/><Relationship Id="rId15" Type="http://schemas.openxmlformats.org/officeDocument/2006/relationships/diagramColors" Target="../diagrams/colors74.xml"/><Relationship Id="rId10" Type="http://schemas.openxmlformats.org/officeDocument/2006/relationships/diagramColors" Target="../diagrams/colors73.xml"/><Relationship Id="rId19" Type="http://schemas.openxmlformats.org/officeDocument/2006/relationships/diagramQuickStyle" Target="../diagrams/quickStyle75.xml"/><Relationship Id="rId4" Type="http://schemas.openxmlformats.org/officeDocument/2006/relationships/diagramQuickStyle" Target="../diagrams/quickStyle72.xml"/><Relationship Id="rId9" Type="http://schemas.openxmlformats.org/officeDocument/2006/relationships/diagramQuickStyle" Target="../diagrams/quickStyle73.xml"/><Relationship Id="rId14" Type="http://schemas.openxmlformats.org/officeDocument/2006/relationships/diagramQuickStyle" Target="../diagrams/quickStyle74.xml"/><Relationship Id="rId2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7.xml"/><Relationship Id="rId13" Type="http://schemas.openxmlformats.org/officeDocument/2006/relationships/diagramLayout" Target="../diagrams/layout78.xml"/><Relationship Id="rId18" Type="http://schemas.openxmlformats.org/officeDocument/2006/relationships/diagramLayout" Target="../diagrams/layout79.xml"/><Relationship Id="rId3" Type="http://schemas.openxmlformats.org/officeDocument/2006/relationships/diagramLayout" Target="../diagrams/layout76.xml"/><Relationship Id="rId21" Type="http://schemas.microsoft.com/office/2007/relationships/diagramDrawing" Target="../diagrams/drawing79.xml"/><Relationship Id="rId7" Type="http://schemas.openxmlformats.org/officeDocument/2006/relationships/diagramData" Target="../diagrams/data77.xml"/><Relationship Id="rId12" Type="http://schemas.openxmlformats.org/officeDocument/2006/relationships/diagramData" Target="../diagrams/data78.xml"/><Relationship Id="rId17" Type="http://schemas.openxmlformats.org/officeDocument/2006/relationships/diagramData" Target="../diagrams/data79.xml"/><Relationship Id="rId2" Type="http://schemas.openxmlformats.org/officeDocument/2006/relationships/diagramData" Target="../diagrams/data76.xml"/><Relationship Id="rId16" Type="http://schemas.microsoft.com/office/2007/relationships/diagramDrawing" Target="../diagrams/drawing78.xml"/><Relationship Id="rId20" Type="http://schemas.openxmlformats.org/officeDocument/2006/relationships/diagramColors" Target="../diagrams/colors7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6.xml"/><Relationship Id="rId11" Type="http://schemas.microsoft.com/office/2007/relationships/diagramDrawing" Target="../diagrams/drawing77.xml"/><Relationship Id="rId5" Type="http://schemas.openxmlformats.org/officeDocument/2006/relationships/diagramColors" Target="../diagrams/colors76.xml"/><Relationship Id="rId15" Type="http://schemas.openxmlformats.org/officeDocument/2006/relationships/diagramColors" Target="../diagrams/colors78.xml"/><Relationship Id="rId10" Type="http://schemas.openxmlformats.org/officeDocument/2006/relationships/diagramColors" Target="../diagrams/colors77.xml"/><Relationship Id="rId19" Type="http://schemas.openxmlformats.org/officeDocument/2006/relationships/diagramQuickStyle" Target="../diagrams/quickStyle79.xml"/><Relationship Id="rId4" Type="http://schemas.openxmlformats.org/officeDocument/2006/relationships/diagramQuickStyle" Target="../diagrams/quickStyle76.xml"/><Relationship Id="rId9" Type="http://schemas.openxmlformats.org/officeDocument/2006/relationships/diagramQuickStyle" Target="../diagrams/quickStyle77.xml"/><Relationship Id="rId14" Type="http://schemas.openxmlformats.org/officeDocument/2006/relationships/diagramQuickStyle" Target="../diagrams/quickStyle78.xml"/><Relationship Id="rId2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1.xml"/><Relationship Id="rId13" Type="http://schemas.openxmlformats.org/officeDocument/2006/relationships/diagramLayout" Target="../diagrams/layout82.xml"/><Relationship Id="rId18" Type="http://schemas.openxmlformats.org/officeDocument/2006/relationships/diagramLayout" Target="../diagrams/layout83.xml"/><Relationship Id="rId3" Type="http://schemas.openxmlformats.org/officeDocument/2006/relationships/diagramLayout" Target="../diagrams/layout80.xml"/><Relationship Id="rId21" Type="http://schemas.microsoft.com/office/2007/relationships/diagramDrawing" Target="../diagrams/drawing83.xml"/><Relationship Id="rId7" Type="http://schemas.openxmlformats.org/officeDocument/2006/relationships/diagramData" Target="../diagrams/data81.xml"/><Relationship Id="rId12" Type="http://schemas.openxmlformats.org/officeDocument/2006/relationships/diagramData" Target="../diagrams/data82.xml"/><Relationship Id="rId17" Type="http://schemas.openxmlformats.org/officeDocument/2006/relationships/diagramData" Target="../diagrams/data83.xml"/><Relationship Id="rId2" Type="http://schemas.openxmlformats.org/officeDocument/2006/relationships/diagramData" Target="../diagrams/data80.xml"/><Relationship Id="rId16" Type="http://schemas.microsoft.com/office/2007/relationships/diagramDrawing" Target="../diagrams/drawing82.xml"/><Relationship Id="rId20" Type="http://schemas.openxmlformats.org/officeDocument/2006/relationships/diagramColors" Target="../diagrams/colors8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0.xml"/><Relationship Id="rId11" Type="http://schemas.microsoft.com/office/2007/relationships/diagramDrawing" Target="../diagrams/drawing81.xml"/><Relationship Id="rId5" Type="http://schemas.openxmlformats.org/officeDocument/2006/relationships/diagramColors" Target="../diagrams/colors80.xml"/><Relationship Id="rId15" Type="http://schemas.openxmlformats.org/officeDocument/2006/relationships/diagramColors" Target="../diagrams/colors82.xml"/><Relationship Id="rId10" Type="http://schemas.openxmlformats.org/officeDocument/2006/relationships/diagramColors" Target="../diagrams/colors81.xml"/><Relationship Id="rId19" Type="http://schemas.openxmlformats.org/officeDocument/2006/relationships/diagramQuickStyle" Target="../diagrams/quickStyle83.xml"/><Relationship Id="rId4" Type="http://schemas.openxmlformats.org/officeDocument/2006/relationships/diagramQuickStyle" Target="../diagrams/quickStyle80.xml"/><Relationship Id="rId9" Type="http://schemas.openxmlformats.org/officeDocument/2006/relationships/diagramQuickStyle" Target="../diagrams/quickStyle81.xml"/><Relationship Id="rId14" Type="http://schemas.openxmlformats.org/officeDocument/2006/relationships/diagramQuickStyle" Target="../diagrams/quickStyle82.xml"/><Relationship Id="rId2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34" Type="http://schemas.openxmlformats.org/officeDocument/2006/relationships/diagramQuickStyle" Target="../diagrams/quickStyle13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5" Type="http://schemas.openxmlformats.org/officeDocument/2006/relationships/diagramColors" Target="../diagrams/colors11.xml"/><Relationship Id="rId33" Type="http://schemas.openxmlformats.org/officeDocument/2006/relationships/diagramLayout" Target="../diagrams/layout13.xml"/><Relationship Id="rId38" Type="http://schemas.openxmlformats.org/officeDocument/2006/relationships/image" Target="../media/image7.jpeg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24" Type="http://schemas.openxmlformats.org/officeDocument/2006/relationships/diagramQuickStyle" Target="../diagrams/quickStyle11.xml"/><Relationship Id="rId32" Type="http://schemas.openxmlformats.org/officeDocument/2006/relationships/diagramData" Target="../diagrams/data13.xml"/><Relationship Id="rId37" Type="http://schemas.openxmlformats.org/officeDocument/2006/relationships/image" Target="../media/image8.jpeg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23" Type="http://schemas.openxmlformats.org/officeDocument/2006/relationships/diagramLayout" Target="../diagrams/layout11.xml"/><Relationship Id="rId28" Type="http://schemas.openxmlformats.org/officeDocument/2006/relationships/diagramLayout" Target="../diagrams/layout12.xml"/><Relationship Id="rId36" Type="http://schemas.microsoft.com/office/2007/relationships/diagramDrawing" Target="../diagrams/drawing13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diagramData" Target="../diagrams/data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Colors" Target="../diagrams/colors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18" Type="http://schemas.openxmlformats.org/officeDocument/2006/relationships/diagramLayout" Target="../diagrams/layout17.xml"/><Relationship Id="rId26" Type="http://schemas.microsoft.com/office/2007/relationships/diagramDrawing" Target="../diagrams/drawing18.xml"/><Relationship Id="rId3" Type="http://schemas.openxmlformats.org/officeDocument/2006/relationships/diagramLayout" Target="../diagrams/layout14.xml"/><Relationship Id="rId21" Type="http://schemas.microsoft.com/office/2007/relationships/diagramDrawing" Target="../diagrams/drawing17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diagramData" Target="../diagrams/data17.xml"/><Relationship Id="rId25" Type="http://schemas.openxmlformats.org/officeDocument/2006/relationships/diagramColors" Target="../diagrams/colors18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20" Type="http://schemas.openxmlformats.org/officeDocument/2006/relationships/diagramColors" Target="../diagrams/colors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24" Type="http://schemas.openxmlformats.org/officeDocument/2006/relationships/diagramQuickStyle" Target="../diagrams/quickStyle18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23" Type="http://schemas.openxmlformats.org/officeDocument/2006/relationships/diagramLayout" Target="../diagrams/layout18.xml"/><Relationship Id="rId10" Type="http://schemas.openxmlformats.org/officeDocument/2006/relationships/diagramColors" Target="../diagrams/colors15.xml"/><Relationship Id="rId19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Relationship Id="rId22" Type="http://schemas.openxmlformats.org/officeDocument/2006/relationships/diagramData" Target="../diagrams/data18.xml"/><Relationship Id="rId27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26" Type="http://schemas.microsoft.com/office/2007/relationships/diagramDrawing" Target="../diagrams/drawing23.xml"/><Relationship Id="rId3" Type="http://schemas.openxmlformats.org/officeDocument/2006/relationships/diagramLayout" Target="../diagrams/layout19.xml"/><Relationship Id="rId21" Type="http://schemas.microsoft.com/office/2007/relationships/diagramDrawing" Target="../diagrams/drawing22.xml"/><Relationship Id="rId34" Type="http://schemas.openxmlformats.org/officeDocument/2006/relationships/diagramQuickStyle" Target="../diagrams/quickStyle25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5" Type="http://schemas.openxmlformats.org/officeDocument/2006/relationships/diagramColors" Target="../diagrams/colors23.xml"/><Relationship Id="rId33" Type="http://schemas.openxmlformats.org/officeDocument/2006/relationships/diagramLayout" Target="../diagrams/layout25.xml"/><Relationship Id="rId38" Type="http://schemas.openxmlformats.org/officeDocument/2006/relationships/image" Target="../media/image7.jpeg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29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24" Type="http://schemas.openxmlformats.org/officeDocument/2006/relationships/diagramQuickStyle" Target="../diagrams/quickStyle23.xml"/><Relationship Id="rId32" Type="http://schemas.openxmlformats.org/officeDocument/2006/relationships/diagramData" Target="../diagrams/data25.xml"/><Relationship Id="rId37" Type="http://schemas.openxmlformats.org/officeDocument/2006/relationships/image" Target="../media/image9.jpeg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23" Type="http://schemas.openxmlformats.org/officeDocument/2006/relationships/diagramLayout" Target="../diagrams/layout23.xml"/><Relationship Id="rId28" Type="http://schemas.openxmlformats.org/officeDocument/2006/relationships/diagramLayout" Target="../diagrams/layout24.xml"/><Relationship Id="rId36" Type="http://schemas.microsoft.com/office/2007/relationships/diagramDrawing" Target="../diagrams/drawing25.xml"/><Relationship Id="rId10" Type="http://schemas.openxmlformats.org/officeDocument/2006/relationships/diagramColors" Target="../diagrams/colors20.xml"/><Relationship Id="rId19" Type="http://schemas.openxmlformats.org/officeDocument/2006/relationships/diagramQuickStyle" Target="../diagrams/quickStyle22.xml"/><Relationship Id="rId31" Type="http://schemas.microsoft.com/office/2007/relationships/diagramDrawing" Target="../diagrams/drawing24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Relationship Id="rId22" Type="http://schemas.openxmlformats.org/officeDocument/2006/relationships/diagramData" Target="../diagrams/data23.xml"/><Relationship Id="rId27" Type="http://schemas.openxmlformats.org/officeDocument/2006/relationships/diagramData" Target="../diagrams/data24.xml"/><Relationship Id="rId30" Type="http://schemas.openxmlformats.org/officeDocument/2006/relationships/diagramColors" Target="../diagrams/colors24.xml"/><Relationship Id="rId35" Type="http://schemas.openxmlformats.org/officeDocument/2006/relationships/diagramColors" Target="../diagrams/colors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7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3" y="110735"/>
            <a:ext cx="1219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Universidad de Ciencias Médicas de la Habana</a:t>
            </a:r>
          </a:p>
          <a:p>
            <a:pPr algn="ctr"/>
            <a:r>
              <a:rPr lang="es-ES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Facultad de Ciencias Médicas Enrique Cabrera</a:t>
            </a:r>
          </a:p>
          <a:p>
            <a:pPr algn="ctr"/>
            <a:r>
              <a:rPr lang="es-ES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Departamento de Filosofía e Historia</a:t>
            </a:r>
          </a:p>
          <a:p>
            <a:pPr algn="ctr"/>
            <a:endParaRPr lang="es-ES" b="1" i="1" dirty="0">
              <a:latin typeface="Arial Black" panose="020B0A04020102020204" pitchFamily="34" charset="0"/>
            </a:endParaRPr>
          </a:p>
          <a:p>
            <a:pPr algn="ctr"/>
            <a:endParaRPr lang="es-ES" sz="1400" b="1" i="1" dirty="0" smtClean="0">
              <a:latin typeface="Arial Black" panose="020B0A04020102020204" pitchFamily="34" charset="0"/>
            </a:endParaRPr>
          </a:p>
          <a:p>
            <a:pPr algn="ctr"/>
            <a:endParaRPr lang="es-ES" sz="1400" b="1" i="1" dirty="0" smtClean="0">
              <a:latin typeface="Arial Black" panose="020B0A04020102020204" pitchFamily="34" charset="0"/>
            </a:endParaRPr>
          </a:p>
          <a:p>
            <a:pPr algn="ctr"/>
            <a:r>
              <a:rPr lang="es-ES" sz="2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Fórum de Historia</a:t>
            </a:r>
            <a:endParaRPr lang="es-ES" b="1" i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Salud Pública en Cuba.</a:t>
            </a:r>
          </a:p>
          <a:p>
            <a:pPr algn="ctr"/>
            <a:r>
              <a:rPr lang="es-ES" sz="5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Período 1940-1958</a:t>
            </a:r>
            <a:r>
              <a:rPr lang="es-ES" sz="7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s-ES" sz="7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57096" y="4111830"/>
            <a:ext cx="5773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Autores: </a:t>
            </a:r>
          </a:p>
          <a:p>
            <a:pPr algn="ctr"/>
            <a:endParaRPr lang="es-ES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Julio Jesús García Gázquez</a:t>
            </a:r>
          </a:p>
          <a:p>
            <a:pPr algn="ctr"/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Rolando Zamora Fung</a:t>
            </a:r>
          </a:p>
          <a:p>
            <a:pPr algn="ctr"/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Amanda González Chacón</a:t>
            </a:r>
          </a:p>
          <a:p>
            <a:pPr algn="ctr"/>
            <a:endParaRPr lang="es-E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b="1" i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Tutor/a:</a:t>
            </a:r>
          </a:p>
          <a:p>
            <a:pPr algn="ctr"/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Lic. Marxlenin Gómez Martínez</a:t>
            </a:r>
          </a:p>
          <a:p>
            <a:pPr algn="ctr"/>
            <a:endParaRPr lang="es-E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-2019-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agen 4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6112" y="947942"/>
            <a:ext cx="799770" cy="71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7 Imagen" descr="profes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6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77370832"/>
              </p:ext>
            </p:extLst>
          </p:nvPr>
        </p:nvGraphicFramePr>
        <p:xfrm>
          <a:off x="170193" y="2115873"/>
          <a:ext cx="237551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4196850665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159108431"/>
              </p:ext>
            </p:extLst>
          </p:nvPr>
        </p:nvGraphicFramePr>
        <p:xfrm>
          <a:off x="4755203" y="3560481"/>
          <a:ext cx="2841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77810860"/>
              </p:ext>
            </p:extLst>
          </p:nvPr>
        </p:nvGraphicFramePr>
        <p:xfrm>
          <a:off x="1" y="253218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94115183"/>
              </p:ext>
            </p:extLst>
          </p:nvPr>
        </p:nvGraphicFramePr>
        <p:xfrm>
          <a:off x="1812004" y="412582"/>
          <a:ext cx="7906042" cy="485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190033072"/>
              </p:ext>
            </p:extLst>
          </p:nvPr>
        </p:nvGraphicFramePr>
        <p:xfrm>
          <a:off x="254000" y="774476"/>
          <a:ext cx="11620500" cy="551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9" name="7 Imagen" descr="profesor.jp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1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06051900"/>
              </p:ext>
            </p:extLst>
          </p:nvPr>
        </p:nvGraphicFramePr>
        <p:xfrm>
          <a:off x="120651" y="538688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30438987"/>
              </p:ext>
            </p:extLst>
          </p:nvPr>
        </p:nvGraphicFramePr>
        <p:xfrm>
          <a:off x="2909454" y="1577789"/>
          <a:ext cx="6400801" cy="188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168592178"/>
              </p:ext>
            </p:extLst>
          </p:nvPr>
        </p:nvGraphicFramePr>
        <p:xfrm>
          <a:off x="535641" y="3424517"/>
          <a:ext cx="11163300" cy="311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0" name="Imagen 9" descr="F:\220px-Carlos_Prio_Socarras_of_Cuba.jpg"/>
          <p:cNvPicPr/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8" y="666885"/>
            <a:ext cx="1487433" cy="1130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7 Imagen" descr="profesor.jp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0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15849417"/>
              </p:ext>
            </p:extLst>
          </p:nvPr>
        </p:nvGraphicFramePr>
        <p:xfrm>
          <a:off x="1" y="253218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94164618"/>
              </p:ext>
            </p:extLst>
          </p:nvPr>
        </p:nvGraphicFramePr>
        <p:xfrm>
          <a:off x="2602523" y="1434907"/>
          <a:ext cx="7090117" cy="168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0406349"/>
              </p:ext>
            </p:extLst>
          </p:nvPr>
        </p:nvGraphicFramePr>
        <p:xfrm>
          <a:off x="242277" y="331764"/>
          <a:ext cx="11802794" cy="591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0" name="7 Imagen" descr="profesor.jp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97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15849417"/>
              </p:ext>
            </p:extLst>
          </p:nvPr>
        </p:nvGraphicFramePr>
        <p:xfrm>
          <a:off x="1" y="253218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08275044"/>
              </p:ext>
            </p:extLst>
          </p:nvPr>
        </p:nvGraphicFramePr>
        <p:xfrm>
          <a:off x="209266" y="558409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10" name="Imagen 9" descr="D:\JULIO\Medicine\2COND YEAR(2017-2018)\2cond Semester\CUBA´S HISTORY\Materiales Extra\HISTORIA II. REPÚBLICA\5 FOTOS FIGURAS REPÚBLICA\FULGENCIO BATISTA.jpg"/>
          <p:cNvPicPr/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57" y="660400"/>
            <a:ext cx="1487432" cy="1051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6305266" y="1815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531983921"/>
              </p:ext>
            </p:extLst>
          </p:nvPr>
        </p:nvGraphicFramePr>
        <p:xfrm>
          <a:off x="114300" y="3187700"/>
          <a:ext cx="117856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16475903"/>
              </p:ext>
            </p:extLst>
          </p:nvPr>
        </p:nvGraphicFramePr>
        <p:xfrm>
          <a:off x="3066766" y="1371684"/>
          <a:ext cx="6477000" cy="162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pic>
        <p:nvPicPr>
          <p:cNvPr id="17" name="7 Imagen" descr="profesor.jp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96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15849417"/>
              </p:ext>
            </p:extLst>
          </p:nvPr>
        </p:nvGraphicFramePr>
        <p:xfrm>
          <a:off x="1" y="253218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94164618"/>
              </p:ext>
            </p:extLst>
          </p:nvPr>
        </p:nvGraphicFramePr>
        <p:xfrm>
          <a:off x="2602523" y="1434907"/>
          <a:ext cx="7090117" cy="168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201882100"/>
              </p:ext>
            </p:extLst>
          </p:nvPr>
        </p:nvGraphicFramePr>
        <p:xfrm>
          <a:off x="124266" y="279009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05266" y="1815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8375591"/>
              </p:ext>
            </p:extLst>
          </p:nvPr>
        </p:nvGraphicFramePr>
        <p:xfrm>
          <a:off x="645046" y="774592"/>
          <a:ext cx="6414447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1064146" y="3010909"/>
            <a:ext cx="4503761" cy="9272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Inadecuada organización Hospitalaria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039210" y="1720881"/>
            <a:ext cx="4503761" cy="9272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Ausencia de medidas reguladoras en centros de trabajos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37146" y="4865321"/>
            <a:ext cx="4503761" cy="9272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Inadecuada asistencia médica al personal de ingresos salariales bajos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039210" y="3620615"/>
            <a:ext cx="4503761" cy="9272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Desviación del presupuesto de la salud para intereses particulares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7 Imagen" descr="profesor.jp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966450" y="-1143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8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15849417"/>
              </p:ext>
            </p:extLst>
          </p:nvPr>
        </p:nvGraphicFramePr>
        <p:xfrm>
          <a:off x="1" y="253218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94164618"/>
              </p:ext>
            </p:extLst>
          </p:nvPr>
        </p:nvGraphicFramePr>
        <p:xfrm>
          <a:off x="2602523" y="1434907"/>
          <a:ext cx="7090117" cy="168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4201882100"/>
              </p:ext>
            </p:extLst>
          </p:nvPr>
        </p:nvGraphicFramePr>
        <p:xfrm>
          <a:off x="124266" y="279009"/>
          <a:ext cx="12191999" cy="9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05266" y="1815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45814617"/>
              </p:ext>
            </p:extLst>
          </p:nvPr>
        </p:nvGraphicFramePr>
        <p:xfrm>
          <a:off x="532263" y="171412"/>
          <a:ext cx="6414447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4304290"/>
              </p:ext>
            </p:extLst>
          </p:nvPr>
        </p:nvGraphicFramePr>
        <p:xfrm>
          <a:off x="1315019" y="1587500"/>
          <a:ext cx="9626031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pic>
        <p:nvPicPr>
          <p:cNvPr id="12" name="7 Imagen" descr="profesor.jp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05266" y="1815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12" name="Grupo 11"/>
          <p:cNvGrpSpPr/>
          <p:nvPr/>
        </p:nvGrpSpPr>
        <p:grpSpPr>
          <a:xfrm>
            <a:off x="3792259" y="223021"/>
            <a:ext cx="4389119" cy="707194"/>
            <a:chOff x="3915528" y="0"/>
            <a:chExt cx="4389119" cy="707194"/>
          </a:xfrm>
        </p:grpSpPr>
        <p:sp>
          <p:nvSpPr>
            <p:cNvPr id="16" name="Rectángulo redondeado 15"/>
            <p:cNvSpPr/>
            <p:nvPr/>
          </p:nvSpPr>
          <p:spPr>
            <a:xfrm>
              <a:off x="3915528" y="0"/>
              <a:ext cx="4389119" cy="70719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3950050" y="34522"/>
              <a:ext cx="4320075" cy="638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Conclusiones</a:t>
              </a:r>
              <a:r>
                <a:rPr lang="es-ES" sz="3300" kern="1200" dirty="0" smtClean="0"/>
                <a:t> </a:t>
              </a:r>
              <a:endParaRPr lang="es-ES" sz="3300" kern="1200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623248" y="1210397"/>
            <a:ext cx="1072714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asistencia médica se brindaba comenzando el período mediante el Ministerio de Salubridad y Asistencia Social, Clínicas Mutualistas, y Consultas privadas. </a:t>
            </a:r>
            <a:endParaRPr lang="es-E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7 Imagen" descr="profesor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7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05266" y="1815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730534" y="751765"/>
            <a:ext cx="10040203" cy="504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Toda la organización de la salud pública </a:t>
            </a:r>
            <a:r>
              <a:rPr lang="es-E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era controlada por políticos que desviaban </a:t>
            </a:r>
            <a:r>
              <a:rPr lang="es-ES" sz="4400" dirty="0">
                <a:latin typeface="Arial" panose="020B0604020202020204" pitchFamily="34" charset="0"/>
                <a:ea typeface="Calibri" panose="020F0502020204030204" pitchFamily="34" charset="0"/>
              </a:rPr>
              <a:t>gran parte de los recursos </a:t>
            </a:r>
            <a:r>
              <a:rPr lang="es-ES" sz="4400" dirty="0" smtClean="0">
                <a:latin typeface="Arial" panose="020B0604020202020204" pitchFamily="34" charset="0"/>
                <a:ea typeface="Calibri" panose="020F0502020204030204" pitchFamily="34" charset="0"/>
              </a:rPr>
              <a:t>destinados para sanear el país hacia sus intereses personales.</a:t>
            </a:r>
            <a:endParaRPr lang="es-ES" sz="4400" dirty="0"/>
          </a:p>
        </p:txBody>
      </p:sp>
      <p:pic>
        <p:nvPicPr>
          <p:cNvPr id="8" name="7 Imagen" descr="profesor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4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3548213183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56293520"/>
              </p:ext>
            </p:extLst>
          </p:nvPr>
        </p:nvGraphicFramePr>
        <p:xfrm>
          <a:off x="6428935" y="3784209"/>
          <a:ext cx="2250831" cy="154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080202"/>
              </p:ext>
            </p:extLst>
          </p:nvPr>
        </p:nvGraphicFramePr>
        <p:xfrm>
          <a:off x="661183" y="4538948"/>
          <a:ext cx="261659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305266" y="1815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009722" y="951090"/>
            <a:ext cx="97904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segundo gobierno de Batista la calidad de la atención médica continuaba siendo insuficiente, desarrollándose la Crisis Médica de los años 50.</a:t>
            </a: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7 Imagen" descr="profesor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0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9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5348715"/>
              </p:ext>
            </p:extLst>
          </p:nvPr>
        </p:nvGraphicFramePr>
        <p:xfrm>
          <a:off x="1" y="524014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1575582" y="1856936"/>
            <a:ext cx="9200271" cy="3080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los esfuerzos realizados por el Gobierno Revolucionario, la población cubana disfruta actualmente de niveles de atención médica comparables a los países 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desarrollados. </a:t>
            </a:r>
            <a:endParaRPr lang="es-E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7 Imagen" descr="profes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9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9553471"/>
              </p:ext>
            </p:extLst>
          </p:nvPr>
        </p:nvGraphicFramePr>
        <p:xfrm>
          <a:off x="0" y="524014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1983545" y="1969477"/>
            <a:ext cx="8623496" cy="305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khbar MT" pitchFamily="2" charset="-78"/>
              </a:rPr>
              <a:t>Desde el pasado siglo Cuba disponía </a:t>
            </a:r>
          </a:p>
          <a:p>
            <a:pPr algn="just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khbar MT" pitchFamily="2" charset="-78"/>
              </a:rPr>
              <a:t>d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khbar MT" pitchFamily="2" charset="-78"/>
              </a:rPr>
              <a:t>e una tradición y cierto desarrollo  </a:t>
            </a:r>
          </a:p>
          <a:p>
            <a:pPr algn="just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khbar MT" pitchFamily="2" charset="-78"/>
              </a:rPr>
              <a:t>de la salud pública, que lograron sobrevivir a pesar de los distintos gobiernos prerrevolucionarios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7 Imagen" descr="profes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3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4638772"/>
              </p:ext>
            </p:extLst>
          </p:nvPr>
        </p:nvGraphicFramePr>
        <p:xfrm>
          <a:off x="1" y="524014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1798320" y="1772529"/>
            <a:ext cx="9019736" cy="3249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responsabilidad del Estado sobre la </a:t>
            </a:r>
          </a:p>
          <a:p>
            <a:pPr algn="just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salud  quedó esclarecida con la Constitución de 1940, pero los gobernantes de turno interpretaron la situación según sus intereses.</a:t>
            </a:r>
            <a:endParaRPr lang="es-E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7 Imagen" descr="profes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7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8284113"/>
              </p:ext>
            </p:extLst>
          </p:nvPr>
        </p:nvGraphicFramePr>
        <p:xfrm>
          <a:off x="0" y="524014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704850" y="1907374"/>
            <a:ext cx="1092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40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Describir la situación de salud en Cuba durante el periodo de 1940-1958.</a:t>
            </a:r>
            <a:endParaRPr lang="es-ES" sz="36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7 Imagen" descr="profeso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0529582"/>
              </p:ext>
            </p:extLst>
          </p:nvPr>
        </p:nvGraphicFramePr>
        <p:xfrm>
          <a:off x="1" y="524014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86174301"/>
              </p:ext>
            </p:extLst>
          </p:nvPr>
        </p:nvGraphicFramePr>
        <p:xfrm>
          <a:off x="533400" y="1350497"/>
          <a:ext cx="1099820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7 Imagen" descr="profeso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16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8026011"/>
              </p:ext>
            </p:extLst>
          </p:nvPr>
        </p:nvGraphicFramePr>
        <p:xfrm>
          <a:off x="120651" y="524014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52163449"/>
              </p:ext>
            </p:extLst>
          </p:nvPr>
        </p:nvGraphicFramePr>
        <p:xfrm>
          <a:off x="3775739" y="1517846"/>
          <a:ext cx="4825219" cy="68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echa abajo 10"/>
          <p:cNvSpPr/>
          <p:nvPr/>
        </p:nvSpPr>
        <p:spPr>
          <a:xfrm>
            <a:off x="5975025" y="2379446"/>
            <a:ext cx="618979" cy="8581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1572718">
            <a:off x="3823519" y="2559117"/>
            <a:ext cx="618979" cy="94602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 rot="19783379">
            <a:off x="8150955" y="2536233"/>
            <a:ext cx="618979" cy="96687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 rot="4381500">
            <a:off x="2830776" y="1636853"/>
            <a:ext cx="618979" cy="69133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 rot="17828483">
            <a:off x="8979057" y="1680191"/>
            <a:ext cx="541207" cy="62965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460612705"/>
              </p:ext>
            </p:extLst>
          </p:nvPr>
        </p:nvGraphicFramePr>
        <p:xfrm>
          <a:off x="509257" y="2115874"/>
          <a:ext cx="237551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037543585"/>
              </p:ext>
            </p:extLst>
          </p:nvPr>
        </p:nvGraphicFramePr>
        <p:xfrm>
          <a:off x="1616081" y="4149969"/>
          <a:ext cx="2195034" cy="104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964681485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396581484"/>
              </p:ext>
            </p:extLst>
          </p:nvPr>
        </p:nvGraphicFramePr>
        <p:xfrm>
          <a:off x="4755203" y="3560481"/>
          <a:ext cx="2841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301264662"/>
              </p:ext>
            </p:extLst>
          </p:nvPr>
        </p:nvGraphicFramePr>
        <p:xfrm>
          <a:off x="9653267" y="1995019"/>
          <a:ext cx="1973583" cy="139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7" name="Imagen 16" descr="D:\JULIO\Medicine\2COND YEAR(2017-2018)\2cond Semester\CUBA´S HISTORY\Materiales Extra\HISTORIA II. REPÚBLICA\5 FOTOS FIGURAS REPÚBLICA\FULGENCIO BATISTA.jpg"/>
          <p:cNvPicPr/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7" y="546100"/>
            <a:ext cx="1487432" cy="1102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7 Imagen" descr="profesor.jp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3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7" grpId="0">
        <p:bldAsOne/>
      </p:bldGraphic>
      <p:bldGraphic spid="2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77370832"/>
              </p:ext>
            </p:extLst>
          </p:nvPr>
        </p:nvGraphicFramePr>
        <p:xfrm>
          <a:off x="170193" y="2115873"/>
          <a:ext cx="237551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4196850665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159108431"/>
              </p:ext>
            </p:extLst>
          </p:nvPr>
        </p:nvGraphicFramePr>
        <p:xfrm>
          <a:off x="4755203" y="3560481"/>
          <a:ext cx="2841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9607575"/>
              </p:ext>
            </p:extLst>
          </p:nvPr>
        </p:nvGraphicFramePr>
        <p:xfrm>
          <a:off x="127000" y="622299"/>
          <a:ext cx="11163300" cy="5626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7" name="7 Imagen" descr="profesor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9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277370832"/>
              </p:ext>
            </p:extLst>
          </p:nvPr>
        </p:nvGraphicFramePr>
        <p:xfrm>
          <a:off x="170193" y="2115873"/>
          <a:ext cx="237551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4196850665"/>
              </p:ext>
            </p:extLst>
          </p:nvPr>
        </p:nvGraphicFramePr>
        <p:xfrm>
          <a:off x="8520979" y="4226247"/>
          <a:ext cx="2264576" cy="106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159108431"/>
              </p:ext>
            </p:extLst>
          </p:nvPr>
        </p:nvGraphicFramePr>
        <p:xfrm>
          <a:off x="4755203" y="3560481"/>
          <a:ext cx="2841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539020084"/>
              </p:ext>
            </p:extLst>
          </p:nvPr>
        </p:nvGraphicFramePr>
        <p:xfrm>
          <a:off x="9861452" y="2115873"/>
          <a:ext cx="1885071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741298013"/>
              </p:ext>
            </p:extLst>
          </p:nvPr>
        </p:nvGraphicFramePr>
        <p:xfrm>
          <a:off x="120651" y="533008"/>
          <a:ext cx="12191999" cy="70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976146224"/>
              </p:ext>
            </p:extLst>
          </p:nvPr>
        </p:nvGraphicFramePr>
        <p:xfrm>
          <a:off x="3826411" y="1445772"/>
          <a:ext cx="4825219" cy="68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1716208"/>
              </p:ext>
            </p:extLst>
          </p:nvPr>
        </p:nvGraphicFramePr>
        <p:xfrm>
          <a:off x="482600" y="2159000"/>
          <a:ext cx="1114425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1" name="Imagen 10" descr="D:\JULIO\Medicine\2COND YEAR(2017-2018)\2cond Semester\CUBA´S HISTORY\Materiales Extra\HISTORIA II. REPÚBLICA\5 FOTOS FIGURAS REPÚBLICA\RAMÓN GRAU SAN MARTÍN.jpg"/>
          <p:cNvPicPr/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08" y="546100"/>
            <a:ext cx="1487432" cy="1155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7 Imagen" descr="profesor.jp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41050" y="-1397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6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616</TotalTime>
  <Words>624</Words>
  <Application>Microsoft Office PowerPoint</Application>
  <PresentationFormat>Personalizado</PresentationFormat>
  <Paragraphs>91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</dc:creator>
  <cp:lastModifiedBy>Moraima Moraima</cp:lastModifiedBy>
  <cp:revision>148</cp:revision>
  <dcterms:created xsi:type="dcterms:W3CDTF">2018-05-27T05:40:44Z</dcterms:created>
  <dcterms:modified xsi:type="dcterms:W3CDTF">2021-11-15T14:38:26Z</dcterms:modified>
</cp:coreProperties>
</file>