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77" r:id="rId5"/>
    <p:sldId id="276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3" autoAdjust="0"/>
    <p:restoredTop sz="94660"/>
  </p:normalViewPr>
  <p:slideViewPr>
    <p:cSldViewPr>
      <p:cViewPr>
        <p:scale>
          <a:sx n="32" d="100"/>
          <a:sy n="32" d="100"/>
        </p:scale>
        <p:origin x="-136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7506E-58DE-4028-8B6D-3934D443DAE1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91F9E-4842-406A-8F0B-E2552846CE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891F9E-4842-406A-8F0B-E2552846CEA6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421C-DD49-47A7-9E0A-CD54DC6F5238}" type="datetimeFigureOut">
              <a:rPr lang="es-ES" smtClean="0"/>
              <a:pPr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EEA6-AD07-4B57-B789-EE40868F22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386266"/>
            <a:ext cx="6400800" cy="1257312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Dr. C. Doris </a:t>
            </a:r>
            <a:r>
              <a:rPr lang="es-ES" dirty="0" err="1" smtClean="0">
                <a:solidFill>
                  <a:schemeClr val="tx1"/>
                </a:solidFill>
              </a:rPr>
              <a:t>Yisell</a:t>
            </a:r>
            <a:r>
              <a:rPr lang="es-ES" dirty="0" smtClean="0">
                <a:solidFill>
                  <a:schemeClr val="tx1"/>
                </a:solidFill>
              </a:rPr>
              <a:t> Rubio Olivares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FCM: Calixto García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28628" y="1214422"/>
            <a:ext cx="8143900" cy="27146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TEMA VI</a:t>
            </a:r>
            <a:br>
              <a:rPr lang="es-ES" sz="3600" b="1" dirty="0" smtClean="0">
                <a:latin typeface="Arial" pitchFamily="34" charset="0"/>
                <a:cs typeface="Arial" pitchFamily="34" charset="0"/>
              </a:rPr>
            </a:b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HIGIENE Y EPIDEMIOLOGÍA EN SITUACIONES EXCEPCIONALES </a:t>
            </a:r>
          </a:p>
          <a:p>
            <a:pPr lvl="0" algn="ctr">
              <a:spcBef>
                <a:spcPct val="0"/>
              </a:spcBef>
            </a:pPr>
            <a:r>
              <a:rPr lang="es-ES" sz="3600" b="1" dirty="0" smtClean="0">
                <a:latin typeface="Arial" pitchFamily="34" charset="0"/>
                <a:cs typeface="Arial" pitchFamily="34" charset="0"/>
              </a:rPr>
              <a:t>Y DE DESASTRES</a:t>
            </a:r>
            <a:endParaRPr kumimoji="0" lang="es-E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908" y="428604"/>
            <a:ext cx="8929686" cy="714380"/>
          </a:xfr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s-E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Aseguramiento higiénico  epidemiológico.</a:t>
            </a:r>
            <a:endParaRPr lang="es-E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28" cy="3143272"/>
          </a:xfrm>
        </p:spPr>
        <p:txBody>
          <a:bodyPr>
            <a:noAutofit/>
          </a:bodyPr>
          <a:lstStyle/>
          <a:p>
            <a:pPr marL="619125" lvl="1" indent="-538163" algn="just">
              <a:lnSpc>
                <a:spcPct val="150000"/>
              </a:lnSpc>
            </a:pP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1.2 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Bases 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estructurares del aseguramiento higiénico, sanitario y </a:t>
            </a:r>
            <a:r>
              <a:rPr lang="es-ES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antiepidémico</a:t>
            </a:r>
            <a:r>
              <a:rPr lang="es-E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Escuadra Higiénico Epidemiológica. Composición y misiones en la Zona de Defensa</a:t>
            </a:r>
            <a:r>
              <a:rPr lang="es-E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72528" cy="4572032"/>
          </a:xfrm>
        </p:spPr>
        <p:txBody>
          <a:bodyPr>
            <a:noAutofit/>
          </a:bodyPr>
          <a:lstStyle/>
          <a:p>
            <a:pPr marL="80963" lvl="1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Bases estructurales </a:t>
            </a:r>
            <a:r>
              <a:rPr lang="es-E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 aseguramiento higiénico, sanitario y </a:t>
            </a:r>
            <a:r>
              <a:rPr lang="es-ES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antiepidémico</a:t>
            </a:r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0963" lvl="1" algn="just"/>
            <a:endParaRPr lang="es-ES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963" lvl="1" algn="just">
              <a:lnSpc>
                <a:spcPct val="150000"/>
              </a:lnSpc>
            </a:pP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Para cumplir con las actividades del aseguramiento sanitario, higiénico y </a:t>
            </a:r>
            <a:r>
              <a:rPr lang="es-E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antiepidémico</a:t>
            </a:r>
            <a:r>
              <a:rPr lang="es-E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el sector cuenta con una organización y  estructura que permite la protección de la salud y cumplir las misiones durante las situaciones excepcionales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 derecha 1"/>
          <p:cNvSpPr/>
          <p:nvPr/>
        </p:nvSpPr>
        <p:spPr>
          <a:xfrm>
            <a:off x="142844" y="192486"/>
            <a:ext cx="2357453" cy="209349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NIVEL MUNICIPAL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6" name="Flecha derecha 2"/>
          <p:cNvSpPr/>
          <p:nvPr/>
        </p:nvSpPr>
        <p:spPr>
          <a:xfrm>
            <a:off x="142844" y="4357694"/>
            <a:ext cx="2357453" cy="209349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</a:rPr>
              <a:t>NIVEL NACIONAL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7" name="Flecha derecha 3"/>
          <p:cNvSpPr/>
          <p:nvPr/>
        </p:nvSpPr>
        <p:spPr>
          <a:xfrm>
            <a:off x="142844" y="2214554"/>
            <a:ext cx="2357453" cy="209349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NIVEL PROVINCIAL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Rectángulo 4"/>
          <p:cNvSpPr/>
          <p:nvPr/>
        </p:nvSpPr>
        <p:spPr>
          <a:xfrm>
            <a:off x="2500298" y="192486"/>
            <a:ext cx="6572264" cy="20934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CONSEJO DE DEFENSA DE LA ZONA: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crea la escuadra higiénico-epidemiológica (EHE)</a:t>
            </a:r>
          </a:p>
          <a:p>
            <a:pPr marL="342900" indent="-342900" algn="just">
              <a:buAutoNum type="arabicPeriod"/>
            </a:pP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CONSEJO DE DEFENSA MUNICIPAL: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 la unidad municipal de higiene y epidemiología (UMHE) y el centro municipal de higiene y epidemiología (CMHE), etapa primaria de aseguramiento sanitario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ángulo 5"/>
          <p:cNvSpPr/>
          <p:nvPr/>
        </p:nvSpPr>
        <p:spPr>
          <a:xfrm>
            <a:off x="2500298" y="4000504"/>
            <a:ext cx="6572264" cy="2753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CONSEJO DE DEFENSA NACIONAL: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crea el Instituto de lucha antiepidémica y educación para la salud (ILAES), el Instituto  de control del medio ambiente en apoyo a la lucha antiepidémica, se suma el Instituto de medicina tropical Pedro </a:t>
            </a:r>
            <a:r>
              <a:rPr lang="es-ES" sz="2000" dirty="0" err="1" smtClean="0">
                <a:latin typeface="Arial" pitchFamily="34" charset="0"/>
                <a:cs typeface="Arial" pitchFamily="34" charset="0"/>
              </a:rPr>
              <a:t>Kourí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, el Instituto de medicina del trabajo, el Instituto nacional de higiene, epidemiología y microbiología y el Centro nacional de toxicología,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etapa terciaria de aseguramiento sanitario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ángulo 6"/>
          <p:cNvSpPr/>
          <p:nvPr/>
        </p:nvSpPr>
        <p:spPr>
          <a:xfrm>
            <a:off x="2500298" y="2425870"/>
            <a:ext cx="6572264" cy="143175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CONSEJO DE DEFENSA PROVINCIAL: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crea el centro provincial de higiene y epidemiología, </a:t>
            </a: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etapa secundaria de aseguramiento sanitario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500042"/>
            <a:ext cx="8572528" cy="6072206"/>
          </a:xfrm>
        </p:spPr>
        <p:txBody>
          <a:bodyPr>
            <a:noAutofit/>
          </a:bodyPr>
          <a:lstStyle/>
          <a:p>
            <a:pPr marL="619125" lvl="1" indent="-538163" algn="just"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Escuadra </a:t>
            </a:r>
            <a:r>
              <a:rPr lang="es-E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Higiénico </a:t>
            </a: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Epidemiológica </a:t>
            </a:r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(ESTRUCTURA DE LAS FORMACIONES ESPECIALES DE HIGIENE Y EPIDEMIOLOGÍA). </a:t>
            </a:r>
          </a:p>
          <a:p>
            <a:pPr marL="619125" lvl="1" indent="-538163" algn="just">
              <a:buAutoNum type="arabicPeriod"/>
            </a:pPr>
            <a:r>
              <a:rPr lang="es-E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Composición y misiones en la Zona de Defensa.</a:t>
            </a:r>
            <a:endParaRPr lang="es-E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2821" y="3107177"/>
            <a:ext cx="3687675" cy="3465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JEFE DE ESCUADRA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TÉCNICO DE HIGIENE Y EPIDEMIOLOGÍA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ENFERMERO (A)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CONTROLADOR DE VECTORES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OPERARIO DE SANEAMIENTO (2)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143372" y="2643182"/>
            <a:ext cx="4786346" cy="4006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MISIONES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Organizar y realizar la exploración higiénica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Aislamiento de los enfermos infecciosos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Encuesta de contactos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Notificación inmediata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Toma y remisión de muestras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Medidas primarias de control epidemiológico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Acciones de lucha </a:t>
            </a:r>
            <a:r>
              <a:rPr lang="es-E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antivectorial</a:t>
            </a:r>
            <a:endParaRPr lang="es-E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Acciones de inspección sanitaria</a:t>
            </a:r>
          </a:p>
          <a:p>
            <a:pPr marL="342900" indent="-342900">
              <a:buAutoNum type="arabicPeriod"/>
            </a:pPr>
            <a:r>
              <a:rPr lang="es-E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Divulgación y educación sanitaria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lipse 2"/>
          <p:cNvSpPr/>
          <p:nvPr/>
        </p:nvSpPr>
        <p:spPr>
          <a:xfrm>
            <a:off x="1256537" y="2613123"/>
            <a:ext cx="1672389" cy="8783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EHE</a:t>
            </a:r>
            <a:endParaRPr lang="es-E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324</Words>
  <Application>Microsoft Office PowerPoint</Application>
  <PresentationFormat>Presentación en pantalla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1. Aseguramiento higiénico  epidemiológico.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DORIS</dc:creator>
  <cp:lastModifiedBy>DORIS</cp:lastModifiedBy>
  <cp:revision>26</cp:revision>
  <dcterms:created xsi:type="dcterms:W3CDTF">2022-09-04T19:00:31Z</dcterms:created>
  <dcterms:modified xsi:type="dcterms:W3CDTF">2022-09-08T18:30:53Z</dcterms:modified>
</cp:coreProperties>
</file>