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theme/theme4.xml" ContentType="application/vnd.openxmlformats-officedocument.theme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theme/theme5.xml" ContentType="application/vnd.openxmlformats-officedocument.theme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theme/theme6.xml" ContentType="application/vnd.openxmlformats-officedocument.theme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theme/theme7.xml" ContentType="application/vnd.openxmlformats-officedocument.theme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8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theme/theme9.xml" ContentType="application/vnd.openxmlformats-officedocument.theme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theme/theme10.xml" ContentType="application/vnd.openxmlformats-officedocument.theme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theme/theme11.xml" ContentType="application/vnd.openxmlformats-officedocument.theme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slideLayouts/slideLayout144.xml" ContentType="application/vnd.openxmlformats-officedocument.presentationml.slideLayout+xml"/>
  <Override PartName="/ppt/theme/theme1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  <p:sldMasterId id="2147483674" r:id="rId3"/>
    <p:sldMasterId id="2147483687" r:id="rId4"/>
    <p:sldMasterId id="2147483700" r:id="rId5"/>
    <p:sldMasterId id="2147483713" r:id="rId6"/>
    <p:sldMasterId id="2147483726" r:id="rId7"/>
    <p:sldMasterId id="2147483739" r:id="rId8"/>
    <p:sldMasterId id="2147483752" r:id="rId9"/>
    <p:sldMasterId id="2147483765" r:id="rId10"/>
    <p:sldMasterId id="2147483778" r:id="rId11"/>
    <p:sldMasterId id="2147483791" r:id="rId12"/>
  </p:sldMasterIdLst>
  <p:sldIdLst>
    <p:sldId id="256" r:id="rId13"/>
    <p:sldId id="257" r:id="rId14"/>
    <p:sldId id="258" r:id="rId15"/>
    <p:sldId id="259" r:id="rId16"/>
    <p:sldId id="260" r:id="rId17"/>
    <p:sldId id="261" r:id="rId18"/>
    <p:sldId id="262" r:id="rId19"/>
    <p:sldId id="263" r:id="rId20"/>
    <p:sldId id="264" r:id="rId21"/>
    <p:sldId id="265" r:id="rId22"/>
    <p:sldId id="266" r:id="rId23"/>
    <p:sldId id="267" r:id="rId24"/>
    <p:sldId id="268" r:id="rId25"/>
    <p:sldId id="269" r:id="rId26"/>
    <p:sldId id="270" r:id="rId27"/>
    <p:sldId id="271" r:id="rId28"/>
    <p:sldId id="272" r:id="rId29"/>
    <p:sldId id="273" r:id="rId30"/>
    <p:sldId id="274" r:id="rId31"/>
    <p:sldId id="275" r:id="rId32"/>
    <p:sldId id="276" r:id="rId33"/>
  </p:sldIdLst>
  <p:sldSz cx="10080625" cy="7559675"/>
  <p:notesSz cx="7559675" cy="10691813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9" d="100"/>
          <a:sy n="99" d="100"/>
        </p:scale>
        <p:origin x="165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.xml"/><Relationship Id="rId18" Type="http://schemas.openxmlformats.org/officeDocument/2006/relationships/slide" Target="slides/slide6.xml"/><Relationship Id="rId26" Type="http://schemas.openxmlformats.org/officeDocument/2006/relationships/slide" Target="slides/slide14.xml"/><Relationship Id="rId21" Type="http://schemas.openxmlformats.org/officeDocument/2006/relationships/slide" Target="slides/slide9.xml"/><Relationship Id="rId34" Type="http://schemas.openxmlformats.org/officeDocument/2006/relationships/presProps" Target="presProps.xml"/><Relationship Id="rId7" Type="http://schemas.openxmlformats.org/officeDocument/2006/relationships/slideMaster" Target="slideMasters/slideMaster7.xml"/><Relationship Id="rId12" Type="http://schemas.openxmlformats.org/officeDocument/2006/relationships/slideMaster" Target="slideMasters/slideMaster12.xml"/><Relationship Id="rId17" Type="http://schemas.openxmlformats.org/officeDocument/2006/relationships/slide" Target="slides/slide5.xml"/><Relationship Id="rId25" Type="http://schemas.openxmlformats.org/officeDocument/2006/relationships/slide" Target="slides/slide13.xml"/><Relationship Id="rId33" Type="http://schemas.openxmlformats.org/officeDocument/2006/relationships/slide" Target="slides/slide2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4.xml"/><Relationship Id="rId20" Type="http://schemas.openxmlformats.org/officeDocument/2006/relationships/slide" Target="slides/slide8.xml"/><Relationship Id="rId29" Type="http://schemas.openxmlformats.org/officeDocument/2006/relationships/slide" Target="slides/slide17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" Target="slides/slide12.xml"/><Relationship Id="rId32" Type="http://schemas.openxmlformats.org/officeDocument/2006/relationships/slide" Target="slides/slide20.xml"/><Relationship Id="rId37" Type="http://schemas.openxmlformats.org/officeDocument/2006/relationships/tableStyles" Target="tableStyles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3.xml"/><Relationship Id="rId23" Type="http://schemas.openxmlformats.org/officeDocument/2006/relationships/slide" Target="slides/slide11.xml"/><Relationship Id="rId28" Type="http://schemas.openxmlformats.org/officeDocument/2006/relationships/slide" Target="slides/slide16.xml"/><Relationship Id="rId36" Type="http://schemas.openxmlformats.org/officeDocument/2006/relationships/theme" Target="theme/theme1.xml"/><Relationship Id="rId10" Type="http://schemas.openxmlformats.org/officeDocument/2006/relationships/slideMaster" Target="slideMasters/slideMaster10.xml"/><Relationship Id="rId19" Type="http://schemas.openxmlformats.org/officeDocument/2006/relationships/slide" Target="slides/slide7.xml"/><Relationship Id="rId31" Type="http://schemas.openxmlformats.org/officeDocument/2006/relationships/slide" Target="slides/slide19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" Target="slides/slide2.xml"/><Relationship Id="rId22" Type="http://schemas.openxmlformats.org/officeDocument/2006/relationships/slide" Target="slides/slide10.xml"/><Relationship Id="rId27" Type="http://schemas.openxmlformats.org/officeDocument/2006/relationships/slide" Target="slides/slide15.xml"/><Relationship Id="rId30" Type="http://schemas.openxmlformats.org/officeDocument/2006/relationships/slide" Target="slides/slide18.xml"/><Relationship Id="rId35" Type="http://schemas.openxmlformats.org/officeDocument/2006/relationships/viewProps" Target="viewProps.xml"/><Relationship Id="rId8" Type="http://schemas.openxmlformats.org/officeDocument/2006/relationships/slideMaster" Target="slideMasters/slideMaster8.xml"/><Relationship Id="rId3" Type="http://schemas.openxmlformats.org/officeDocument/2006/relationships/slideMaster" Target="slideMasters/slideMaster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4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42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4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4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47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48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5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5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52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5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55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56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5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59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6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62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63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64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6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67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68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69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70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71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79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8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8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84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6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8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89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90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9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93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94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9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97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98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0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01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0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04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05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06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0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09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10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11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12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13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20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2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2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25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2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30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31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3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34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35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3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3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39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4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42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4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45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46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47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4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50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51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52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53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54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61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6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6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66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7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7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72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6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7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75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76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7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79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80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8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83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8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86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87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88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9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91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92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93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94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495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4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5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56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57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5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60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61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6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64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65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6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68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7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76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77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78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79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80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87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8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9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92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9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97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98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0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0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02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0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05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06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0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09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1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12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13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14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1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17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18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19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20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21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28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3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3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33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3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3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39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4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42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43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4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46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47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4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50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5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53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54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55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5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58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59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60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61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62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70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7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7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75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7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80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81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8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84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85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8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8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89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9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92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9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95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96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97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9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00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01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02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03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04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14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1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1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19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2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24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25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2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2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29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3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32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33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3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36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3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39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40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41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4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44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45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46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47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48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54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5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5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59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1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6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64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65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6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6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69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7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72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73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7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76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7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79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80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81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8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84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85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86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87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88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95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9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9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00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0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05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06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0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09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10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1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13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14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1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17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1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20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21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22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2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25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26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27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28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  <p:sp>
        <p:nvSpPr>
          <p:cNvPr id="329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37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39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s-C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6.xml"/><Relationship Id="rId13" Type="http://schemas.openxmlformats.org/officeDocument/2006/relationships/theme" Target="../theme/theme10.xml"/><Relationship Id="rId3" Type="http://schemas.openxmlformats.org/officeDocument/2006/relationships/slideLayout" Target="../slideLayouts/slideLayout111.xml"/><Relationship Id="rId7" Type="http://schemas.openxmlformats.org/officeDocument/2006/relationships/slideLayout" Target="../slideLayouts/slideLayout115.xml"/><Relationship Id="rId12" Type="http://schemas.openxmlformats.org/officeDocument/2006/relationships/slideLayout" Target="../slideLayouts/slideLayout120.xml"/><Relationship Id="rId2" Type="http://schemas.openxmlformats.org/officeDocument/2006/relationships/slideLayout" Target="../slideLayouts/slideLayout110.xml"/><Relationship Id="rId1" Type="http://schemas.openxmlformats.org/officeDocument/2006/relationships/slideLayout" Target="../slideLayouts/slideLayout109.xml"/><Relationship Id="rId6" Type="http://schemas.openxmlformats.org/officeDocument/2006/relationships/slideLayout" Target="../slideLayouts/slideLayout114.xml"/><Relationship Id="rId11" Type="http://schemas.openxmlformats.org/officeDocument/2006/relationships/slideLayout" Target="../slideLayouts/slideLayout119.xml"/><Relationship Id="rId5" Type="http://schemas.openxmlformats.org/officeDocument/2006/relationships/slideLayout" Target="../slideLayouts/slideLayout113.xml"/><Relationship Id="rId10" Type="http://schemas.openxmlformats.org/officeDocument/2006/relationships/slideLayout" Target="../slideLayouts/slideLayout118.xml"/><Relationship Id="rId4" Type="http://schemas.openxmlformats.org/officeDocument/2006/relationships/slideLayout" Target="../slideLayouts/slideLayout112.xml"/><Relationship Id="rId9" Type="http://schemas.openxmlformats.org/officeDocument/2006/relationships/slideLayout" Target="../slideLayouts/slideLayout117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8.xml"/><Relationship Id="rId13" Type="http://schemas.openxmlformats.org/officeDocument/2006/relationships/theme" Target="../theme/theme11.xml"/><Relationship Id="rId3" Type="http://schemas.openxmlformats.org/officeDocument/2006/relationships/slideLayout" Target="../slideLayouts/slideLayout123.xml"/><Relationship Id="rId7" Type="http://schemas.openxmlformats.org/officeDocument/2006/relationships/slideLayout" Target="../slideLayouts/slideLayout127.xml"/><Relationship Id="rId12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2.xml"/><Relationship Id="rId1" Type="http://schemas.openxmlformats.org/officeDocument/2006/relationships/slideLayout" Target="../slideLayouts/slideLayout121.xml"/><Relationship Id="rId6" Type="http://schemas.openxmlformats.org/officeDocument/2006/relationships/slideLayout" Target="../slideLayouts/slideLayout126.xml"/><Relationship Id="rId11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25.xml"/><Relationship Id="rId10" Type="http://schemas.openxmlformats.org/officeDocument/2006/relationships/slideLayout" Target="../slideLayouts/slideLayout130.xml"/><Relationship Id="rId4" Type="http://schemas.openxmlformats.org/officeDocument/2006/relationships/slideLayout" Target="../slideLayouts/slideLayout124.xml"/><Relationship Id="rId9" Type="http://schemas.openxmlformats.org/officeDocument/2006/relationships/slideLayout" Target="../slideLayouts/slideLayout129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0.xml"/><Relationship Id="rId13" Type="http://schemas.openxmlformats.org/officeDocument/2006/relationships/theme" Target="../theme/theme12.xml"/><Relationship Id="rId3" Type="http://schemas.openxmlformats.org/officeDocument/2006/relationships/slideLayout" Target="../slideLayouts/slideLayout135.xml"/><Relationship Id="rId7" Type="http://schemas.openxmlformats.org/officeDocument/2006/relationships/slideLayout" Target="../slideLayouts/slideLayout139.xml"/><Relationship Id="rId12" Type="http://schemas.openxmlformats.org/officeDocument/2006/relationships/slideLayout" Target="../slideLayouts/slideLayout144.xml"/><Relationship Id="rId2" Type="http://schemas.openxmlformats.org/officeDocument/2006/relationships/slideLayout" Target="../slideLayouts/slideLayout134.xml"/><Relationship Id="rId1" Type="http://schemas.openxmlformats.org/officeDocument/2006/relationships/slideLayout" Target="../slideLayouts/slideLayout133.xml"/><Relationship Id="rId6" Type="http://schemas.openxmlformats.org/officeDocument/2006/relationships/slideLayout" Target="../slideLayouts/slideLayout138.xml"/><Relationship Id="rId11" Type="http://schemas.openxmlformats.org/officeDocument/2006/relationships/slideLayout" Target="../slideLayouts/slideLayout143.xml"/><Relationship Id="rId5" Type="http://schemas.openxmlformats.org/officeDocument/2006/relationships/slideLayout" Target="../slideLayouts/slideLayout137.xml"/><Relationship Id="rId10" Type="http://schemas.openxmlformats.org/officeDocument/2006/relationships/slideLayout" Target="../slideLayouts/slideLayout142.xml"/><Relationship Id="rId4" Type="http://schemas.openxmlformats.org/officeDocument/2006/relationships/slideLayout" Target="../slideLayouts/slideLayout136.xml"/><Relationship Id="rId9" Type="http://schemas.openxmlformats.org/officeDocument/2006/relationships/slideLayout" Target="../slideLayouts/slideLayout14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13" Type="http://schemas.openxmlformats.org/officeDocument/2006/relationships/theme" Target="../theme/theme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12" Type="http://schemas.openxmlformats.org/officeDocument/2006/relationships/slideLayout" Target="../slideLayouts/slideLayout48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11" Type="http://schemas.openxmlformats.org/officeDocument/2006/relationships/slideLayout" Target="../slideLayouts/slideLayout47.xml"/><Relationship Id="rId5" Type="http://schemas.openxmlformats.org/officeDocument/2006/relationships/slideLayout" Target="../slideLayouts/slideLayout41.xml"/><Relationship Id="rId10" Type="http://schemas.openxmlformats.org/officeDocument/2006/relationships/slideLayout" Target="../slideLayouts/slideLayout46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6.xml"/><Relationship Id="rId13" Type="http://schemas.openxmlformats.org/officeDocument/2006/relationships/theme" Target="../theme/theme5.xml"/><Relationship Id="rId3" Type="http://schemas.openxmlformats.org/officeDocument/2006/relationships/slideLayout" Target="../slideLayouts/slideLayout51.xml"/><Relationship Id="rId7" Type="http://schemas.openxmlformats.org/officeDocument/2006/relationships/slideLayout" Target="../slideLayouts/slideLayout55.xml"/><Relationship Id="rId12" Type="http://schemas.openxmlformats.org/officeDocument/2006/relationships/slideLayout" Target="../slideLayouts/slideLayout60.xml"/><Relationship Id="rId2" Type="http://schemas.openxmlformats.org/officeDocument/2006/relationships/slideLayout" Target="../slideLayouts/slideLayout50.xml"/><Relationship Id="rId1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4.xml"/><Relationship Id="rId11" Type="http://schemas.openxmlformats.org/officeDocument/2006/relationships/slideLayout" Target="../slideLayouts/slideLayout59.xml"/><Relationship Id="rId5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7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8.xml"/><Relationship Id="rId13" Type="http://schemas.openxmlformats.org/officeDocument/2006/relationships/theme" Target="../theme/theme6.xml"/><Relationship Id="rId3" Type="http://schemas.openxmlformats.org/officeDocument/2006/relationships/slideLayout" Target="../slideLayouts/slideLayout63.xml"/><Relationship Id="rId7" Type="http://schemas.openxmlformats.org/officeDocument/2006/relationships/slideLayout" Target="../slideLayouts/slideLayout67.xml"/><Relationship Id="rId12" Type="http://schemas.openxmlformats.org/officeDocument/2006/relationships/slideLayout" Target="../slideLayouts/slideLayout72.xml"/><Relationship Id="rId2" Type="http://schemas.openxmlformats.org/officeDocument/2006/relationships/slideLayout" Target="../slideLayouts/slideLayout62.xml"/><Relationship Id="rId1" Type="http://schemas.openxmlformats.org/officeDocument/2006/relationships/slideLayout" Target="../slideLayouts/slideLayout61.xml"/><Relationship Id="rId6" Type="http://schemas.openxmlformats.org/officeDocument/2006/relationships/slideLayout" Target="../slideLayouts/slideLayout66.xml"/><Relationship Id="rId11" Type="http://schemas.openxmlformats.org/officeDocument/2006/relationships/slideLayout" Target="../slideLayouts/slideLayout71.xml"/><Relationship Id="rId5" Type="http://schemas.openxmlformats.org/officeDocument/2006/relationships/slideLayout" Target="../slideLayouts/slideLayout65.xml"/><Relationship Id="rId10" Type="http://schemas.openxmlformats.org/officeDocument/2006/relationships/slideLayout" Target="../slideLayouts/slideLayout70.xml"/><Relationship Id="rId4" Type="http://schemas.openxmlformats.org/officeDocument/2006/relationships/slideLayout" Target="../slideLayouts/slideLayout64.xml"/><Relationship Id="rId9" Type="http://schemas.openxmlformats.org/officeDocument/2006/relationships/slideLayout" Target="../slideLayouts/slideLayout69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0.xml"/><Relationship Id="rId13" Type="http://schemas.openxmlformats.org/officeDocument/2006/relationships/theme" Target="../theme/theme7.xml"/><Relationship Id="rId3" Type="http://schemas.openxmlformats.org/officeDocument/2006/relationships/slideLayout" Target="../slideLayouts/slideLayout75.xml"/><Relationship Id="rId7" Type="http://schemas.openxmlformats.org/officeDocument/2006/relationships/slideLayout" Target="../slideLayouts/slideLayout79.xml"/><Relationship Id="rId12" Type="http://schemas.openxmlformats.org/officeDocument/2006/relationships/slideLayout" Target="../slideLayouts/slideLayout84.xml"/><Relationship Id="rId2" Type="http://schemas.openxmlformats.org/officeDocument/2006/relationships/slideLayout" Target="../slideLayouts/slideLayout74.xml"/><Relationship Id="rId1" Type="http://schemas.openxmlformats.org/officeDocument/2006/relationships/slideLayout" Target="../slideLayouts/slideLayout73.xml"/><Relationship Id="rId6" Type="http://schemas.openxmlformats.org/officeDocument/2006/relationships/slideLayout" Target="../slideLayouts/slideLayout78.xml"/><Relationship Id="rId11" Type="http://schemas.openxmlformats.org/officeDocument/2006/relationships/slideLayout" Target="../slideLayouts/slideLayout83.xml"/><Relationship Id="rId5" Type="http://schemas.openxmlformats.org/officeDocument/2006/relationships/slideLayout" Target="../slideLayouts/slideLayout77.xml"/><Relationship Id="rId10" Type="http://schemas.openxmlformats.org/officeDocument/2006/relationships/slideLayout" Target="../slideLayouts/slideLayout82.xml"/><Relationship Id="rId4" Type="http://schemas.openxmlformats.org/officeDocument/2006/relationships/slideLayout" Target="../slideLayouts/slideLayout76.xml"/><Relationship Id="rId9" Type="http://schemas.openxmlformats.org/officeDocument/2006/relationships/slideLayout" Target="../slideLayouts/slideLayout81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2.xml"/><Relationship Id="rId13" Type="http://schemas.openxmlformats.org/officeDocument/2006/relationships/theme" Target="../theme/theme8.xml"/><Relationship Id="rId3" Type="http://schemas.openxmlformats.org/officeDocument/2006/relationships/slideLayout" Target="../slideLayouts/slideLayout87.xml"/><Relationship Id="rId7" Type="http://schemas.openxmlformats.org/officeDocument/2006/relationships/slideLayout" Target="../slideLayouts/slideLayout91.xml"/><Relationship Id="rId12" Type="http://schemas.openxmlformats.org/officeDocument/2006/relationships/slideLayout" Target="../slideLayouts/slideLayout96.xml"/><Relationship Id="rId2" Type="http://schemas.openxmlformats.org/officeDocument/2006/relationships/slideLayout" Target="../slideLayouts/slideLayout86.xml"/><Relationship Id="rId1" Type="http://schemas.openxmlformats.org/officeDocument/2006/relationships/slideLayout" Target="../slideLayouts/slideLayout85.xml"/><Relationship Id="rId6" Type="http://schemas.openxmlformats.org/officeDocument/2006/relationships/slideLayout" Target="../slideLayouts/slideLayout90.xml"/><Relationship Id="rId11" Type="http://schemas.openxmlformats.org/officeDocument/2006/relationships/slideLayout" Target="../slideLayouts/slideLayout95.xml"/><Relationship Id="rId5" Type="http://schemas.openxmlformats.org/officeDocument/2006/relationships/slideLayout" Target="../slideLayouts/slideLayout89.xml"/><Relationship Id="rId10" Type="http://schemas.openxmlformats.org/officeDocument/2006/relationships/slideLayout" Target="../slideLayouts/slideLayout94.xml"/><Relationship Id="rId4" Type="http://schemas.openxmlformats.org/officeDocument/2006/relationships/slideLayout" Target="../slideLayouts/slideLayout88.xml"/><Relationship Id="rId9" Type="http://schemas.openxmlformats.org/officeDocument/2006/relationships/slideLayout" Target="../slideLayouts/slideLayout93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13" Type="http://schemas.openxmlformats.org/officeDocument/2006/relationships/theme" Target="../theme/theme9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slideLayout" Target="../slideLayouts/slideLayout108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 anchorCtr="1">
            <a:no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32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endParaRPr lang="es-CU" sz="3200" b="0" strike="noStrike" spc="-1">
              <a:latin typeface="Arial"/>
            </a:endParaRPr>
          </a:p>
          <a:p>
            <a:pPr marL="864000" lvl="1" indent="-324000">
              <a:lnSpc>
                <a:spcPct val="100000"/>
              </a:lnSpc>
              <a:spcAft>
                <a:spcPts val="1134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s-ES" sz="2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Segundo nivel</a:t>
            </a:r>
            <a:endParaRPr lang="es-CU" sz="2800" b="0" strike="noStrike" spc="-1">
              <a:latin typeface="Arial"/>
            </a:endParaRPr>
          </a:p>
          <a:p>
            <a:pPr marL="1296000" lvl="2" indent="-288000">
              <a:lnSpc>
                <a:spcPct val="100000"/>
              </a:lnSpc>
              <a:spcAft>
                <a:spcPts val="850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Tercer nivel</a:t>
            </a:r>
            <a:endParaRPr lang="es-CU" sz="2400" b="0" strike="noStrike" spc="-1">
              <a:latin typeface="Arial"/>
            </a:endParaRPr>
          </a:p>
          <a:p>
            <a:pPr marL="1728000" lvl="3" indent="-216000">
              <a:lnSpc>
                <a:spcPct val="100000"/>
              </a:lnSpc>
              <a:spcAft>
                <a:spcPts val="564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Cuarto nivel</a:t>
            </a:r>
            <a:endParaRPr lang="es-CU" sz="2000" b="0" strike="noStrike" spc="-1">
              <a:latin typeface="Arial"/>
            </a:endParaRPr>
          </a:p>
          <a:p>
            <a:pPr marL="2160000" lvl="4" indent="-216000">
              <a:lnSpc>
                <a:spcPct val="100000"/>
              </a:lnSpc>
              <a:spcAft>
                <a:spcPts val="286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Quinto nivel</a:t>
            </a:r>
            <a:endParaRPr lang="es-CU" sz="2000" b="0" strike="noStrike" spc="-1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2449F24E-4F34-4AC4-8297-FD14816893A7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PlaceHolder 1"/>
          <p:cNvSpPr>
            <a:spLocks noGrp="1"/>
          </p:cNvSpPr>
          <p:nvPr>
            <p:ph type="title"/>
          </p:nvPr>
        </p:nvSpPr>
        <p:spPr>
          <a:xfrm>
            <a:off x="1976400" y="5291280"/>
            <a:ext cx="6048360" cy="625320"/>
          </a:xfrm>
          <a:prstGeom prst="rect">
            <a:avLst/>
          </a:prstGeom>
        </p:spPr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0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título del patrón</a:t>
            </a:r>
            <a:endParaRPr lang="es-CU" sz="2000" b="0" strike="noStrike" spc="-1">
              <a:latin typeface="Arial"/>
            </a:endParaRPr>
          </a:p>
        </p:txBody>
      </p:sp>
      <p:sp>
        <p:nvSpPr>
          <p:cNvPr id="373" name="PlaceHolder 2"/>
          <p:cNvSpPr>
            <a:spLocks noGrp="1"/>
          </p:cNvSpPr>
          <p:nvPr>
            <p:ph type="title"/>
          </p:nvPr>
        </p:nvSpPr>
        <p:spPr>
          <a:xfrm>
            <a:off x="1976400" y="674640"/>
            <a:ext cx="6048360" cy="45370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ctr"/>
            <a:endParaRPr lang="es-CU" sz="4400" b="0" strike="noStrike" spc="-1">
              <a:latin typeface="Arial"/>
            </a:endParaRPr>
          </a:p>
        </p:txBody>
      </p:sp>
      <p:sp>
        <p:nvSpPr>
          <p:cNvPr id="374" name="PlaceHolder 3"/>
          <p:cNvSpPr>
            <a:spLocks noGrp="1"/>
          </p:cNvSpPr>
          <p:nvPr>
            <p:ph type="body"/>
          </p:nvPr>
        </p:nvSpPr>
        <p:spPr>
          <a:xfrm>
            <a:off x="1976400" y="5916600"/>
            <a:ext cx="6048360" cy="8874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1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endParaRPr lang="es-CU" sz="1400" b="0" strike="noStrike" spc="-1">
              <a:latin typeface="Arial"/>
            </a:endParaRPr>
          </a:p>
        </p:txBody>
      </p:sp>
      <p:sp>
        <p:nvSpPr>
          <p:cNvPr id="375" name="PlaceHolder 4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376" name="PlaceHolder 5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377" name="PlaceHolder 6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3687835F-720B-4064-ACC2-68379737BEDA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6" r:id="rId1"/>
    <p:sldLayoutId id="2147483767" r:id="rId2"/>
    <p:sldLayoutId id="2147483768" r:id="rId3"/>
    <p:sldLayoutId id="2147483769" r:id="rId4"/>
    <p:sldLayoutId id="2147483770" r:id="rId5"/>
    <p:sldLayoutId id="2147483771" r:id="rId6"/>
    <p:sldLayoutId id="2147483772" r:id="rId7"/>
    <p:sldLayoutId id="2147483773" r:id="rId8"/>
    <p:sldLayoutId id="2147483774" r:id="rId9"/>
    <p:sldLayoutId id="2147483775" r:id="rId10"/>
    <p:sldLayoutId id="2147483776" r:id="rId11"/>
    <p:sldLayoutId id="2147483777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 anchorCtr="1">
            <a:noAutofit/>
          </a:bodyPr>
          <a:lstStyle/>
          <a:p>
            <a:pPr algn="ctr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4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título del patrón</a:t>
            </a:r>
            <a:endParaRPr lang="es-CU" sz="4400" b="0" strike="noStrike" spc="-1">
              <a:latin typeface="Arial"/>
            </a:endParaRPr>
          </a:p>
        </p:txBody>
      </p:sp>
      <p:sp>
        <p:nvSpPr>
          <p:cNvPr id="4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vert="vert" lIns="0" tIns="0" rIns="0" bIns="0">
            <a:normAutofit/>
          </a:bodyPr>
          <a:lstStyle/>
          <a:p>
            <a:pPr marL="432000" indent="-324000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32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endParaRPr lang="es-CU" sz="3200" b="0" strike="noStrike" spc="-1">
              <a:latin typeface="Arial"/>
            </a:endParaRPr>
          </a:p>
          <a:p>
            <a:pPr marL="864000" lvl="1" indent="-324000">
              <a:lnSpc>
                <a:spcPct val="100000"/>
              </a:lnSpc>
              <a:spcAft>
                <a:spcPts val="1134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s-ES" sz="2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Segundo nivel</a:t>
            </a:r>
            <a:endParaRPr lang="es-CU" sz="2800" b="0" strike="noStrike" spc="-1">
              <a:latin typeface="Arial"/>
            </a:endParaRPr>
          </a:p>
          <a:p>
            <a:pPr marL="1296000" lvl="2" indent="-288000">
              <a:lnSpc>
                <a:spcPct val="100000"/>
              </a:lnSpc>
              <a:spcAft>
                <a:spcPts val="850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Tercer nivel</a:t>
            </a:r>
            <a:endParaRPr lang="es-CU" sz="2400" b="0" strike="noStrike" spc="-1">
              <a:latin typeface="Arial"/>
            </a:endParaRPr>
          </a:p>
          <a:p>
            <a:pPr marL="1728000" lvl="3" indent="-216000">
              <a:lnSpc>
                <a:spcPct val="100000"/>
              </a:lnSpc>
              <a:spcAft>
                <a:spcPts val="564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Cuarto nivel</a:t>
            </a:r>
            <a:endParaRPr lang="es-CU" sz="2000" b="0" strike="noStrike" spc="-1">
              <a:latin typeface="Arial"/>
            </a:endParaRPr>
          </a:p>
          <a:p>
            <a:pPr marL="2160000" lvl="4" indent="-216000">
              <a:lnSpc>
                <a:spcPct val="100000"/>
              </a:lnSpc>
              <a:spcAft>
                <a:spcPts val="286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Quinto nivel</a:t>
            </a:r>
            <a:endParaRPr lang="es-CU" sz="2000" b="0" strike="noStrike" spc="-1">
              <a:latin typeface="Arial"/>
            </a:endParaRPr>
          </a:p>
        </p:txBody>
      </p:sp>
      <p:sp>
        <p:nvSpPr>
          <p:cNvPr id="416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417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418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1E7041F4-6188-4E90-8E0C-487293653FB4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9" r:id="rId1"/>
    <p:sldLayoutId id="2147483780" r:id="rId2"/>
    <p:sldLayoutId id="2147483781" r:id="rId3"/>
    <p:sldLayoutId id="2147483782" r:id="rId4"/>
    <p:sldLayoutId id="2147483783" r:id="rId5"/>
    <p:sldLayoutId id="2147483784" r:id="rId6"/>
    <p:sldLayoutId id="2147483785" r:id="rId7"/>
    <p:sldLayoutId id="2147483786" r:id="rId8"/>
    <p:sldLayoutId id="2147483787" r:id="rId9"/>
    <p:sldLayoutId id="2147483788" r:id="rId10"/>
    <p:sldLayoutId id="2147483789" r:id="rId11"/>
    <p:sldLayoutId id="214748379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PlaceHolder 1"/>
          <p:cNvSpPr>
            <a:spLocks noGrp="1"/>
          </p:cNvSpPr>
          <p:nvPr>
            <p:ph type="title"/>
          </p:nvPr>
        </p:nvSpPr>
        <p:spPr>
          <a:xfrm>
            <a:off x="7308720" y="301680"/>
            <a:ext cx="2266920" cy="5851440"/>
          </a:xfrm>
          <a:prstGeom prst="rect">
            <a:avLst/>
          </a:prstGeom>
        </p:spPr>
        <p:txBody>
          <a:bodyPr vert="vert" lIns="0" tIns="0" rIns="0" bIns="0" anchor="ctr" anchorCtr="1">
            <a:noAutofit/>
          </a:bodyPr>
          <a:lstStyle/>
          <a:p>
            <a:pPr algn="ctr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4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título del patrón</a:t>
            </a:r>
            <a:endParaRPr lang="es-CU" sz="4400" b="0" strike="noStrike" spc="-1">
              <a:latin typeface="Arial"/>
            </a:endParaRPr>
          </a:p>
        </p:txBody>
      </p:sp>
      <p:sp>
        <p:nvSpPr>
          <p:cNvPr id="456" name="PlaceHolder 2"/>
          <p:cNvSpPr>
            <a:spLocks noGrp="1"/>
          </p:cNvSpPr>
          <p:nvPr>
            <p:ph type="body"/>
          </p:nvPr>
        </p:nvSpPr>
        <p:spPr>
          <a:xfrm>
            <a:off x="503280" y="301680"/>
            <a:ext cx="6653160" cy="5851440"/>
          </a:xfrm>
          <a:prstGeom prst="rect">
            <a:avLst/>
          </a:prstGeom>
        </p:spPr>
        <p:txBody>
          <a:bodyPr vert="vert" lIns="0" tIns="0" rIns="0" bIns="0">
            <a:normAutofit/>
          </a:bodyPr>
          <a:lstStyle/>
          <a:p>
            <a:pPr marL="432000" indent="-324000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32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endParaRPr lang="es-CU" sz="3200" b="0" strike="noStrike" spc="-1">
              <a:latin typeface="Arial"/>
            </a:endParaRPr>
          </a:p>
          <a:p>
            <a:pPr marL="864000" lvl="1" indent="-324000">
              <a:lnSpc>
                <a:spcPct val="100000"/>
              </a:lnSpc>
              <a:spcAft>
                <a:spcPts val="1134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s-ES" sz="2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Segundo nivel</a:t>
            </a:r>
            <a:endParaRPr lang="es-CU" sz="2800" b="0" strike="noStrike" spc="-1">
              <a:latin typeface="Arial"/>
            </a:endParaRPr>
          </a:p>
          <a:p>
            <a:pPr marL="1296000" lvl="2" indent="-288000">
              <a:lnSpc>
                <a:spcPct val="100000"/>
              </a:lnSpc>
              <a:spcAft>
                <a:spcPts val="850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Tercer nivel</a:t>
            </a:r>
            <a:endParaRPr lang="es-CU" sz="2400" b="0" strike="noStrike" spc="-1">
              <a:latin typeface="Arial"/>
            </a:endParaRPr>
          </a:p>
          <a:p>
            <a:pPr marL="1728000" lvl="3" indent="-216000">
              <a:lnSpc>
                <a:spcPct val="100000"/>
              </a:lnSpc>
              <a:spcAft>
                <a:spcPts val="564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Cuarto nivel</a:t>
            </a:r>
            <a:endParaRPr lang="es-CU" sz="2000" b="0" strike="noStrike" spc="-1">
              <a:latin typeface="Arial"/>
            </a:endParaRPr>
          </a:p>
          <a:p>
            <a:pPr marL="2160000" lvl="4" indent="-216000">
              <a:lnSpc>
                <a:spcPct val="100000"/>
              </a:lnSpc>
              <a:spcAft>
                <a:spcPts val="286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Quinto nivel</a:t>
            </a:r>
            <a:endParaRPr lang="es-CU" sz="2000" b="0" strike="noStrike" spc="-1">
              <a:latin typeface="Arial"/>
            </a:endParaRPr>
          </a:p>
        </p:txBody>
      </p:sp>
      <p:sp>
        <p:nvSpPr>
          <p:cNvPr id="457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458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459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60DCBE03-4C84-4BEA-A6B5-30B5CA36D564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92" r:id="rId1"/>
    <p:sldLayoutId id="2147483793" r:id="rId2"/>
    <p:sldLayoutId id="2147483794" r:id="rId3"/>
    <p:sldLayoutId id="2147483795" r:id="rId4"/>
    <p:sldLayoutId id="2147483796" r:id="rId5"/>
    <p:sldLayoutId id="2147483797" r:id="rId6"/>
    <p:sldLayoutId id="2147483798" r:id="rId7"/>
    <p:sldLayoutId id="2147483799" r:id="rId8"/>
    <p:sldLayoutId id="2147483800" r:id="rId9"/>
    <p:sldLayoutId id="2147483801" r:id="rId10"/>
    <p:sldLayoutId id="2147483802" r:id="rId11"/>
    <p:sldLayoutId id="214748380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755640" y="2347920"/>
            <a:ext cx="8569440" cy="1620720"/>
          </a:xfrm>
          <a:prstGeom prst="rect">
            <a:avLst/>
          </a:prstGeom>
        </p:spPr>
        <p:txBody>
          <a:bodyPr lIns="0" tIns="0" rIns="0" bIns="0" anchor="ctr" anchorCtr="1">
            <a:noAutofit/>
          </a:bodyPr>
          <a:lstStyle/>
          <a:p>
            <a:pPr algn="ctr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4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título del patrón</a:t>
            </a:r>
            <a:endParaRPr lang="es-CU" sz="4400" b="0" strike="noStrike" spc="-1">
              <a:latin typeface="Arial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43" name="PlaceHolder 3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44" name="PlaceHolder 4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ECF394FF-DB9D-4399-A946-FD16DBE750DA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 anchorCtr="1">
            <a:noAutofit/>
          </a:bodyPr>
          <a:lstStyle/>
          <a:p>
            <a:pPr algn="ctr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4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título del patrón</a:t>
            </a:r>
            <a:endParaRPr lang="es-CU" sz="4400" b="0" strike="noStrike" spc="-1">
              <a:latin typeface="Arial"/>
            </a:endParaRPr>
          </a:p>
        </p:txBody>
      </p:sp>
      <p:sp>
        <p:nvSpPr>
          <p:cNvPr id="82" name="PlaceHolder 2"/>
          <p:cNvSpPr>
            <a:spLocks noGrp="1"/>
          </p:cNvSpPr>
          <p:nvPr>
            <p:ph type="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marL="432000" indent="-324000" algn="ctr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32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r>
              <a:t/>
            </a:r>
            <a:br/>
            <a:r>
              <a:rPr lang="es-ES" sz="2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Segundo nivel</a:t>
            </a:r>
            <a:r>
              <a:t/>
            </a:r>
            <a:br/>
            <a:r>
              <a:rPr lang="es-ES" sz="2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Tercer nivel</a:t>
            </a:r>
            <a:r>
              <a:t/>
            </a:r>
            <a:br/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Cuarto nivel</a:t>
            </a:r>
            <a:r>
              <a:t/>
            </a:r>
            <a:br/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Quinto nivel</a:t>
            </a:r>
            <a:endParaRPr lang="es-CU" sz="2000" b="0" strike="noStrike" spc="-1">
              <a:latin typeface="Arial"/>
            </a:endParaRPr>
          </a:p>
        </p:txBody>
      </p:sp>
      <p:sp>
        <p:nvSpPr>
          <p:cNvPr id="83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84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85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38B586A4-1806-4371-8903-CE01E508E978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PlaceHolder 1"/>
          <p:cNvSpPr>
            <a:spLocks noGrp="1"/>
          </p:cNvSpPr>
          <p:nvPr>
            <p:ph type="title"/>
          </p:nvPr>
        </p:nvSpPr>
        <p:spPr>
          <a:xfrm>
            <a:off x="797040" y="4857840"/>
            <a:ext cx="8567640" cy="150192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4000" b="1" strike="noStrike" cap="all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título del patrón</a:t>
            </a:r>
            <a:endParaRPr lang="es-CU" sz="4000" b="0" strike="noStrike" spc="-1">
              <a:latin typeface="Arial"/>
            </a:endParaRPr>
          </a:p>
        </p:txBody>
      </p:sp>
      <p:sp>
        <p:nvSpPr>
          <p:cNvPr id="123" name="PlaceHolder 2"/>
          <p:cNvSpPr>
            <a:spLocks noGrp="1"/>
          </p:cNvSpPr>
          <p:nvPr>
            <p:ph type="body"/>
          </p:nvPr>
        </p:nvSpPr>
        <p:spPr>
          <a:xfrm>
            <a:off x="797040" y="3203640"/>
            <a:ext cx="8567640" cy="1654200"/>
          </a:xfrm>
          <a:prstGeom prst="rect">
            <a:avLst/>
          </a:prstGeom>
        </p:spPr>
        <p:txBody>
          <a:bodyPr lIns="0" tIns="0" rIns="0" bIns="0" anchor="b">
            <a:normAutofit/>
          </a:bodyPr>
          <a:lstStyle/>
          <a:p>
            <a:pPr marL="432000" indent="-324000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000" b="0" strike="noStrike" spc="-1">
                <a:solidFill>
                  <a:srgbClr val="898989"/>
                </a:solidFill>
                <a:latin typeface="Arial"/>
                <a:ea typeface="Microsoft YaHei"/>
              </a:rPr>
              <a:t>Haga clic para modificar el estilo de texto del patrón</a:t>
            </a:r>
            <a:endParaRPr lang="es-CU" sz="2000" b="0" strike="noStrike" spc="-1">
              <a:latin typeface="Arial"/>
            </a:endParaRPr>
          </a:p>
        </p:txBody>
      </p:sp>
      <p:sp>
        <p:nvSpPr>
          <p:cNvPr id="124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125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126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281B0EBF-F3AA-485C-8C11-1A7A058F9924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  <p:sldLayoutId id="2147483699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 anchorCtr="1">
            <a:noAutofit/>
          </a:bodyPr>
          <a:lstStyle/>
          <a:p>
            <a:pPr algn="ctr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4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título del patrón</a:t>
            </a:r>
            <a:endParaRPr lang="es-CU" sz="4400" b="0" strike="noStrike" spc="-1">
              <a:latin typeface="Arial"/>
            </a:endParaRPr>
          </a:p>
        </p:txBody>
      </p:sp>
      <p:sp>
        <p:nvSpPr>
          <p:cNvPr id="164" name="PlaceHolder 2"/>
          <p:cNvSpPr>
            <a:spLocks noGrp="1"/>
          </p:cNvSpPr>
          <p:nvPr>
            <p:ph type="title"/>
          </p:nvPr>
        </p:nvSpPr>
        <p:spPr>
          <a:xfrm>
            <a:off x="503280" y="1768320"/>
            <a:ext cx="4459320" cy="43848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marL="432000" indent="-324000" algn="ctr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r>
              <a:t/>
            </a:r>
            <a:br/>
            <a:r>
              <a:rPr lang="es-ES" sz="2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Segundo nivel</a:t>
            </a:r>
            <a:r>
              <a:t/>
            </a:r>
            <a:br/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Tercer nivel</a:t>
            </a:r>
            <a:r>
              <a:t/>
            </a:r>
            <a:br/>
            <a:r>
              <a:rPr lang="es-ES" sz="1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Cuarto nivel</a:t>
            </a:r>
            <a:r>
              <a:t/>
            </a:r>
            <a:br/>
            <a:r>
              <a:rPr lang="es-ES" sz="1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Quinto nivel</a:t>
            </a:r>
            <a:endParaRPr lang="es-CU" sz="1800" b="0" strike="noStrike" spc="-1">
              <a:latin typeface="Arial"/>
            </a:endParaRPr>
          </a:p>
        </p:txBody>
      </p:sp>
      <p:sp>
        <p:nvSpPr>
          <p:cNvPr id="165" name="PlaceHolder 3"/>
          <p:cNvSpPr>
            <a:spLocks noGrp="1"/>
          </p:cNvSpPr>
          <p:nvPr>
            <p:ph type="title"/>
          </p:nvPr>
        </p:nvSpPr>
        <p:spPr>
          <a:xfrm>
            <a:off x="5114880" y="1768320"/>
            <a:ext cx="4460760" cy="43848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marL="432000" indent="-324000" algn="ctr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r>
              <a:t/>
            </a:r>
            <a:br/>
            <a:r>
              <a:rPr lang="es-ES" sz="2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Segundo nivel</a:t>
            </a:r>
            <a:r>
              <a:t/>
            </a:r>
            <a:br/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Tercer nivel</a:t>
            </a:r>
            <a:r>
              <a:t/>
            </a:r>
            <a:br/>
            <a:r>
              <a:rPr lang="es-ES" sz="1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Cuarto nivel</a:t>
            </a:r>
            <a:r>
              <a:t/>
            </a:r>
            <a:br/>
            <a:r>
              <a:rPr lang="es-ES" sz="1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Quinto nivel</a:t>
            </a:r>
            <a:endParaRPr lang="es-CU" sz="1800" b="0" strike="noStrike" spc="-1">
              <a:latin typeface="Arial"/>
            </a:endParaRPr>
          </a:p>
        </p:txBody>
      </p:sp>
      <p:sp>
        <p:nvSpPr>
          <p:cNvPr id="166" name="PlaceHolder 4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167" name="PlaceHolder 5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168" name="PlaceHolder 6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C1968A79-7CA7-4FA8-A7A9-CDC5E84B6978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1" r:id="rId1"/>
    <p:sldLayoutId id="2147483702" r:id="rId2"/>
    <p:sldLayoutId id="2147483703" r:id="rId3"/>
    <p:sldLayoutId id="2147483704" r:id="rId4"/>
    <p:sldLayoutId id="2147483705" r:id="rId5"/>
    <p:sldLayoutId id="2147483706" r:id="rId6"/>
    <p:sldLayoutId id="2147483707" r:id="rId7"/>
    <p:sldLayoutId id="2147483708" r:id="rId8"/>
    <p:sldLayoutId id="2147483709" r:id="rId9"/>
    <p:sldLayoutId id="2147483710" r:id="rId10"/>
    <p:sldLayoutId id="2147483711" r:id="rId11"/>
    <p:sldLayoutId id="2147483712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PlaceHolder 1"/>
          <p:cNvSpPr>
            <a:spLocks noGrp="1"/>
          </p:cNvSpPr>
          <p:nvPr>
            <p:ph type="title"/>
          </p:nvPr>
        </p:nvSpPr>
        <p:spPr>
          <a:xfrm>
            <a:off x="504720" y="303120"/>
            <a:ext cx="9072720" cy="1258920"/>
          </a:xfrm>
          <a:prstGeom prst="rect">
            <a:avLst/>
          </a:prstGeom>
        </p:spPr>
        <p:txBody>
          <a:bodyPr lIns="0" tIns="0" rIns="0" bIns="0" anchor="ctr" anchorCtr="1">
            <a:noAutofit/>
          </a:bodyPr>
          <a:lstStyle/>
          <a:p>
            <a:pPr algn="ctr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4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título del patrón</a:t>
            </a:r>
            <a:endParaRPr lang="es-CU" sz="4400" b="0" strike="noStrike" spc="-1">
              <a:latin typeface="Arial"/>
            </a:endParaRPr>
          </a:p>
        </p:txBody>
      </p:sp>
      <p:sp>
        <p:nvSpPr>
          <p:cNvPr id="206" name="PlaceHolder 2"/>
          <p:cNvSpPr>
            <a:spLocks noGrp="1"/>
          </p:cNvSpPr>
          <p:nvPr>
            <p:ph type="body"/>
          </p:nvPr>
        </p:nvSpPr>
        <p:spPr>
          <a:xfrm>
            <a:off x="504720" y="1692360"/>
            <a:ext cx="4452840" cy="704880"/>
          </a:xfrm>
          <a:prstGeom prst="rect">
            <a:avLst/>
          </a:prstGeom>
        </p:spPr>
        <p:txBody>
          <a:bodyPr lIns="0" tIns="0" rIns="0" bIns="0" anchor="b">
            <a:normAutofit/>
          </a:bodyPr>
          <a:lstStyle/>
          <a:p>
            <a:pPr marL="432000" indent="-324000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4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endParaRPr lang="es-CU" sz="2400" b="0" strike="noStrike" spc="-1">
              <a:latin typeface="Arial"/>
            </a:endParaRPr>
          </a:p>
        </p:txBody>
      </p:sp>
      <p:sp>
        <p:nvSpPr>
          <p:cNvPr id="207" name="PlaceHolder 3"/>
          <p:cNvSpPr>
            <a:spLocks noGrp="1"/>
          </p:cNvSpPr>
          <p:nvPr>
            <p:ph type="title"/>
          </p:nvPr>
        </p:nvSpPr>
        <p:spPr>
          <a:xfrm>
            <a:off x="504720" y="2397240"/>
            <a:ext cx="4452840" cy="43560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marL="432000" indent="-324000" algn="ctr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r>
              <a:t/>
            </a:r>
            <a:br/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Segundo nivel</a:t>
            </a:r>
            <a:r>
              <a:t/>
            </a:r>
            <a:br/>
            <a:r>
              <a:rPr lang="es-ES" sz="1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Tercer nivel</a:t>
            </a:r>
            <a:r>
              <a:t/>
            </a:r>
            <a:br/>
            <a:r>
              <a:rPr lang="es-ES" sz="16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Cuarto nivel</a:t>
            </a:r>
            <a:r>
              <a:t/>
            </a:r>
            <a:br/>
            <a:r>
              <a:rPr lang="es-ES" sz="16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Quinto nivel</a:t>
            </a:r>
            <a:endParaRPr lang="es-CU" sz="1600" b="0" strike="noStrike" spc="-1">
              <a:latin typeface="Arial"/>
            </a:endParaRPr>
          </a:p>
        </p:txBody>
      </p:sp>
      <p:sp>
        <p:nvSpPr>
          <p:cNvPr id="208" name="PlaceHolder 4"/>
          <p:cNvSpPr>
            <a:spLocks noGrp="1"/>
          </p:cNvSpPr>
          <p:nvPr>
            <p:ph type="body"/>
          </p:nvPr>
        </p:nvSpPr>
        <p:spPr>
          <a:xfrm>
            <a:off x="5121360" y="1692360"/>
            <a:ext cx="4456080" cy="704880"/>
          </a:xfrm>
          <a:prstGeom prst="rect">
            <a:avLst/>
          </a:prstGeom>
        </p:spPr>
        <p:txBody>
          <a:bodyPr lIns="0" tIns="0" rIns="0" bIns="0" anchor="b">
            <a:normAutofit/>
          </a:bodyPr>
          <a:lstStyle/>
          <a:p>
            <a:pPr>
              <a:lnSpc>
                <a:spcPct val="100000"/>
              </a:lnSpc>
              <a:spcAft>
                <a:spcPts val="1414"/>
              </a:spcAft>
            </a:pPr>
            <a:r>
              <a:rPr lang="es-ES" sz="24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endParaRPr lang="es-CU" sz="2400" b="0" strike="noStrike" spc="-1">
              <a:latin typeface="Arial"/>
            </a:endParaRPr>
          </a:p>
        </p:txBody>
      </p:sp>
      <p:sp>
        <p:nvSpPr>
          <p:cNvPr id="209" name="PlaceHolder 5"/>
          <p:cNvSpPr>
            <a:spLocks noGrp="1"/>
          </p:cNvSpPr>
          <p:nvPr>
            <p:ph type="title"/>
          </p:nvPr>
        </p:nvSpPr>
        <p:spPr>
          <a:xfrm>
            <a:off x="5121360" y="2397240"/>
            <a:ext cx="4456080" cy="43560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marL="432000" indent="-324000" algn="ctr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r>
              <a:t/>
            </a:r>
            <a:br/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Segundo nivel</a:t>
            </a:r>
            <a:r>
              <a:t/>
            </a:r>
            <a:br/>
            <a:r>
              <a:rPr lang="es-ES" sz="1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Tercer nivel</a:t>
            </a:r>
            <a:r>
              <a:t/>
            </a:r>
            <a:br/>
            <a:r>
              <a:rPr lang="es-ES" sz="16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Cuarto nivel</a:t>
            </a:r>
            <a:r>
              <a:t/>
            </a:r>
            <a:br/>
            <a:r>
              <a:rPr lang="es-ES" sz="16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Quinto nivel</a:t>
            </a:r>
            <a:endParaRPr lang="es-CU" sz="1600" b="0" strike="noStrike" spc="-1">
              <a:latin typeface="Arial"/>
            </a:endParaRPr>
          </a:p>
        </p:txBody>
      </p:sp>
      <p:sp>
        <p:nvSpPr>
          <p:cNvPr id="210" name="PlaceHolder 6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211" name="PlaceHolder 7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212" name="PlaceHolder 8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A5539B85-3451-4B46-99DA-266F0AD235DF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  <p:sldLayoutId id="2147483725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tIns="0" rIns="0" bIns="0" anchor="ctr" anchorCtr="1">
            <a:noAutofit/>
          </a:bodyPr>
          <a:lstStyle/>
          <a:p>
            <a:pPr algn="ctr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4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título del patrón</a:t>
            </a:r>
            <a:endParaRPr lang="es-CU" sz="4400" b="0" strike="noStrike" spc="-1">
              <a:latin typeface="Arial"/>
            </a:endParaRPr>
          </a:p>
        </p:txBody>
      </p:sp>
      <p:sp>
        <p:nvSpPr>
          <p:cNvPr id="250" name="PlaceHolder 2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251" name="PlaceHolder 3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252" name="PlaceHolder 4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BDAD35BC-E513-4F52-A6AF-88934CA80186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  <p:sldLayoutId id="2147483738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" name="PlaceHolder 1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290" name="PlaceHolder 2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291" name="PlaceHolder 3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DC2E04B9-F7D2-4D38-ADD5-1686979F275A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  <p:sp>
        <p:nvSpPr>
          <p:cNvPr id="292" name="PlaceHolder 4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s-CU" sz="4400" b="0" strike="noStrike" spc="-1">
                <a:latin typeface="Arial"/>
              </a:rPr>
              <a:t>Pulse para editar el formato del texto de título</a:t>
            </a:r>
          </a:p>
        </p:txBody>
      </p:sp>
      <p:sp>
        <p:nvSpPr>
          <p:cNvPr id="293" name="PlaceHolder 5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CU" sz="3200" b="0" strike="noStrike" spc="-1">
                <a:latin typeface="Arial"/>
              </a:rPr>
              <a:t>Pulse para editar el formato de esquema del texto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s-CU" sz="2800" b="0" strike="noStrike" spc="-1">
                <a:latin typeface="Arial"/>
              </a:rPr>
              <a:t>Segundo nivel del esquema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CU" sz="2400" b="0" strike="noStrike" spc="-1">
                <a:latin typeface="Arial"/>
              </a:rPr>
              <a:t>Tercer nivel del esquema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s-CU" sz="2000" b="0" strike="noStrike" spc="-1">
                <a:latin typeface="Arial"/>
              </a:rPr>
              <a:t>Cuarto nivel del esquema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CU" sz="2000" b="0" strike="noStrike" spc="-1">
                <a:latin typeface="Arial"/>
              </a:rPr>
              <a:t>Quinto nivel del esquema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CU" sz="2000" b="0" strike="noStrike" spc="-1">
                <a:latin typeface="Arial"/>
              </a:rPr>
              <a:t>Sexto nivel del esquema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CU" sz="2000" b="0" strike="noStrike" spc="-1">
                <a:latin typeface="Arial"/>
              </a:rPr>
              <a:t>Séptimo nivel del esquema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0" r:id="rId1"/>
    <p:sldLayoutId id="2147483741" r:id="rId2"/>
    <p:sldLayoutId id="2147483742" r:id="rId3"/>
    <p:sldLayoutId id="2147483743" r:id="rId4"/>
    <p:sldLayoutId id="2147483744" r:id="rId5"/>
    <p:sldLayoutId id="2147483745" r:id="rId6"/>
    <p:sldLayoutId id="2147483746" r:id="rId7"/>
    <p:sldLayoutId id="2147483747" r:id="rId8"/>
    <p:sldLayoutId id="2147483748" r:id="rId9"/>
    <p:sldLayoutId id="2147483749" r:id="rId10"/>
    <p:sldLayoutId id="2147483750" r:id="rId11"/>
    <p:sldLayoutId id="2147483751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PlaceHolder 1"/>
          <p:cNvSpPr>
            <a:spLocks noGrp="1"/>
          </p:cNvSpPr>
          <p:nvPr>
            <p:ph type="title"/>
          </p:nvPr>
        </p:nvSpPr>
        <p:spPr>
          <a:xfrm>
            <a:off x="504720" y="301680"/>
            <a:ext cx="3316320" cy="1279440"/>
          </a:xfrm>
          <a:prstGeom prst="rect">
            <a:avLst/>
          </a:prstGeom>
        </p:spPr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0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título del patrón</a:t>
            </a:r>
            <a:endParaRPr lang="es-CU" sz="2000" b="0" strike="noStrike" spc="-1">
              <a:latin typeface="Arial"/>
            </a:endParaRPr>
          </a:p>
        </p:txBody>
      </p:sp>
      <p:sp>
        <p:nvSpPr>
          <p:cNvPr id="331" name="PlaceHolder 2"/>
          <p:cNvSpPr>
            <a:spLocks noGrp="1"/>
          </p:cNvSpPr>
          <p:nvPr>
            <p:ph type="title"/>
          </p:nvPr>
        </p:nvSpPr>
        <p:spPr>
          <a:xfrm>
            <a:off x="3941640" y="301680"/>
            <a:ext cx="5635800" cy="645156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marL="432000" indent="-324000" algn="ctr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32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r>
              <a:t/>
            </a:r>
            <a:br/>
            <a:r>
              <a:rPr lang="es-ES" sz="28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Segundo nivel</a:t>
            </a:r>
            <a:r>
              <a:t/>
            </a:r>
            <a:br/>
            <a:r>
              <a:rPr lang="es-ES" sz="2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Tercer nivel</a:t>
            </a:r>
            <a:r>
              <a:t/>
            </a:r>
            <a:br/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Cuarto nivel</a:t>
            </a:r>
            <a:r>
              <a:t/>
            </a:r>
            <a:br/>
            <a:r>
              <a:rPr lang="es-ES" sz="20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Quinto nivel</a:t>
            </a:r>
            <a:endParaRPr lang="es-CU" sz="2000" b="0" strike="noStrike" spc="-1">
              <a:latin typeface="Arial"/>
            </a:endParaRPr>
          </a:p>
        </p:txBody>
      </p:sp>
      <p:sp>
        <p:nvSpPr>
          <p:cNvPr id="332" name="PlaceHolder 3"/>
          <p:cNvSpPr>
            <a:spLocks noGrp="1"/>
          </p:cNvSpPr>
          <p:nvPr>
            <p:ph type="body"/>
          </p:nvPr>
        </p:nvSpPr>
        <p:spPr>
          <a:xfrm>
            <a:off x="504720" y="1581120"/>
            <a:ext cx="3316320" cy="51721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1400" b="0" strike="noStrike" spc="-1">
                <a:solidFill>
                  <a:srgbClr val="000000"/>
                </a:solidFill>
                <a:latin typeface="Arial"/>
                <a:ea typeface="Microsoft YaHei"/>
              </a:rPr>
              <a:t>Haga clic para modificar el estilo de texto del patrón</a:t>
            </a:r>
            <a:endParaRPr lang="es-CU" sz="1400" b="0" strike="noStrike" spc="-1">
              <a:latin typeface="Arial"/>
            </a:endParaRPr>
          </a:p>
        </p:txBody>
      </p:sp>
      <p:sp>
        <p:nvSpPr>
          <p:cNvPr id="333" name="PlaceHolder 4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334" name="PlaceHolder 5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tIns="0" rIns="0" bIns="0" anchorCtr="1">
            <a:noAutofit/>
          </a:bodyPr>
          <a:lstStyle/>
          <a:p>
            <a:endParaRPr lang="es-CU" sz="2400" b="0" strike="noStrike" spc="-1">
              <a:latin typeface="Times New Roman"/>
            </a:endParaRPr>
          </a:p>
        </p:txBody>
      </p:sp>
      <p:sp>
        <p:nvSpPr>
          <p:cNvPr id="335" name="PlaceHolder 6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fld id="{323C09B8-9322-4DB5-AD80-2D784B0C52E8}" type="slidenum">
              <a:rPr lang="es-ES" sz="1400" b="0" strike="noStrike" spc="-1">
                <a:solidFill>
                  <a:srgbClr val="000000"/>
                </a:solidFill>
                <a:latin typeface="Times New Roman"/>
                <a:ea typeface="Segoe UI"/>
              </a:rPr>
              <a:t>‹Nº›</a:t>
            </a:fld>
            <a:endParaRPr lang="es-C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3" r:id="rId1"/>
    <p:sldLayoutId id="2147483754" r:id="rId2"/>
    <p:sldLayoutId id="2147483755" r:id="rId3"/>
    <p:sldLayoutId id="2147483756" r:id="rId4"/>
    <p:sldLayoutId id="2147483757" r:id="rId5"/>
    <p:sldLayoutId id="2147483758" r:id="rId6"/>
    <p:sldLayoutId id="2147483759" r:id="rId7"/>
    <p:sldLayoutId id="2147483760" r:id="rId8"/>
    <p:sldLayoutId id="2147483761" r:id="rId9"/>
    <p:sldLayoutId id="2147483762" r:id="rId10"/>
    <p:sldLayoutId id="2147483763" r:id="rId11"/>
    <p:sldLayoutId id="2147483764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6" name="TextShape 1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noAutofit/>
          </a:bodyPr>
          <a:lstStyle/>
          <a:p>
            <a:pPr algn="just">
              <a:lnSpc>
                <a:spcPct val="100000"/>
              </a:lnSpc>
              <a:spcAft>
                <a:spcPts val="1414"/>
              </a:spcAft>
            </a:pPr>
            <a:r>
              <a:rPr lang="es-ES" sz="26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Concepto de Estadísticas de Salud.  Estadísticas utilizadas en el campo de la salud: Estadísticas vitales: natalidad y mortalidad, de morbilidad, de recursos y servicios e higiene y saneamiento. Medidas de fecundidad. Principales  conceptos: fecundidad, fertilidad y natalidad. Medidas de mortalidad. Principales conceptos: mortalidad infantil y sus componentes. Mortalidad materna, mortalidad perinatal y neonatal. Mortalidad general. Medidas de morbilidad. Principales conceptos: incidencia, prevalencia, letalidad, morbilidad conocida y desconocida.</a:t>
            </a:r>
            <a:endParaRPr lang="es-CU" sz="26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8" name="TextShape 1"/>
          <p:cNvSpPr txBox="1"/>
          <p:nvPr/>
        </p:nvSpPr>
        <p:spPr>
          <a:xfrm>
            <a:off x="504000" y="10584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 Medidas de mortalidad.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19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20" name="TextShape 3"/>
          <p:cNvSpPr txBox="1"/>
          <p:nvPr/>
        </p:nvSpPr>
        <p:spPr>
          <a:xfrm>
            <a:off x="216000" y="1152000"/>
            <a:ext cx="9864720" cy="64076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marL="906840" indent="-228600" algn="just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32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T</a:t>
            </a: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asa bruta de mortalidad.</a:t>
            </a:r>
            <a:endParaRPr lang="es-CU" sz="2600" b="0" strike="noStrike" spc="-1">
              <a:latin typeface="Arial"/>
            </a:endParaRPr>
          </a:p>
          <a:p>
            <a:pPr marL="906840" indent="-228600" algn="just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Tasas específicas de mortalidad: Miden el riesgo de </a:t>
            </a:r>
            <a:endParaRPr lang="es-CU" sz="2600" b="0" strike="noStrike" spc="-1">
              <a:latin typeface="Arial"/>
            </a:endParaRPr>
          </a:p>
          <a:p>
            <a:pPr marL="678240" algn="just">
              <a:lnSpc>
                <a:spcPct val="100000"/>
              </a:lnSpc>
            </a:pP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morir que tiene una población o un grupo poblacional </a:t>
            </a:r>
            <a:endParaRPr lang="es-CU" sz="2600" b="0" strike="noStrike" spc="-1">
              <a:latin typeface="Arial"/>
            </a:endParaRPr>
          </a:p>
          <a:p>
            <a:pPr marL="678240" algn="just">
              <a:lnSpc>
                <a:spcPct val="100000"/>
              </a:lnSpc>
            </a:pP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ya sea en forma general ó por una causa determinada. </a:t>
            </a:r>
            <a:endParaRPr lang="es-CU" sz="2600" b="0" strike="noStrike" spc="-1">
              <a:latin typeface="Arial"/>
            </a:endParaRPr>
          </a:p>
          <a:p>
            <a:pPr marL="678240" algn="just">
              <a:lnSpc>
                <a:spcPct val="100000"/>
              </a:lnSpc>
            </a:pP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Estas tasas se calculan por sexo, edad, </a:t>
            </a:r>
            <a:endParaRPr lang="es-CU" sz="2600" b="0" strike="noStrike" spc="-1">
              <a:latin typeface="Arial"/>
            </a:endParaRPr>
          </a:p>
          <a:p>
            <a:pPr marL="678240" algn="just">
              <a:lnSpc>
                <a:spcPct val="100000"/>
              </a:lnSpc>
            </a:pP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áreas geográficas, nivel educacional, </a:t>
            </a:r>
            <a:endParaRPr lang="es-CU" sz="2600" b="0" strike="noStrike" spc="-1">
              <a:latin typeface="Arial"/>
            </a:endParaRPr>
          </a:p>
          <a:p>
            <a:pPr marL="678240" algn="just">
              <a:lnSpc>
                <a:spcPct val="100000"/>
              </a:lnSpc>
            </a:pP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estado socioeconómico y causas de muerte entre otras características, bien en forma individual o combinadas.</a:t>
            </a:r>
            <a:endParaRPr lang="es-CU" sz="2600" b="0" strike="noStrike" spc="-1">
              <a:latin typeface="Arial"/>
            </a:endParaRPr>
          </a:p>
          <a:p>
            <a:pPr marL="678240" algn="just">
              <a:lnSpc>
                <a:spcPct val="100000"/>
              </a:lnSpc>
            </a:pP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 Algunas de ellas:</a:t>
            </a:r>
            <a:endParaRPr lang="es-CU" sz="2600" b="0" strike="noStrike" spc="-1">
              <a:latin typeface="Arial"/>
            </a:endParaRPr>
          </a:p>
          <a:p>
            <a:pPr marL="906840" indent="-228600" algn="just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"/>
            </a:pP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Tasa de mortalidad infantil.</a:t>
            </a:r>
            <a:endParaRPr lang="es-CU" sz="2600" b="0" strike="noStrike" spc="-1">
              <a:latin typeface="Arial"/>
            </a:endParaRPr>
          </a:p>
          <a:p>
            <a:pPr marL="906840" indent="-228600" algn="just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"/>
            </a:pP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Tasa de mortalidad materna.</a:t>
            </a:r>
            <a:endParaRPr lang="es-CU" sz="2600" b="0" strike="noStrike" spc="-1">
              <a:latin typeface="Arial"/>
            </a:endParaRPr>
          </a:p>
          <a:p>
            <a:pPr marL="906840" indent="-228600" algn="just">
              <a:lnSpc>
                <a:spcPct val="100000"/>
              </a:lnSpc>
            </a:pPr>
            <a:endParaRPr lang="es-CU" sz="2600" b="0" strike="noStrike" spc="-1">
              <a:latin typeface="Arial"/>
            </a:endParaRPr>
          </a:p>
          <a:p>
            <a:pPr marL="906840" indent="-228600" algn="just">
              <a:lnSpc>
                <a:spcPct val="100000"/>
              </a:lnSpc>
            </a:pPr>
            <a:endParaRPr lang="es-CU" sz="2600" b="0" strike="noStrike" spc="-1">
              <a:latin typeface="Arial"/>
            </a:endParaRPr>
          </a:p>
          <a:p>
            <a:pPr marL="906840" indent="-228600" algn="just">
              <a:lnSpc>
                <a:spcPct val="100000"/>
              </a:lnSpc>
            </a:pPr>
            <a:endParaRPr lang="es-CU" sz="26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1" name="TextShape 1"/>
          <p:cNvSpPr txBox="1"/>
          <p:nvPr/>
        </p:nvSpPr>
        <p:spPr>
          <a:xfrm>
            <a:off x="432360" y="277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 M</a:t>
            </a:r>
            <a:r>
              <a:rPr lang="es-ES" sz="3200" b="1" u="sng" strike="noStrike" spc="-1">
                <a:solidFill>
                  <a:srgbClr val="000000"/>
                </a:solidFill>
                <a:uFillTx/>
                <a:latin typeface="LLKKPM+Arial"/>
                <a:ea typeface="Microsoft YaHei"/>
              </a:rPr>
              <a:t>ortalidad infantil. Componentes.</a:t>
            </a:r>
            <a:endParaRPr lang="es-CU" sz="3200" b="0" strike="noStrike" spc="-1">
              <a:latin typeface="Arial"/>
            </a:endParaRPr>
          </a:p>
        </p:txBody>
      </p:sp>
      <p:sp>
        <p:nvSpPr>
          <p:cNvPr id="522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23" name="TextShape 3"/>
          <p:cNvSpPr txBox="1"/>
          <p:nvPr/>
        </p:nvSpPr>
        <p:spPr>
          <a:xfrm>
            <a:off x="173255" y="1008000"/>
            <a:ext cx="9546745" cy="6018442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algn="just">
              <a:lnSpc>
                <a:spcPct val="100000"/>
              </a:lnSpc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El periodo que abarca la mortalidad infantil es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LLKKPM+Arial"/>
                <a:ea typeface="LLKKPM+Arial"/>
              </a:rPr>
              <a:t>desde el </a:t>
            </a: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nacimiento hasta menos de 1 año.</a:t>
            </a:r>
            <a:endParaRPr lang="es-CU" sz="3200" b="1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Se divide en: </a:t>
            </a:r>
            <a:endParaRPr lang="es-CU" sz="3200" b="1" strike="noStrike" spc="-1" dirty="0">
              <a:latin typeface="Arial"/>
            </a:endParaRPr>
          </a:p>
          <a:p>
            <a:pPr marL="457200" indent="-457200" algn="just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Periodo Neonatal (de nacimiento a menos de 28 días) </a:t>
            </a:r>
            <a:endParaRPr lang="es-CU" sz="3200" b="1" strike="noStrike" spc="-1" dirty="0">
              <a:latin typeface="Arial"/>
            </a:endParaRPr>
          </a:p>
          <a:p>
            <a:pPr marL="457200" indent="-457200" algn="just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Periodo Post-neonatal (de 28 días a menor de un año)</a:t>
            </a:r>
            <a:endParaRPr lang="es-CU" sz="3200" b="1" strike="noStrike" spc="-1" dirty="0">
              <a:latin typeface="Arial"/>
            </a:endParaRPr>
          </a:p>
          <a:p>
            <a:pPr marL="457200" indent="-457200" algn="just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El periodo Neonatal se divide en:  </a:t>
            </a:r>
            <a:endParaRPr lang="es-CU" sz="3200" b="1" strike="noStrike" spc="-1" dirty="0">
              <a:latin typeface="Arial"/>
            </a:endParaRPr>
          </a:p>
          <a:p>
            <a:pPr marL="457200" indent="-457200" algn="just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Neonatal Precoz (de nacimiento a 7 días completos)</a:t>
            </a:r>
            <a:endParaRPr lang="es-CU" sz="3200" b="1" strike="noStrike" spc="-1" dirty="0">
              <a:latin typeface="Arial"/>
            </a:endParaRPr>
          </a:p>
          <a:p>
            <a:pPr marL="457200" indent="-457200" algn="just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Neonatal Tardío (de más de 7 días a menos de 28 días completos)</a:t>
            </a:r>
            <a:endParaRPr lang="es-CU" sz="3200" b="1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4" name="TextShape 1"/>
          <p:cNvSpPr txBox="1"/>
          <p:nvPr/>
        </p:nvSpPr>
        <p:spPr>
          <a:xfrm>
            <a:off x="432360" y="144000"/>
            <a:ext cx="9071640" cy="93600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 M</a:t>
            </a:r>
            <a:r>
              <a:rPr lang="es-ES" sz="3200" b="1" u="sng" strike="noStrike" spc="-1">
                <a:solidFill>
                  <a:srgbClr val="000000"/>
                </a:solidFill>
                <a:uFillTx/>
                <a:latin typeface="LLKKPM+Arial"/>
                <a:ea typeface="Microsoft YaHei"/>
              </a:rPr>
              <a:t>ortalidad infantil. Componentes.</a:t>
            </a:r>
            <a:endParaRPr lang="es-CU" sz="3200" b="0" strike="noStrike" spc="-1">
              <a:latin typeface="Arial"/>
            </a:endParaRPr>
          </a:p>
        </p:txBody>
      </p:sp>
      <p:sp>
        <p:nvSpPr>
          <p:cNvPr id="525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26" name="TextShape 3"/>
          <p:cNvSpPr txBox="1"/>
          <p:nvPr/>
        </p:nvSpPr>
        <p:spPr>
          <a:xfrm>
            <a:off x="144000" y="936000"/>
            <a:ext cx="9504000" cy="691416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algn="just">
              <a:lnSpc>
                <a:spcPct val="100000"/>
              </a:lnSpc>
            </a:pPr>
            <a:r>
              <a:rPr lang="es-ES" sz="32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La mortalidad post-neonatal es fácil de disminuir. </a:t>
            </a: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32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Ella es provocada por diarrea, enfermedades gastrointestinales, infecciones respiratorias agudas y enfermedades transmisibles.</a:t>
            </a: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32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La mortalidad neonatal no es fácil de disminuir. Es provocada por enfermedades congénitas, </a:t>
            </a: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32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membrana hialina, enfermedad hemolítica del recién nacido y otras enfermedades difíciles de prevenir y controlar.</a:t>
            </a:r>
            <a:endParaRPr lang="es-CU" sz="3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es-CU" sz="3200" b="0" strike="noStrike" spc="-1">
              <a:latin typeface="Arial"/>
            </a:endParaRPr>
          </a:p>
          <a:p>
            <a:pPr marL="228600" indent="-228600" algn="just">
              <a:lnSpc>
                <a:spcPct val="100000"/>
              </a:lnSpc>
            </a:pPr>
            <a:r>
              <a:rPr lang="es-ES" sz="2800" b="0" strike="noStrike" spc="-1">
                <a:solidFill>
                  <a:srgbClr val="000000"/>
                </a:solidFill>
                <a:latin typeface="HGKBNM+TimesNewRoman"/>
                <a:ea typeface="HGKBNM+TimesNewRoman"/>
              </a:rPr>
              <a:t>- </a:t>
            </a:r>
            <a:r>
              <a:rPr lang="es-ES" sz="2800" b="0" strike="noStrike" spc="-1">
                <a:solidFill>
                  <a:srgbClr val="000000"/>
                </a:solidFill>
                <a:latin typeface="LLKKPM+Arial"/>
                <a:ea typeface="LLKKPM+Arial"/>
              </a:rPr>
              <a:t> </a:t>
            </a: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 M</a:t>
            </a:r>
            <a:r>
              <a:rPr lang="es-ES" sz="3200" b="1" u="sng" strike="noStrike" spc="-1">
                <a:solidFill>
                  <a:srgbClr val="000000"/>
                </a:solidFill>
                <a:uFillTx/>
                <a:latin typeface="LLKKPM+Arial"/>
                <a:ea typeface="Microsoft YaHei"/>
              </a:rPr>
              <a:t>ortalidad infantil. Componentes.</a:t>
            </a:r>
            <a:endParaRPr lang="es-CU" sz="3200" b="0" strike="noStrike" spc="-1">
              <a:latin typeface="Arial"/>
            </a:endParaRPr>
          </a:p>
        </p:txBody>
      </p:sp>
      <p:sp>
        <p:nvSpPr>
          <p:cNvPr id="528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29" name="TextShape 3"/>
          <p:cNvSpPr txBox="1"/>
          <p:nvPr/>
        </p:nvSpPr>
        <p:spPr>
          <a:xfrm>
            <a:off x="216000" y="1289880"/>
            <a:ext cx="9504000" cy="58460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marL="228600" indent="-228600"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Modo de cálculo:</a:t>
            </a:r>
            <a:endParaRPr lang="es-CU" sz="2800" b="0" strike="noStrike" spc="-1">
              <a:latin typeface="Arial"/>
            </a:endParaRPr>
          </a:p>
          <a:p>
            <a:pPr marL="228600" indent="-228600"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marL="1135440" indent="-457200" algn="just">
              <a:lnSpc>
                <a:spcPct val="100000"/>
              </a:lnSpc>
              <a:buClr>
                <a:srgbClr val="000000"/>
              </a:buClr>
              <a:buFont typeface=""/>
              <a:buChar char="-"/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El denominador será siempre la cantidad </a:t>
            </a:r>
            <a:endParaRPr lang="es-CU" sz="2800" b="0" strike="noStrike" spc="-1">
              <a:latin typeface="Arial"/>
            </a:endParaRPr>
          </a:p>
          <a:p>
            <a:pPr marL="678240"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de nacidos vivos en el periodo determinado.</a:t>
            </a:r>
            <a:endParaRPr lang="es-CU" sz="2800" b="0" strike="noStrike" spc="-1">
              <a:latin typeface="Arial"/>
            </a:endParaRPr>
          </a:p>
          <a:p>
            <a:pPr marL="906840" indent="-228600"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marL="906840" indent="-228600"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HGKBNM+TimesNewRoman"/>
                <a:ea typeface="HGKBNM+TimesNewRoman"/>
              </a:rPr>
              <a:t>- </a:t>
            </a: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Siempre se multiplica por 1000.</a:t>
            </a:r>
            <a:endParaRPr lang="es-CU" sz="2800" b="0" strike="noStrike" spc="-1">
              <a:latin typeface="Arial"/>
            </a:endParaRPr>
          </a:p>
          <a:p>
            <a:pPr marL="906840" indent="-228600"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marL="906840" indent="-228600"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HGKBNM+TimesNewRoman"/>
                <a:ea typeface="HGKBNM+TimesNewRoman"/>
              </a:rPr>
              <a:t>- </a:t>
            </a: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Por ende, la respuesta será por 1000 nacidos vivos.</a:t>
            </a:r>
            <a:endParaRPr lang="es-CU" sz="28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marL="228600" indent="-228600" algn="just">
              <a:lnSpc>
                <a:spcPct val="100000"/>
              </a:lnSpc>
            </a:pPr>
            <a:r>
              <a:rPr lang="es-ES" sz="2800" b="0" strike="noStrike" spc="-1">
                <a:solidFill>
                  <a:srgbClr val="000000"/>
                </a:solidFill>
                <a:latin typeface="HGKBNM+TimesNewRoman"/>
                <a:ea typeface="HGKBNM+TimesNewRoman"/>
              </a:rPr>
              <a:t>- </a:t>
            </a:r>
            <a:r>
              <a:rPr lang="es-ES" sz="2800" b="0" strike="noStrike" spc="-1">
                <a:solidFill>
                  <a:srgbClr val="000000"/>
                </a:solidFill>
                <a:latin typeface="LLKKPM+Arial"/>
                <a:ea typeface="LLKKPM+Arial"/>
              </a:rPr>
              <a:t> </a:t>
            </a: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 Ejemplo  4: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31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32" name="TextShape 3"/>
          <p:cNvSpPr txBox="1"/>
          <p:nvPr/>
        </p:nvSpPr>
        <p:spPr>
          <a:xfrm>
            <a:off x="288000" y="1440000"/>
            <a:ext cx="9504000" cy="693720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algn="just"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En una ciudad el número de nacidos vivos en un año </a:t>
            </a: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determinado fue de 3000 y el número de muertes de niños </a:t>
            </a: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menores de un año fue el siguiente:</a:t>
            </a:r>
            <a:endParaRPr lang="es-CU" sz="24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muertes menores de un año---200</a:t>
            </a:r>
            <a:endParaRPr lang="es-CU" sz="24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de ellos:</a:t>
            </a:r>
            <a:endParaRPr lang="es-CU" sz="24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muertes entre 28 días y menor de un año de vida---150</a:t>
            </a:r>
            <a:endParaRPr lang="es-CU" sz="24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muertes menores de 28 días de vida-------50</a:t>
            </a:r>
            <a:endParaRPr lang="es-CU" sz="24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de ellos:</a:t>
            </a:r>
            <a:endParaRPr lang="es-CU" sz="24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muertes hasta 7 días completos de vida-----35</a:t>
            </a:r>
            <a:endParaRPr lang="es-CU" sz="24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muertes de más de 7 días hasta menor de 28 días de vida----- 15.</a:t>
            </a:r>
            <a:endParaRPr lang="es-CU" sz="24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Calcular: Tasa de mortalidad infantil. Tasa de mortalidad </a:t>
            </a:r>
            <a:endParaRPr lang="es-CU" sz="24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4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post neonatal, neonatal, neonatal precoz y neonatal tardía.  </a:t>
            </a:r>
            <a:endParaRPr lang="es-CU" sz="24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endParaRPr lang="es-CU" sz="2400" b="0" strike="noStrike" spc="-1">
              <a:latin typeface="Arial"/>
            </a:endParaRPr>
          </a:p>
          <a:p>
            <a:pPr marL="228600" indent="-228600" algn="just">
              <a:lnSpc>
                <a:spcPct val="100000"/>
              </a:lnSpc>
            </a:pPr>
            <a:r>
              <a:rPr lang="es-ES" sz="2400" b="0" strike="noStrike" spc="-1">
                <a:solidFill>
                  <a:srgbClr val="000000"/>
                </a:solidFill>
                <a:latin typeface="HGKBNM+TimesNewRoman"/>
                <a:ea typeface="HGKBNM+TimesNewRoman"/>
              </a:rPr>
              <a:t>- </a:t>
            </a:r>
            <a:r>
              <a:rPr lang="es-ES" sz="2400" b="0" strike="noStrike" spc="-1">
                <a:solidFill>
                  <a:srgbClr val="000000"/>
                </a:solidFill>
                <a:latin typeface="LLKKPM+Arial"/>
                <a:ea typeface="LLKKPM+Arial"/>
              </a:rPr>
              <a:t> </a:t>
            </a: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TextShape 1"/>
          <p:cNvSpPr txBox="1"/>
          <p:nvPr/>
        </p:nvSpPr>
        <p:spPr>
          <a:xfrm>
            <a:off x="504000" y="277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Tasas de mortalidad perinatal: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34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35" name="TextShape 3"/>
          <p:cNvSpPr txBox="1"/>
          <p:nvPr/>
        </p:nvSpPr>
        <p:spPr>
          <a:xfrm>
            <a:off x="216000" y="1289880"/>
            <a:ext cx="9504000" cy="711000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Según la OMS, el periodo perinatal </a:t>
            </a:r>
            <a:r>
              <a:rPr lang="es-ES" sz="2800" b="1" strike="noStrike" spc="-1">
                <a:solidFill>
                  <a:srgbClr val="000000"/>
                </a:solidFill>
                <a:latin typeface="EEFDHJ+Arial"/>
                <a:ea typeface="EEFDHJ+Arial"/>
              </a:rPr>
              <a:t>“comienza en 22 </a:t>
            </a: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EEFDHJ+Arial"/>
                <a:ea typeface="EEFDHJ+Arial"/>
              </a:rPr>
              <a:t>semanas completas, (154 días) de gestación, </a:t>
            </a: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EEFDHJ+Arial"/>
                <a:ea typeface="EEFDHJ+Arial"/>
              </a:rPr>
              <a:t>(el tiempo en que normalmente el peso del nacimiento es 500 gm.), y termina a los siete días completos después del nacimiento”</a:t>
            </a:r>
            <a:r>
              <a:rPr lang="es-ES" sz="1150" b="1" strike="noStrike" spc="-1">
                <a:solidFill>
                  <a:srgbClr val="000000"/>
                </a:solidFill>
                <a:latin typeface="EEFDHJ+Arial"/>
                <a:ea typeface="EEFDHJ+Arial"/>
              </a:rPr>
              <a:t>.</a:t>
            </a:r>
            <a:endParaRPr lang="es-CU" sz="115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Miden el riesgo de morir alrededor del momento del parto. </a:t>
            </a: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El estudio de la mortalidad durante este periodo es fundamental para evaluar la atención de salud recibida  por la madre durante todo el embarazo, en específico </a:t>
            </a: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en el último trimestre, y también la atención de salud recibida por el recién nacido durante la primera semana de vida.</a:t>
            </a:r>
            <a:endParaRPr lang="es-CU" sz="2800" b="0" strike="noStrike" spc="-1">
              <a:latin typeface="Arial"/>
            </a:endParaRPr>
          </a:p>
          <a:p>
            <a:pPr marL="228600" indent="-228600"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6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Tasa de mortalidad materna: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37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38" name="TextShape 3"/>
          <p:cNvSpPr txBox="1"/>
          <p:nvPr/>
        </p:nvSpPr>
        <p:spPr>
          <a:xfrm>
            <a:off x="216000" y="1289880"/>
            <a:ext cx="9504000" cy="58658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Mide el riesgo de morir que tiene una mujer embarazada.</a:t>
            </a: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Es la muerte de una mujer durante el embarazo ó durante los 42 días después de terminado el embarazo, tener en cuenta la duración y el sitio del embarazo, de cualquier causa relacionada o agravada por el </a:t>
            </a: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embarazo ó su manejo, pero no por causas accidentales.</a:t>
            </a: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marL="228600" indent="-228600"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Tasa de mortalidad materna: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40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41" name="TextShape 3"/>
          <p:cNvSpPr txBox="1"/>
          <p:nvPr/>
        </p:nvSpPr>
        <p:spPr>
          <a:xfrm>
            <a:off x="216000" y="1944000"/>
            <a:ext cx="9720720" cy="675468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Se calcula dividiendo la cantidad de muertes maternas  entre el total de nacidos vivos y se multiplica por una potencia de 10.</a:t>
            </a:r>
            <a:endParaRPr lang="es-CU" sz="28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El valor del exponente de dicha potencia depende del denominador de la fórmula. </a:t>
            </a:r>
            <a:endParaRPr lang="es-CU" sz="2800" b="0" strike="noStrike" spc="-1">
              <a:latin typeface="Arial"/>
            </a:endParaRPr>
          </a:p>
          <a:p>
            <a:pPr marL="228600" indent="-228600" algn="just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El objetivo es obtener al menos un entero en la respuesta</a:t>
            </a:r>
            <a:endParaRPr lang="es-CU" sz="2800" b="0" strike="noStrike" spc="-1">
              <a:latin typeface="Arial"/>
            </a:endParaRPr>
          </a:p>
          <a:p>
            <a:pPr marL="228600" indent="-228600"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marL="228600" indent="-228600"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8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Ejemplo 5: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43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44" name="TextShape 3"/>
          <p:cNvSpPr txBox="1"/>
          <p:nvPr/>
        </p:nvSpPr>
        <p:spPr>
          <a:xfrm>
            <a:off x="216000" y="2160000"/>
            <a:ext cx="9504000" cy="320040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algn="just">
              <a:lnSpc>
                <a:spcPct val="100000"/>
              </a:lnSpc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En Cuba en el año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LLKKPM+Arial"/>
                <a:ea typeface="LLKKPM+Arial"/>
              </a:rPr>
              <a:t>2017 </a:t>
            </a: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hubo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LLKKPM+Arial"/>
                <a:ea typeface="LLKKPM+Arial"/>
              </a:rPr>
              <a:t>44 </a:t>
            </a: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muertes</a:t>
            </a: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 maternas,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LLKKPM+Arial"/>
                <a:ea typeface="LLKKPM+Arial"/>
              </a:rPr>
              <a:t>los nacidos </a:t>
            </a: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vivos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LLKKPM+Arial"/>
                <a:ea typeface="LLKKPM+Arial"/>
              </a:rPr>
              <a:t>fueron 114 971. </a:t>
            </a: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Calcule e interprete la tasa de mortalidad materna en Cuba en el año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LLKKPM+Arial"/>
                <a:ea typeface="LLKKPM+Arial"/>
              </a:rPr>
              <a:t>2017.</a:t>
            </a:r>
            <a:endParaRPr lang="es-CU" sz="3200" b="0" strike="noStrike" spc="-1" dirty="0">
              <a:latin typeface="Arial"/>
            </a:endParaRPr>
          </a:p>
          <a:p>
            <a:pPr marL="228600" indent="-228600"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TextShape 1"/>
          <p:cNvSpPr txBox="1"/>
          <p:nvPr/>
        </p:nvSpPr>
        <p:spPr>
          <a:xfrm>
            <a:off x="504000" y="109440"/>
            <a:ext cx="9071640" cy="164628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just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Morbilidad. Incidencia, Prevalencia, Letalidad. Morbilidad conocida y desconocida.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46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47" name="TextShape 3"/>
          <p:cNvSpPr txBox="1"/>
          <p:nvPr/>
        </p:nvSpPr>
        <p:spPr>
          <a:xfrm>
            <a:off x="216000" y="1816560"/>
            <a:ext cx="9504000" cy="580536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algn="just">
              <a:lnSpc>
                <a:spcPct val="100000"/>
              </a:lnSpc>
            </a:pPr>
            <a:r>
              <a:rPr lang="es-ES" sz="2600" b="1" strike="noStrike" spc="-1">
                <a:solidFill>
                  <a:srgbClr val="FF3333"/>
                </a:solidFill>
                <a:latin typeface="LLKKPM+Arial"/>
                <a:ea typeface="LLKKPM+Arial"/>
              </a:rPr>
              <a:t>Morbilidad: </a:t>
            </a: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Es la acción de las enfermedades sobre una población.</a:t>
            </a:r>
            <a:endParaRPr lang="es-CU" sz="2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600" b="1" strike="noStrike" spc="-1">
                <a:solidFill>
                  <a:srgbClr val="FF3333"/>
                </a:solidFill>
                <a:latin typeface="LLKKPM+Arial"/>
                <a:ea typeface="LLKKPM+Arial"/>
              </a:rPr>
              <a:t>Incidencia:</a:t>
            </a: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 Es el número de casos nuevos de una enfermedad  dada que ocurren en un territorio en un periodo de tiempo específico.</a:t>
            </a:r>
            <a:endParaRPr lang="es-CU" sz="2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600" b="1" strike="noStrike" spc="-1">
                <a:solidFill>
                  <a:srgbClr val="FF3333"/>
                </a:solidFill>
                <a:latin typeface="LLKKPM+Arial"/>
                <a:ea typeface="LLKKPM+Arial"/>
              </a:rPr>
              <a:t>Prevalencia:</a:t>
            </a: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 Es el número total de casos de una enfermedad dada que existen en un territorio en un periodo de tiempo  específico.</a:t>
            </a:r>
            <a:endParaRPr lang="es-CU" sz="2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2600" b="1" strike="noStrike" spc="-1">
                <a:solidFill>
                  <a:srgbClr val="FF3333"/>
                </a:solidFill>
                <a:latin typeface="LLKKPM+Arial"/>
                <a:ea typeface="LLKKPM+Arial"/>
              </a:rPr>
              <a:t>Letalidad ó Fatalidad:</a:t>
            </a:r>
            <a:r>
              <a:rPr lang="es-ES" sz="2600" b="1" strike="noStrike" spc="-1">
                <a:solidFill>
                  <a:srgbClr val="000000"/>
                </a:solidFill>
                <a:latin typeface="LLKKPM+Arial"/>
                <a:ea typeface="LLKKPM+Arial"/>
              </a:rPr>
              <a:t> Es el número de personas que fallecen por una enfermedad determinada con relación al número total de personas que padecen la enfermedad en un territorio en un periodo de tiempo específico.</a:t>
            </a:r>
            <a:endParaRPr lang="es-CU" sz="26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600" b="0" strike="noStrike" spc="-1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6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7" name="TextShape 1"/>
          <p:cNvSpPr txBox="1"/>
          <p:nvPr/>
        </p:nvSpPr>
        <p:spPr>
          <a:xfrm>
            <a:off x="720360" y="3384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s-ES" sz="28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Estadísticas de salud</a:t>
            </a:r>
            <a:endParaRPr lang="es-CU" sz="2800" b="0" strike="noStrike" spc="-1">
              <a:latin typeface="Arial"/>
            </a:endParaRPr>
          </a:p>
        </p:txBody>
      </p:sp>
      <p:sp>
        <p:nvSpPr>
          <p:cNvPr id="498" name="TextShape 2"/>
          <p:cNvSpPr txBox="1"/>
          <p:nvPr/>
        </p:nvSpPr>
        <p:spPr>
          <a:xfrm rot="30000">
            <a:off x="387720" y="1504800"/>
            <a:ext cx="9071640" cy="51465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noAutofit/>
          </a:bodyPr>
          <a:lstStyle/>
          <a:p>
            <a:pPr algn="just">
              <a:lnSpc>
                <a:spcPct val="100000"/>
              </a:lnSpc>
              <a:spcAft>
                <a:spcPts val="1414"/>
              </a:spcAft>
            </a:pPr>
            <a:r>
              <a:rPr lang="es-ES" sz="2400" b="1" strike="noStrike" spc="-1">
                <a:solidFill>
                  <a:srgbClr val="FF3333"/>
                </a:solidFill>
                <a:latin typeface="Arial"/>
                <a:ea typeface="Microsoft YaHei"/>
              </a:rPr>
              <a:t>Estadísticas de natalidad</a:t>
            </a:r>
            <a:r>
              <a:rPr lang="es-ES" sz="24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 que miden los nacimientos de la población.</a:t>
            </a: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400" b="1" strike="noStrike" spc="-1">
                <a:solidFill>
                  <a:srgbClr val="FF3333"/>
                </a:solidFill>
                <a:latin typeface="Arial"/>
                <a:ea typeface="Microsoft YaHei"/>
              </a:rPr>
              <a:t>Estadísticas de mortalidad</a:t>
            </a:r>
            <a:r>
              <a:rPr lang="es-ES" sz="24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 que miden el riesgo de morir que tiene la población.</a:t>
            </a: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400" b="1" strike="noStrike" spc="-1">
                <a:solidFill>
                  <a:srgbClr val="FF3333"/>
                </a:solidFill>
                <a:latin typeface="Arial"/>
                <a:ea typeface="Microsoft YaHei"/>
              </a:rPr>
              <a:t>Estadísticas de morbilidad </a:t>
            </a:r>
            <a:r>
              <a:rPr lang="es-ES" sz="24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que miden el riesgo de enfermar que tiene la población.</a:t>
            </a: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400" b="1" strike="noStrike" spc="-1">
                <a:solidFill>
                  <a:srgbClr val="FF3333"/>
                </a:solidFill>
                <a:latin typeface="Arial"/>
                <a:ea typeface="Microsoft YaHei"/>
              </a:rPr>
              <a:t>Estadísticas de recursos y servicios</a:t>
            </a:r>
            <a:r>
              <a:rPr lang="es-ES" sz="24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 que miden la disponibilidad y utilización de los recursos y servicios de salud de que se dispone para la atención de la población.</a:t>
            </a: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2400" b="1" strike="noStrike" spc="-1">
                <a:solidFill>
                  <a:srgbClr val="FF3333"/>
                </a:solidFill>
                <a:latin typeface="Arial"/>
                <a:ea typeface="Microsoft YaHei"/>
              </a:rPr>
              <a:t>Estadísticas de higiene y saneamiento</a:t>
            </a:r>
            <a:r>
              <a:rPr lang="es-ES" sz="24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 que miden la situación higiénica y de saneamiento en el entorno físico y social de la población. (Muchos de los indicadores que se utilizan en este aspecto son indicadores socioeconómicos).</a:t>
            </a:r>
            <a:endParaRPr lang="es-C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8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200" b="1" u="sng" strike="noStrike" spc="-1">
                <a:solidFill>
                  <a:srgbClr val="000000"/>
                </a:solidFill>
                <a:uFillTx/>
                <a:latin typeface="LLKKPM+Arial"/>
                <a:ea typeface="Microsoft YaHei"/>
              </a:rPr>
              <a:t>Medidas de morbilidad</a:t>
            </a:r>
            <a:endParaRPr lang="es-CU" sz="3200" b="0" strike="noStrike" spc="-1">
              <a:latin typeface="Arial"/>
            </a:endParaRPr>
          </a:p>
        </p:txBody>
      </p:sp>
      <p:sp>
        <p:nvSpPr>
          <p:cNvPr id="549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50" name="TextShape 3"/>
          <p:cNvSpPr txBox="1"/>
          <p:nvPr/>
        </p:nvSpPr>
        <p:spPr>
          <a:xfrm>
            <a:off x="288000" y="1440000"/>
            <a:ext cx="9504000" cy="66686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>
              <a:lnSpc>
                <a:spcPct val="100000"/>
              </a:lnSpc>
            </a:pPr>
            <a:r>
              <a:rPr lang="es-ES" sz="32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-</a:t>
            </a: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Tasa de incidencia: Mide el riesgo de contraer  una enfermedad.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LLKKPM+Arial"/>
                <a:ea typeface="LLKKPM+Arial"/>
              </a:rPr>
              <a:t>Se calcula </a:t>
            </a:r>
            <a:endParaRPr lang="es-CU" sz="3200" b="0" strike="noStrike" spc="-1" dirty="0">
              <a:latin typeface="Arial"/>
            </a:endParaRPr>
          </a:p>
          <a:p>
            <a:pPr marL="2026800" indent="-228600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  <a:p>
            <a:pPr marL="571680" indent="-571680">
              <a:lnSpc>
                <a:spcPct val="100000"/>
              </a:lnSpc>
              <a:buClr>
                <a:srgbClr val="000000"/>
              </a:buClr>
              <a:buFont typeface=""/>
              <a:buChar char="-"/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Tasa de prevalencia: Mide el riesgo de </a:t>
            </a:r>
            <a:endParaRPr lang="es-CU" sz="32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padecer una enfermedad.  </a:t>
            </a:r>
            <a:endParaRPr lang="es-CU" sz="3200" b="0" strike="noStrike" spc="-1" dirty="0">
              <a:latin typeface="Arial"/>
            </a:endParaRPr>
          </a:p>
          <a:p>
            <a:pPr marL="2026800" indent="-228600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  <a:p>
            <a:pPr marL="571680" indent="-571680">
              <a:lnSpc>
                <a:spcPct val="100000"/>
              </a:lnSpc>
              <a:buClr>
                <a:srgbClr val="000000"/>
              </a:buClr>
              <a:buFont typeface=""/>
              <a:buChar char="-"/>
            </a:pPr>
            <a:r>
              <a:rPr lang="es-ES" sz="3200" b="1" strike="noStrike" spc="-1" dirty="0" err="1">
                <a:solidFill>
                  <a:srgbClr val="000000"/>
                </a:solidFill>
                <a:latin typeface="LLKKPM+Arial"/>
                <a:ea typeface="LLKKPM+Arial"/>
              </a:rPr>
              <a:t>Indice</a:t>
            </a: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 de letalidad: Mide el riesgo de morir  que tienen los enfermos de una enfermedad dada.  </a:t>
            </a: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1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200" b="1" u="sng" strike="noStrike" spc="-1">
                <a:solidFill>
                  <a:srgbClr val="000000"/>
                </a:solidFill>
                <a:uFillTx/>
                <a:latin typeface="LLKKPM+Arial"/>
                <a:ea typeface="Microsoft YaHei"/>
              </a:rPr>
              <a:t>Ejemplo 6</a:t>
            </a:r>
            <a:endParaRPr lang="es-CU" sz="3200" b="0" strike="noStrike" spc="-1">
              <a:latin typeface="Arial"/>
            </a:endParaRPr>
          </a:p>
        </p:txBody>
      </p:sp>
      <p:sp>
        <p:nvSpPr>
          <p:cNvPr id="552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53" name="TextShape 3"/>
          <p:cNvSpPr txBox="1"/>
          <p:nvPr/>
        </p:nvSpPr>
        <p:spPr>
          <a:xfrm>
            <a:off x="287999" y="1439999"/>
            <a:ext cx="9606771" cy="5836699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>
              <a:lnSpc>
                <a:spcPct val="100000"/>
              </a:lnSpc>
            </a:pPr>
            <a:endParaRPr lang="es-CU" sz="1800" b="0" strike="noStrike" spc="-1" dirty="0">
              <a:latin typeface="Arial"/>
            </a:endParaRPr>
          </a:p>
          <a:p>
            <a:pPr algn="just">
              <a:lnSpc>
                <a:spcPct val="150000"/>
              </a:lnSpc>
            </a:pPr>
            <a:r>
              <a:rPr lang="es-ES" sz="24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En una </a:t>
            </a:r>
            <a:r>
              <a:rPr lang="es-ES" sz="2400" b="1" strike="noStrike" spc="-1" dirty="0" smtClean="0">
                <a:solidFill>
                  <a:srgbClr val="000000"/>
                </a:solidFill>
                <a:latin typeface="LLKKPM+Arial"/>
                <a:ea typeface="LLKKPM+Arial"/>
              </a:rPr>
              <a:t>Cuba se </a:t>
            </a:r>
            <a:r>
              <a:rPr lang="es-ES" sz="24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tiene la información </a:t>
            </a:r>
            <a:r>
              <a:rPr lang="es-ES" sz="2400" b="1" strike="noStrike" spc="-1" dirty="0" smtClean="0">
                <a:solidFill>
                  <a:srgbClr val="000000"/>
                </a:solidFill>
                <a:latin typeface="LLKKPM+Arial"/>
                <a:ea typeface="LLKKPM+Arial"/>
              </a:rPr>
              <a:t>siguiente en el año 2017:</a:t>
            </a:r>
            <a:endParaRPr lang="es-CU" sz="2400" b="0" strike="noStrike" spc="-1" dirty="0">
              <a:latin typeface="Arial"/>
            </a:endParaRPr>
          </a:p>
          <a:p>
            <a:pPr>
              <a:lnSpc>
                <a:spcPct val="150000"/>
              </a:lnSpc>
            </a:pPr>
            <a:r>
              <a:rPr lang="es-ES" sz="24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Total de casos de TB </a:t>
            </a:r>
            <a:r>
              <a:rPr lang="es-ES" sz="2400" b="1" strike="noStrike" spc="-1" dirty="0" smtClean="0">
                <a:solidFill>
                  <a:srgbClr val="000000"/>
                </a:solidFill>
                <a:latin typeface="HGKBNM+TimesNewRoman"/>
                <a:ea typeface="HGKBNM+TimesNewRoman"/>
              </a:rPr>
              <a:t>-------------659</a:t>
            </a:r>
            <a:endParaRPr lang="es-CU" sz="2400" b="0" strike="noStrike" spc="-1" dirty="0">
              <a:latin typeface="Arial"/>
            </a:endParaRPr>
          </a:p>
          <a:p>
            <a:pPr>
              <a:lnSpc>
                <a:spcPct val="150000"/>
              </a:lnSpc>
            </a:pPr>
            <a:r>
              <a:rPr lang="es-ES" sz="24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Nuevos casos de TB -------------- </a:t>
            </a:r>
            <a:r>
              <a:rPr lang="es-ES" sz="2400" b="1" strike="noStrike" spc="-1" dirty="0" smtClean="0">
                <a:solidFill>
                  <a:srgbClr val="000000"/>
                </a:solidFill>
                <a:latin typeface="HGKBNM+TimesNewRoman"/>
                <a:ea typeface="HGKBNM+TimesNewRoman"/>
              </a:rPr>
              <a:t>28</a:t>
            </a:r>
            <a:endParaRPr lang="es-CU" sz="2400" b="0" strike="noStrike" spc="-1" dirty="0">
              <a:latin typeface="Arial"/>
            </a:endParaRPr>
          </a:p>
          <a:p>
            <a:pPr>
              <a:lnSpc>
                <a:spcPct val="150000"/>
              </a:lnSpc>
            </a:pPr>
            <a:r>
              <a:rPr lang="es-ES" sz="24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Muertes por TB </a:t>
            </a:r>
            <a:r>
              <a:rPr lang="es-ES" sz="2400" b="1" strike="noStrike" spc="-1" dirty="0" smtClean="0">
                <a:solidFill>
                  <a:srgbClr val="000000"/>
                </a:solidFill>
                <a:latin typeface="HGKBNM+TimesNewRoman"/>
                <a:ea typeface="HGKBNM+TimesNewRoman"/>
              </a:rPr>
              <a:t>-------------------</a:t>
            </a:r>
            <a:r>
              <a:rPr lang="es-ES" sz="2400" b="1" strike="noStrike" spc="-1" dirty="0" smtClean="0">
                <a:latin typeface="HGKBNM+TimesNewRoman"/>
                <a:ea typeface="HGKBNM+TimesNewRoman"/>
              </a:rPr>
              <a:t>35</a:t>
            </a:r>
            <a:endParaRPr lang="es-CU" sz="2400" b="1" strike="noStrike" spc="-1" dirty="0">
              <a:latin typeface="Arial"/>
            </a:endParaRPr>
          </a:p>
          <a:p>
            <a:pPr>
              <a:lnSpc>
                <a:spcPct val="150000"/>
              </a:lnSpc>
            </a:pPr>
            <a:r>
              <a:rPr lang="es-ES" sz="24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Total de casos de TB en grupo de edad </a:t>
            </a:r>
            <a:r>
              <a:rPr lang="es-ES" sz="2400" b="1" strike="noStrike" spc="-1" dirty="0" smtClean="0">
                <a:solidFill>
                  <a:srgbClr val="000000"/>
                </a:solidFill>
                <a:latin typeface="HGKBNM+TimesNewRoman"/>
                <a:ea typeface="HGKBNM+TimesNewRoman"/>
              </a:rPr>
              <a:t>de 15 años y más ---- 651</a:t>
            </a:r>
            <a:endParaRPr lang="es-CU" sz="2400" b="0" strike="noStrike" spc="-1" dirty="0">
              <a:latin typeface="Arial"/>
            </a:endParaRPr>
          </a:p>
          <a:p>
            <a:pPr>
              <a:lnSpc>
                <a:spcPct val="150000"/>
              </a:lnSpc>
            </a:pPr>
            <a:r>
              <a:rPr lang="es-ES" sz="24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Población media total </a:t>
            </a:r>
            <a:r>
              <a:rPr lang="es-ES" sz="2400" b="1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-------------</a:t>
            </a:r>
            <a:r>
              <a:rPr lang="es-ES" sz="2400" b="1" spc="-1" dirty="0" smtClean="0">
                <a:solidFill>
                  <a:srgbClr val="000000"/>
                </a:solidFill>
                <a:latin typeface="HGKBNM+TimesNewRoman"/>
                <a:ea typeface="HGKBNM+TimesNewRoman"/>
              </a:rPr>
              <a:t>11 230 142</a:t>
            </a:r>
          </a:p>
          <a:p>
            <a:pPr>
              <a:lnSpc>
                <a:spcPct val="150000"/>
              </a:lnSpc>
            </a:pPr>
            <a:r>
              <a:rPr lang="es-ES" sz="2400" b="1" spc="-1" dirty="0" smtClean="0">
                <a:solidFill>
                  <a:srgbClr val="000000"/>
                </a:solidFill>
                <a:latin typeface="HGKBNM+TimesNewRoman"/>
                <a:ea typeface="HGKBNM+TimesNewRoman"/>
              </a:rPr>
              <a:t>Población </a:t>
            </a:r>
            <a:r>
              <a:rPr lang="es-ES" sz="24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media en grupo de edad </a:t>
            </a:r>
            <a:r>
              <a:rPr lang="es-ES" sz="2400" b="1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15 años y más --</a:t>
            </a:r>
            <a:r>
              <a:rPr lang="es-ES" sz="24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10,000</a:t>
            </a:r>
            <a:endParaRPr lang="es-CU" sz="2400" b="0" strike="noStrike" spc="-1" dirty="0">
              <a:latin typeface="Arial"/>
            </a:endParaRPr>
          </a:p>
          <a:p>
            <a:pPr>
              <a:lnSpc>
                <a:spcPct val="150000"/>
              </a:lnSpc>
            </a:pPr>
            <a:r>
              <a:rPr lang="es-ES" sz="24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Calcular: Tasa de Incidencia de TB, </a:t>
            </a:r>
            <a:r>
              <a:rPr lang="es-ES" sz="2400" b="1" strike="noStrike" spc="-1" dirty="0" smtClean="0">
                <a:solidFill>
                  <a:srgbClr val="000000"/>
                </a:solidFill>
                <a:latin typeface="HGKBNM+TimesNewRoman"/>
                <a:ea typeface="HGKBNM+TimesNewRoman"/>
              </a:rPr>
              <a:t>Tasa </a:t>
            </a:r>
            <a:r>
              <a:rPr lang="es-ES" sz="24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de Prevalencia de TB, </a:t>
            </a:r>
            <a:r>
              <a:rPr lang="es-ES" sz="2400" b="1" strike="noStrike" spc="-1" dirty="0" smtClean="0">
                <a:solidFill>
                  <a:srgbClr val="000000"/>
                </a:solidFill>
                <a:latin typeface="HGKBNM+TimesNewRoman"/>
                <a:ea typeface="HGKBNM+TimesNewRoman"/>
              </a:rPr>
              <a:t>tasa </a:t>
            </a:r>
            <a:r>
              <a:rPr lang="es-ES" sz="24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de letalidad de TB, </a:t>
            </a:r>
            <a:r>
              <a:rPr lang="es-ES" sz="2400" b="1" strike="noStrike" spc="-1" dirty="0" smtClean="0">
                <a:solidFill>
                  <a:srgbClr val="000000"/>
                </a:solidFill>
                <a:latin typeface="HGKBNM+TimesNewRoman"/>
                <a:ea typeface="HGKBNM+TimesNewRoman"/>
              </a:rPr>
              <a:t>Tasa </a:t>
            </a:r>
            <a:r>
              <a:rPr lang="es-ES" sz="2400" b="1" strike="noStrike" spc="-1" dirty="0">
                <a:solidFill>
                  <a:srgbClr val="000000"/>
                </a:solidFill>
                <a:latin typeface="HGKBNM+TimesNewRoman"/>
                <a:ea typeface="HGKBNM+TimesNewRoman"/>
              </a:rPr>
              <a:t>de prevalencia de TB en personas de </a:t>
            </a:r>
            <a:r>
              <a:rPr lang="es-ES" sz="2400" b="1" strike="noStrike" spc="-1" dirty="0" smtClean="0">
                <a:solidFill>
                  <a:srgbClr val="000000"/>
                </a:solidFill>
                <a:latin typeface="HGKBNM+TimesNewRoman"/>
                <a:ea typeface="HGKBNM+TimesNewRoman"/>
              </a:rPr>
              <a:t>15 años y más.</a:t>
            </a:r>
            <a:endParaRPr lang="es-CU" sz="24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2400" b="0" strike="noStrike" spc="-1" dirty="0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9" name="TextShape 1"/>
          <p:cNvSpPr txBox="1"/>
          <p:nvPr/>
        </p:nvSpPr>
        <p:spPr>
          <a:xfrm>
            <a:off x="720360" y="-21600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s-ES" sz="28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Estadísticas de Natalidad. Principales conceptos. Medidas de fecundidad.</a:t>
            </a:r>
            <a:endParaRPr lang="es-CU" sz="2800" b="0" strike="noStrike" spc="-1">
              <a:latin typeface="Arial"/>
            </a:endParaRPr>
          </a:p>
        </p:txBody>
      </p:sp>
      <p:sp>
        <p:nvSpPr>
          <p:cNvPr id="500" name="TextShape 2"/>
          <p:cNvSpPr txBox="1"/>
          <p:nvPr/>
        </p:nvSpPr>
        <p:spPr>
          <a:xfrm rot="30000">
            <a:off x="428040" y="1557000"/>
            <a:ext cx="9070920" cy="552168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noAutofit/>
          </a:bodyPr>
          <a:lstStyle/>
          <a:p>
            <a:pPr algn="just">
              <a:lnSpc>
                <a:spcPct val="100000"/>
              </a:lnSpc>
              <a:spcAft>
                <a:spcPts val="1414"/>
              </a:spcAft>
            </a:pPr>
            <a:r>
              <a:rPr lang="es-ES" sz="2400" b="1" strike="noStrike" spc="-1">
                <a:solidFill>
                  <a:srgbClr val="FF3333"/>
                </a:solidFill>
                <a:latin typeface="Arial"/>
                <a:ea typeface="Microsoft YaHei"/>
              </a:rPr>
              <a:t>Natalidad:</a:t>
            </a:r>
            <a:r>
              <a:rPr lang="es-ES" sz="24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 Es la frecuencia de nacimientos vivos en una población.</a:t>
            </a: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r>
              <a:rPr lang="es-ES" sz="2400" b="1" strike="noStrike" spc="-1">
                <a:solidFill>
                  <a:srgbClr val="FF3333"/>
                </a:solidFill>
                <a:latin typeface="Arial"/>
                <a:ea typeface="Microsoft YaHei"/>
              </a:rPr>
              <a:t>Fecundidad: </a:t>
            </a:r>
            <a:r>
              <a:rPr lang="es-ES" sz="24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 Es la procreación efectiva en una población.</a:t>
            </a: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r>
              <a:rPr lang="es-ES" sz="2400" b="1" strike="noStrike" spc="-1">
                <a:solidFill>
                  <a:srgbClr val="FF3333"/>
                </a:solidFill>
                <a:latin typeface="Arial"/>
                <a:ea typeface="Microsoft YaHei"/>
              </a:rPr>
              <a:t>Fertilidad:</a:t>
            </a:r>
            <a:r>
              <a:rPr lang="es-ES" sz="24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 La capacidad de procreación de una población, o sea la capacidad que tiene una población de reproducirse. (las mujeres en edad fértil son entre 15 y 49 años)</a:t>
            </a: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r>
              <a:rPr lang="es-ES" sz="2400" b="1" strike="noStrike" spc="-1">
                <a:solidFill>
                  <a:srgbClr val="FF3333"/>
                </a:solidFill>
                <a:latin typeface="Arial"/>
                <a:ea typeface="Microsoft YaHei"/>
              </a:rPr>
              <a:t>Nacido vivo: </a:t>
            </a:r>
            <a:r>
              <a:rPr lang="es-ES" sz="2400" b="1" strike="noStrike" spc="-1">
                <a:solidFill>
                  <a:srgbClr val="000000"/>
                </a:solidFill>
                <a:latin typeface="Arial"/>
                <a:ea typeface="Microsoft YaHei"/>
              </a:rPr>
              <a:t>Es la expulsión o extracción completa del cuerpo de la madre, independientemente de la duración del embarazo de un producto de la concepción que después de dicha separación, respire o de cualquier otra señal de vida tal como: palpitaciones del corazón, pulsaciones del cordón umbilical, ó movimientos de los músculos de contracción voluntaria, tanto si se ha cortado ó no el cordón umbilical y esté o no desprendida la placenta.</a:t>
            </a:r>
            <a:endParaRPr lang="es-CU" sz="24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r>
              <a:rPr lang="es-ES" sz="2400" b="1" strike="noStrike" spc="-1">
                <a:solidFill>
                  <a:srgbClr val="000000"/>
                </a:solidFill>
                <a:latin typeface="HGKBNM+TimesNewRoman"/>
                <a:ea typeface="Microsoft YaHei"/>
              </a:rPr>
              <a:t> </a:t>
            </a:r>
            <a:endParaRPr lang="es-CU" sz="2400" b="0" strike="noStrike" spc="-1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" name="TextShape 1"/>
          <p:cNvSpPr txBox="1"/>
          <p:nvPr/>
        </p:nvSpPr>
        <p:spPr>
          <a:xfrm>
            <a:off x="720360" y="3384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s-ES" sz="32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Población media total:</a:t>
            </a:r>
            <a:endParaRPr lang="es-CU" sz="3200" b="0" strike="noStrike" spc="-1">
              <a:latin typeface="Arial"/>
            </a:endParaRPr>
          </a:p>
        </p:txBody>
      </p:sp>
      <p:sp>
        <p:nvSpPr>
          <p:cNvPr id="502" name="TextShape 2"/>
          <p:cNvSpPr txBox="1"/>
          <p:nvPr/>
        </p:nvSpPr>
        <p:spPr>
          <a:xfrm rot="30000">
            <a:off x="428040" y="1557000"/>
            <a:ext cx="9070920" cy="552168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no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 dirty="0">
              <a:latin typeface="Arial"/>
            </a:endParaRPr>
          </a:p>
          <a:p>
            <a:pPr algn="ctr">
              <a:lnSpc>
                <a:spcPct val="100000"/>
              </a:lnSpc>
              <a:spcAft>
                <a:spcPts val="1414"/>
              </a:spcAft>
            </a:pPr>
            <a:r>
              <a:rPr lang="es-ES" sz="4000" b="1" strike="noStrike" spc="-1" dirty="0">
                <a:solidFill>
                  <a:srgbClr val="000000"/>
                </a:solidFill>
                <a:latin typeface="LLKKPM+Arial"/>
                <a:ea typeface="Microsoft YaHei"/>
              </a:rPr>
              <a:t>Es la que existe a mitad del periodo, día central del año (1ro de Julio).</a:t>
            </a:r>
            <a:endParaRPr lang="es-CU" sz="40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r>
              <a:rPr lang="es-ES" sz="3200" b="1" strike="noStrike" spc="-1" dirty="0">
                <a:solidFill>
                  <a:srgbClr val="000000"/>
                </a:solidFill>
                <a:latin typeface="HGKBNM+TimesNewRoman"/>
                <a:ea typeface="Microsoft YaHei"/>
              </a:rPr>
              <a:t> </a:t>
            </a:r>
            <a:endParaRPr lang="es-CU" sz="3200" b="0" strike="noStrike" spc="-1" dirty="0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3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 Medidas de fecundidad.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04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05" name="TextShape 3"/>
          <p:cNvSpPr txBox="1"/>
          <p:nvPr/>
        </p:nvSpPr>
        <p:spPr>
          <a:xfrm>
            <a:off x="503640" y="1816560"/>
            <a:ext cx="8857080" cy="44834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algn="just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Tasa bruta de natalidad</a:t>
            </a: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Tasa de fecundidad general.</a:t>
            </a: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Tasa de fecundidad específica  por grupo </a:t>
            </a: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de edades.</a:t>
            </a: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Las </a:t>
            </a: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fórmulas aparecen en la  carpeta </a:t>
            </a: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Clase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9 en el </a:t>
            </a: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archivo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formulario.pdf</a:t>
            </a: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 </a:t>
            </a: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6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Ejemplo 1: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07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08" name="TextShape 3"/>
          <p:cNvSpPr txBox="1"/>
          <p:nvPr/>
        </p:nvSpPr>
        <p:spPr>
          <a:xfrm>
            <a:off x="215640" y="1816560"/>
            <a:ext cx="9864720" cy="34394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>
              <a:lnSpc>
                <a:spcPct val="100000"/>
              </a:lnSpc>
            </a:pP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En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Cuba, </a:t>
            </a: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la población media total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en el 2017 fue de </a:t>
            </a:r>
            <a:r>
              <a:rPr lang="es-ES" sz="3200" b="1" strike="noStrike" spc="-1" dirty="0" err="1" smtClean="0">
                <a:solidFill>
                  <a:srgbClr val="000000"/>
                </a:solidFill>
                <a:latin typeface="EEFDHJ+Arial"/>
                <a:ea typeface="EEFDHJ+Arial"/>
              </a:rPr>
              <a:t>de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 11 230 142 habitantes</a:t>
            </a: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.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El </a:t>
            </a: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número de nacidos vivos fue de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114 971 </a:t>
            </a: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en ese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año</a:t>
            </a: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. Calcule e interprete la tasa bruta de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natalidad de Cuba </a:t>
            </a:r>
            <a:r>
              <a:rPr lang="es-ES" sz="3200" b="1" strike="noStrike" spc="-1" dirty="0" err="1" smtClean="0">
                <a:solidFill>
                  <a:srgbClr val="000000"/>
                </a:solidFill>
                <a:latin typeface="EEFDHJ+Arial"/>
                <a:ea typeface="EEFDHJ+Arial"/>
              </a:rPr>
              <a:t>eb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 el año 2017.</a:t>
            </a: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  <a:p>
            <a:pPr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Ejemplo 2: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10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11" name="TextShape 3"/>
          <p:cNvSpPr txBox="1"/>
          <p:nvPr/>
        </p:nvSpPr>
        <p:spPr>
          <a:xfrm>
            <a:off x="648000" y="1816560"/>
            <a:ext cx="9216000" cy="343944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>
              <a:lnSpc>
                <a:spcPct val="100000"/>
              </a:lnSpc>
            </a:pP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En Cuba, la población media total en el 2017 fue de 11 230 142 habitantes de </a:t>
            </a: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los cuales las mujeres de 15 a 49 años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fueron 5 536 856. </a:t>
            </a: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El número de nacidos vivos fue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de </a:t>
            </a:r>
            <a:r>
              <a:rPr lang="es-ES" sz="3200" b="1" spc="-1" dirty="0">
                <a:solidFill>
                  <a:srgbClr val="000000"/>
                </a:solidFill>
                <a:latin typeface="EEFDHJ+Arial"/>
                <a:ea typeface="EEFDHJ+Arial"/>
              </a:rPr>
              <a:t>114 971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 </a:t>
            </a: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en ese año. Calcule e interprete la </a:t>
            </a: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tasa general </a:t>
            </a:r>
            <a:r>
              <a:rPr lang="es-ES" sz="3200" b="1" strike="noStrike" spc="-1" dirty="0">
                <a:solidFill>
                  <a:srgbClr val="000000"/>
                </a:solidFill>
                <a:latin typeface="EEFDHJ+Arial"/>
                <a:ea typeface="EEFDHJ+Arial"/>
              </a:rPr>
              <a:t>de fecundidad.</a:t>
            </a:r>
            <a:endParaRPr lang="es-CU" sz="3200" b="0" strike="noStrike" spc="-1" dirty="0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Ejemplo 3: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13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14" name="TextShape 3"/>
          <p:cNvSpPr txBox="1"/>
          <p:nvPr/>
        </p:nvSpPr>
        <p:spPr>
          <a:xfrm>
            <a:off x="504000" y="1816559"/>
            <a:ext cx="9360000" cy="5537142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>
              <a:lnSpc>
                <a:spcPct val="100000"/>
              </a:lnSpc>
            </a:pPr>
            <a:r>
              <a:rPr lang="es-ES" sz="3200" b="1" strike="noStrike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En la siguiente tabla </a:t>
            </a:r>
            <a:r>
              <a:rPr lang="es-ES" sz="3200" b="1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se muestra la población de mujeres en edad fértil según grupos de </a:t>
            </a:r>
            <a:r>
              <a:rPr lang="es-ES" sz="3200" b="1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edades </a:t>
            </a:r>
            <a:r>
              <a:rPr lang="es-ES" sz="3200" b="1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y </a:t>
            </a:r>
            <a:r>
              <a:rPr lang="es-ES" sz="3200" b="1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nacimientos en Cuba en el año 2017. </a:t>
            </a:r>
            <a:r>
              <a:rPr lang="es-ES" sz="3200" b="1" spc="-1" dirty="0" smtClean="0">
                <a:solidFill>
                  <a:srgbClr val="000000"/>
                </a:solidFill>
                <a:latin typeface="EEFDHJ+Arial"/>
                <a:ea typeface="EEFDHJ+Arial"/>
              </a:rPr>
              <a:t>Calcule e interprete la tasa de fecundidad específica de cada uno de esos grupos.</a:t>
            </a:r>
          </a:p>
          <a:p>
            <a:pPr>
              <a:lnSpc>
                <a:spcPct val="100000"/>
              </a:lnSpc>
            </a:pPr>
            <a:endParaRPr lang="es-ES" sz="3200" b="1" spc="-1" dirty="0" smtClean="0">
              <a:solidFill>
                <a:srgbClr val="000000"/>
              </a:solidFill>
              <a:latin typeface="EEFDHJ+Arial"/>
              <a:ea typeface="EEFDHJ+Arial"/>
            </a:endParaRPr>
          </a:p>
          <a:p>
            <a:pPr>
              <a:lnSpc>
                <a:spcPct val="100000"/>
              </a:lnSpc>
            </a:pPr>
            <a:endParaRPr lang="es-ES" sz="3200" b="1" strike="noStrike" spc="-1" dirty="0">
              <a:solidFill>
                <a:srgbClr val="000000"/>
              </a:solidFill>
              <a:latin typeface="EEFDHJ+Arial"/>
              <a:ea typeface="EEFDHJ+Arial"/>
            </a:endParaRPr>
          </a:p>
          <a:p>
            <a:pPr>
              <a:lnSpc>
                <a:spcPct val="100000"/>
              </a:lnSpc>
            </a:pPr>
            <a:endParaRPr lang="es-ES" sz="3200" b="1" spc="-1" dirty="0" smtClean="0">
              <a:solidFill>
                <a:srgbClr val="000000"/>
              </a:solidFill>
              <a:latin typeface="EEFDHJ+Arial"/>
              <a:ea typeface="EEFDHJ+Arial"/>
            </a:endParaRPr>
          </a:p>
          <a:p>
            <a:pPr>
              <a:lnSpc>
                <a:spcPct val="100000"/>
              </a:lnSpc>
            </a:pPr>
            <a:endParaRPr lang="es-ES" sz="3200" b="1" strike="noStrike" spc="-1" dirty="0">
              <a:solidFill>
                <a:srgbClr val="000000"/>
              </a:solidFill>
              <a:latin typeface="EEFDHJ+Arial"/>
              <a:ea typeface="EEFDHJ+Arial"/>
            </a:endParaRPr>
          </a:p>
          <a:p>
            <a:pPr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</p:txBody>
      </p:sp>
      <p:graphicFrame>
        <p:nvGraphicFramePr>
          <p:cNvPr id="2" name="Tabl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7164513"/>
              </p:ext>
            </p:extLst>
          </p:nvPr>
        </p:nvGraphicFramePr>
        <p:xfrm>
          <a:off x="1400971" y="4528551"/>
          <a:ext cx="6720417" cy="18679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40139">
                  <a:extLst>
                    <a:ext uri="{9D8B030D-6E8A-4147-A177-3AD203B41FA5}">
                      <a16:colId xmlns:a16="http://schemas.microsoft.com/office/drawing/2014/main" val="2255689470"/>
                    </a:ext>
                  </a:extLst>
                </a:gridCol>
                <a:gridCol w="2240139">
                  <a:extLst>
                    <a:ext uri="{9D8B030D-6E8A-4147-A177-3AD203B41FA5}">
                      <a16:colId xmlns:a16="http://schemas.microsoft.com/office/drawing/2014/main" val="2482240316"/>
                    </a:ext>
                  </a:extLst>
                </a:gridCol>
                <a:gridCol w="2240139">
                  <a:extLst>
                    <a:ext uri="{9D8B030D-6E8A-4147-A177-3AD203B41FA5}">
                      <a16:colId xmlns:a16="http://schemas.microsoft.com/office/drawing/2014/main" val="830832990"/>
                    </a:ext>
                  </a:extLst>
                </a:gridCol>
              </a:tblGrid>
              <a:tr h="486211">
                <a:tc>
                  <a:txBody>
                    <a:bodyPr/>
                    <a:lstStyle/>
                    <a:p>
                      <a:r>
                        <a:rPr lang="es-ES" dirty="0" smtClean="0"/>
                        <a:t>Grupo de edad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/>
                        <a:t>Cantidad</a:t>
                      </a:r>
                      <a:r>
                        <a:rPr lang="es-ES" baseline="0" dirty="0" smtClean="0"/>
                        <a:t> de mujeres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/>
                        <a:t>Cantidad de nacimientos</a:t>
                      </a:r>
                      <a:endParaRPr lang="es-E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75074263"/>
                  </a:ext>
                </a:extLst>
              </a:tr>
              <a:tr h="486211">
                <a:tc>
                  <a:txBody>
                    <a:bodyPr/>
                    <a:lstStyle/>
                    <a:p>
                      <a:r>
                        <a:rPr lang="es-ES" dirty="0" smtClean="0"/>
                        <a:t>15-19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/>
                        <a:t>336 048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dirty="0" smtClean="0"/>
                        <a:t>17</a:t>
                      </a:r>
                      <a:r>
                        <a:rPr lang="es-ES" baseline="0" dirty="0" smtClean="0"/>
                        <a:t> 474</a:t>
                      </a:r>
                      <a:endParaRPr lang="es-E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8078465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ES" dirty="0" smtClean="0"/>
                        <a:t>20-39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/>
                        <a:t>1 417 515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/>
                        <a:t>96 812</a:t>
                      </a:r>
                      <a:endParaRPr lang="es-E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7443838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ES" dirty="0" smtClean="0"/>
                        <a:t>40-49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/>
                        <a:t>914 261</a:t>
                      </a:r>
                      <a:endParaRPr lang="es-E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/>
                        <a:t>2182</a:t>
                      </a:r>
                      <a:endParaRPr lang="es-E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29227740"/>
                  </a:ext>
                </a:extLst>
              </a:tr>
            </a:tbl>
          </a:graphicData>
        </a:graphic>
      </p:graphicFrame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 anchorCtr="1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s-ES" sz="3600" b="1" u="sng" strike="noStrike" spc="-1">
                <a:solidFill>
                  <a:srgbClr val="000000"/>
                </a:solidFill>
                <a:uFillTx/>
                <a:latin typeface="Arial"/>
                <a:ea typeface="Microsoft YaHei"/>
              </a:rPr>
              <a:t> Medidas de mortalidad.</a:t>
            </a:r>
            <a:endParaRPr lang="es-CU" sz="3600" b="0" strike="noStrike" spc="-1">
              <a:latin typeface="Arial"/>
            </a:endParaRPr>
          </a:p>
        </p:txBody>
      </p:sp>
      <p:sp>
        <p:nvSpPr>
          <p:cNvPr id="516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 w="25560">
            <a:noFill/>
          </a:ln>
        </p:spPr>
        <p:txBody>
          <a:bodyPr lIns="0" tIns="0" rIns="0" bIns="0" anchor="ctr">
            <a:spAutoFit/>
          </a:bodyPr>
          <a:lstStyle/>
          <a:p>
            <a:pPr algn="ctr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  <a:p>
            <a:pPr algn="just">
              <a:lnSpc>
                <a:spcPct val="100000"/>
              </a:lnSpc>
              <a:spcAft>
                <a:spcPts val="1414"/>
              </a:spcAft>
            </a:pPr>
            <a:endParaRPr lang="es-CU" sz="3200" b="0" strike="noStrike" spc="-1">
              <a:latin typeface="Arial"/>
            </a:endParaRPr>
          </a:p>
        </p:txBody>
      </p:sp>
      <p:sp>
        <p:nvSpPr>
          <p:cNvPr id="517" name="TextShape 3"/>
          <p:cNvSpPr txBox="1"/>
          <p:nvPr/>
        </p:nvSpPr>
        <p:spPr>
          <a:xfrm>
            <a:off x="216000" y="1289880"/>
            <a:ext cx="9504000" cy="4867200"/>
          </a:xfrm>
          <a:prstGeom prst="rect">
            <a:avLst/>
          </a:prstGeom>
          <a:noFill/>
          <a:ln>
            <a:noFill/>
          </a:ln>
        </p:spPr>
        <p:txBody>
          <a:bodyPr lIns="0" tIns="0" rIns="0" bIns="0">
            <a:noAutofit/>
          </a:bodyPr>
          <a:lstStyle/>
          <a:p>
            <a:pPr marL="906840" indent="-228600" algn="just">
              <a:lnSpc>
                <a:spcPct val="150000"/>
              </a:lnSpc>
            </a:pPr>
            <a:r>
              <a:rPr lang="es-ES" sz="3200" b="1" strike="noStrike" spc="-1" dirty="0">
                <a:solidFill>
                  <a:srgbClr val="000000"/>
                </a:solidFill>
                <a:latin typeface="LLKKPM+Arial"/>
                <a:ea typeface="LLKKPM+Arial"/>
              </a:rPr>
              <a:t>Según la OMS “las estadísticas de mortalidad son una de las fuentes principales de información en salud y en muchos países constituyen la información de salud más confiable”. En general miden el grado de desarrollo de una sociedad.</a:t>
            </a:r>
            <a:endParaRPr lang="es-CU" sz="3200" b="0" strike="noStrike" spc="-1" dirty="0">
              <a:latin typeface="Arial"/>
            </a:endParaRPr>
          </a:p>
          <a:p>
            <a:pPr marL="906840" indent="-228600"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  <a:p>
            <a:pPr marL="906840" indent="-228600"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  <a:p>
            <a:pPr marL="906840" indent="-228600"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  <a:p>
            <a:pPr marL="906840" indent="-228600" algn="just">
              <a:lnSpc>
                <a:spcPct val="100000"/>
              </a:lnSpc>
            </a:pPr>
            <a:endParaRPr lang="es-CU" sz="3200" b="0" strike="noStrike" spc="-1" dirty="0"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/>
    </mc:Choice>
    <mc:Fallback xmlns="" xmlns:p15="http://schemas.microsoft.com/office/powerpoint/2012/main"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10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1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1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8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9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464</TotalTime>
  <Words>1541</Words>
  <Application>Microsoft Office PowerPoint</Application>
  <PresentationFormat>Personalizado</PresentationFormat>
  <Paragraphs>152</Paragraphs>
  <Slides>21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10</vt:i4>
      </vt:variant>
      <vt:variant>
        <vt:lpstr>Tema</vt:lpstr>
      </vt:variant>
      <vt:variant>
        <vt:i4>12</vt:i4>
      </vt:variant>
      <vt:variant>
        <vt:lpstr>Títulos de diapositiva</vt:lpstr>
      </vt:variant>
      <vt:variant>
        <vt:i4>21</vt:i4>
      </vt:variant>
    </vt:vector>
  </HeadingPairs>
  <TitlesOfParts>
    <vt:vector size="43" baseType="lpstr">
      <vt:lpstr>Microsoft YaHei</vt:lpstr>
      <vt:lpstr>Arial</vt:lpstr>
      <vt:lpstr>DejaVu Sans</vt:lpstr>
      <vt:lpstr>EEFDHJ+Arial</vt:lpstr>
      <vt:lpstr>HGKBNM+TimesNewRoman</vt:lpstr>
      <vt:lpstr>LLKKPM+Arial</vt:lpstr>
      <vt:lpstr>Segoe UI</vt:lpstr>
      <vt:lpstr>Symbol</vt:lpstr>
      <vt:lpstr>Times New Roman</vt:lpstr>
      <vt:lpstr>Wingdings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Office Theme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subject/>
  <dc:creator>ana</dc:creator>
  <dc:description/>
  <cp:lastModifiedBy>Ana Gloria López Fernández</cp:lastModifiedBy>
  <cp:revision>30</cp:revision>
  <dcterms:created xsi:type="dcterms:W3CDTF">2017-09-04T09:16:07Z</dcterms:created>
  <dcterms:modified xsi:type="dcterms:W3CDTF">2020-04-03T17:52:46Z</dcterms:modified>
  <dc:language>es-CU</dc:language>
</cp:coreProperties>
</file>