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08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D556-2D9A-4B88-B3FE-CA83774315D9}" type="datetimeFigureOut">
              <a:rPr lang="es-ES" smtClean="0"/>
              <a:t>26/05/2022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36AF-F09A-4C8B-9D69-9D1D0EE98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2072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D556-2D9A-4B88-B3FE-CA83774315D9}" type="datetimeFigureOut">
              <a:rPr lang="es-ES" smtClean="0"/>
              <a:t>26/05/2022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36AF-F09A-4C8B-9D69-9D1D0EE98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196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D556-2D9A-4B88-B3FE-CA83774315D9}" type="datetimeFigureOut">
              <a:rPr lang="es-ES" smtClean="0"/>
              <a:t>26/05/2022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36AF-F09A-4C8B-9D69-9D1D0EE98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977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D556-2D9A-4B88-B3FE-CA83774315D9}" type="datetimeFigureOut">
              <a:rPr lang="es-ES" smtClean="0"/>
              <a:t>26/05/2022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36AF-F09A-4C8B-9D69-9D1D0EE98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3028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D556-2D9A-4B88-B3FE-CA83774315D9}" type="datetimeFigureOut">
              <a:rPr lang="es-ES" smtClean="0"/>
              <a:t>26/05/2022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36AF-F09A-4C8B-9D69-9D1D0EE98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119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D556-2D9A-4B88-B3FE-CA83774315D9}" type="datetimeFigureOut">
              <a:rPr lang="es-ES" smtClean="0"/>
              <a:t>26/05/2022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36AF-F09A-4C8B-9D69-9D1D0EE98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450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D556-2D9A-4B88-B3FE-CA83774315D9}" type="datetimeFigureOut">
              <a:rPr lang="es-ES" smtClean="0"/>
              <a:t>26/05/2022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36AF-F09A-4C8B-9D69-9D1D0EE98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399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D556-2D9A-4B88-B3FE-CA83774315D9}" type="datetimeFigureOut">
              <a:rPr lang="es-ES" smtClean="0"/>
              <a:t>26/05/2022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36AF-F09A-4C8B-9D69-9D1D0EE98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6082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D556-2D9A-4B88-B3FE-CA83774315D9}" type="datetimeFigureOut">
              <a:rPr lang="es-ES" smtClean="0"/>
              <a:t>26/05/2022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36AF-F09A-4C8B-9D69-9D1D0EE98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371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D556-2D9A-4B88-B3FE-CA83774315D9}" type="datetimeFigureOut">
              <a:rPr lang="es-ES" smtClean="0"/>
              <a:t>26/05/2022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36AF-F09A-4C8B-9D69-9D1D0EE98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052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D556-2D9A-4B88-B3FE-CA83774315D9}" type="datetimeFigureOut">
              <a:rPr lang="es-ES" smtClean="0"/>
              <a:t>26/05/2022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36AF-F09A-4C8B-9D69-9D1D0EE98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8198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DD556-2D9A-4B88-B3FE-CA83774315D9}" type="datetimeFigureOut">
              <a:rPr lang="es-ES" smtClean="0"/>
              <a:t>26/05/2022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636AF-F09A-4C8B-9D69-9D1D0EE98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182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x.doi.org/10.4067/S0718-381X2020000400538" TargetMode="External"/><Relationship Id="rId3" Type="http://schemas.openxmlformats.org/officeDocument/2006/relationships/hyperlink" Target="https://www.jomos.org/articles/mbcb/full_html/2021/02/mbcb210016/mbcb210016.html" TargetMode="External"/><Relationship Id="rId7" Type="http://schemas.openxmlformats.org/officeDocument/2006/relationships/hyperlink" Target="https://www.scielo.cl/scielo.php?script=sci_arttext&amp;pid=S0718-381X2020000400538" TargetMode="External"/><Relationship Id="rId2" Type="http://schemas.openxmlformats.org/officeDocument/2006/relationships/hyperlink" Target="http://scielo.sld.cu/scielo.php?script=sci_arttext&amp;pid=S2709-79272021000300450&amp;lng=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111/odi.13498" TargetMode="External"/><Relationship Id="rId5" Type="http://schemas.openxmlformats.org/officeDocument/2006/relationships/hyperlink" Target="https://www.ncbi.nlm.nih.gov/pmc/articles/PMC7323422/" TargetMode="External"/><Relationship Id="rId4" Type="http://schemas.openxmlformats.org/officeDocument/2006/relationships/hyperlink" Target="https://doi.org/10.1051/mbcb/202100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99592" y="980728"/>
            <a:ext cx="36724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B8088A"/>
                </a:solidFill>
                <a:latin typeface="Arial" pitchFamily="34" charset="0"/>
                <a:cs typeface="Arial" pitchFamily="34" charset="0"/>
              </a:rPr>
              <a:t>Publicaciones recientes han señalado  manifestaciones bucales en paciente con o post COVID-19 </a:t>
            </a:r>
            <a:endParaRPr lang="es-ES" sz="2000" b="1" dirty="0">
              <a:solidFill>
                <a:srgbClr val="B8088A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08920"/>
            <a:ext cx="2786063" cy="3535363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4 Rectángulo"/>
          <p:cNvSpPr/>
          <p:nvPr/>
        </p:nvSpPr>
        <p:spPr>
          <a:xfrm>
            <a:off x="4570986" y="4449759"/>
            <a:ext cx="3384376" cy="1569660"/>
          </a:xfrm>
          <a:prstGeom prst="rect">
            <a:avLst/>
          </a:prstGeom>
          <a:ln>
            <a:solidFill>
              <a:srgbClr val="B8088A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B8088A"/>
                </a:solidFill>
              </a:rPr>
              <a:t>Dentro de las mismas se ha destacado la presencia de úlceras en la mucosa bucal </a:t>
            </a:r>
            <a:endParaRPr lang="es-ES" sz="2400" b="1" dirty="0">
              <a:solidFill>
                <a:srgbClr val="B808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773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548680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/>
              </a:buClr>
              <a:buFont typeface="Wingdings" pitchFamily="2" charset="2"/>
              <a:buChar char="v"/>
            </a:pPr>
            <a:r>
              <a:rPr lang="es-ES" dirty="0" smtClean="0"/>
              <a:t>Pino Román </a:t>
            </a:r>
            <a:r>
              <a:rPr lang="es-ES" dirty="0" err="1" smtClean="0"/>
              <a:t>Iraida</a:t>
            </a:r>
            <a:r>
              <a:rPr lang="es-ES" dirty="0" smtClean="0"/>
              <a:t> María, Gómez Cuba </a:t>
            </a:r>
            <a:r>
              <a:rPr lang="es-ES" dirty="0" err="1" smtClean="0"/>
              <a:t>Dayna</a:t>
            </a:r>
            <a:r>
              <a:rPr lang="es-ES" dirty="0" smtClean="0"/>
              <a:t>, Álvarez Martínez Olga Lidia. Manifestaciones bucales en paciente con COVID-19. Informe de caso. Acta </a:t>
            </a:r>
            <a:r>
              <a:rPr lang="es-ES" dirty="0" err="1" smtClean="0"/>
              <a:t>méd</a:t>
            </a:r>
            <a:r>
              <a:rPr lang="es-ES" dirty="0" smtClean="0"/>
              <a:t> centro  [Internet]. 2021  </a:t>
            </a:r>
            <a:r>
              <a:rPr lang="es-ES" dirty="0" err="1" smtClean="0"/>
              <a:t>Sep</a:t>
            </a:r>
            <a:r>
              <a:rPr lang="es-ES" dirty="0" smtClean="0"/>
              <a:t>;  15( 3 ): 450-456. Disponible en: </a:t>
            </a:r>
            <a:r>
              <a:rPr lang="es-ES" dirty="0" smtClean="0">
                <a:hlinkClick r:id="rId2"/>
              </a:rPr>
              <a:t>http://scielo.sld.cu/scielo.php?script=sci_arttext&amp;pid=S2709-79272021000300450&amp;lng=es</a:t>
            </a:r>
            <a:r>
              <a:rPr lang="es-ES" dirty="0" smtClean="0"/>
              <a:t>.     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v"/>
            </a:pPr>
            <a:endParaRPr lang="es-ES" dirty="0" smtClean="0"/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v"/>
            </a:pPr>
            <a:r>
              <a:rPr lang="es-ES" dirty="0" err="1" smtClean="0"/>
              <a:t>Rochefort</a:t>
            </a:r>
            <a:r>
              <a:rPr lang="es-ES" dirty="0" smtClean="0"/>
              <a:t> J, </a:t>
            </a:r>
            <a:r>
              <a:rPr lang="es-ES" dirty="0" err="1" smtClean="0"/>
              <a:t>Chaux</a:t>
            </a:r>
            <a:r>
              <a:rPr lang="es-ES" dirty="0" smtClean="0"/>
              <a:t> AG. Oral </a:t>
            </a:r>
            <a:r>
              <a:rPr lang="es-ES" dirty="0" err="1" smtClean="0"/>
              <a:t>Mucosal</a:t>
            </a:r>
            <a:r>
              <a:rPr lang="es-ES" dirty="0" smtClean="0"/>
              <a:t> </a:t>
            </a:r>
            <a:r>
              <a:rPr lang="es-ES" dirty="0" err="1" smtClean="0"/>
              <a:t>lesions</a:t>
            </a:r>
            <a:r>
              <a:rPr lang="es-ES" dirty="0" smtClean="0"/>
              <a:t> and Covid-19: </a:t>
            </a:r>
            <a:r>
              <a:rPr lang="es-ES" dirty="0" err="1" smtClean="0"/>
              <a:t>symptoms</a:t>
            </a:r>
            <a:r>
              <a:rPr lang="es-ES" dirty="0" smtClean="0"/>
              <a:t> and/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complications</a:t>
            </a:r>
            <a:r>
              <a:rPr lang="es-ES" dirty="0" smtClean="0"/>
              <a:t>? J Oral </a:t>
            </a:r>
            <a:r>
              <a:rPr lang="es-ES" dirty="0" err="1" smtClean="0"/>
              <a:t>Med</a:t>
            </a:r>
            <a:r>
              <a:rPr lang="es-ES" dirty="0" smtClean="0"/>
              <a:t> Oral </a:t>
            </a:r>
            <a:r>
              <a:rPr lang="es-ES" dirty="0" err="1" smtClean="0"/>
              <a:t>Surg</a:t>
            </a:r>
            <a:r>
              <a:rPr lang="es-ES" dirty="0" smtClean="0"/>
              <a:t> [Internet]. 2021; 27(2):23. Disponible en: </a:t>
            </a:r>
            <a:r>
              <a:rPr lang="es-ES" dirty="0" smtClean="0">
                <a:hlinkClick r:id="rId3"/>
              </a:rPr>
              <a:t>https://www.jomos.org/articles/mbcb/full_html/2021/02/mbcb210016/mbcb210016.html</a:t>
            </a:r>
            <a:r>
              <a:rPr lang="es-ES" dirty="0" smtClean="0"/>
              <a:t>.  </a:t>
            </a:r>
            <a:r>
              <a:rPr lang="es-ES" dirty="0" smtClean="0">
                <a:hlinkClick r:id="rId4"/>
              </a:rPr>
              <a:t>https://doi.org/10.1051/mbcb/2021002</a:t>
            </a:r>
            <a:r>
              <a:rPr lang="es-ES" dirty="0" smtClean="0"/>
              <a:t> 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v"/>
            </a:pPr>
            <a:endParaRPr lang="es-ES" dirty="0" smtClean="0"/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v"/>
            </a:pPr>
            <a:r>
              <a:rPr lang="es-ES" dirty="0" smtClean="0"/>
              <a:t>Abu-</a:t>
            </a:r>
            <a:r>
              <a:rPr lang="es-ES" dirty="0" err="1" smtClean="0"/>
              <a:t>Hammad</a:t>
            </a:r>
            <a:r>
              <a:rPr lang="es-ES" dirty="0" smtClean="0"/>
              <a:t> S, Dar-</a:t>
            </a:r>
            <a:r>
              <a:rPr lang="es-ES" dirty="0" err="1" smtClean="0"/>
              <a:t>Odeh</a:t>
            </a:r>
            <a:r>
              <a:rPr lang="es-ES" dirty="0" smtClean="0"/>
              <a:t> N, Abu-</a:t>
            </a:r>
            <a:r>
              <a:rPr lang="es-ES" dirty="0" err="1" smtClean="0"/>
              <a:t>Hammad</a:t>
            </a:r>
            <a:r>
              <a:rPr lang="es-ES" dirty="0" smtClean="0"/>
              <a:t> O. SARS-CoV-2 and oral </a:t>
            </a:r>
            <a:r>
              <a:rPr lang="es-ES" dirty="0" err="1" smtClean="0"/>
              <a:t>ulcers</a:t>
            </a:r>
            <a:r>
              <a:rPr lang="es-ES" dirty="0" smtClean="0"/>
              <a:t>: A </a:t>
            </a:r>
            <a:r>
              <a:rPr lang="es-ES" dirty="0" err="1" smtClean="0"/>
              <a:t>causative</a:t>
            </a:r>
            <a:r>
              <a:rPr lang="es-ES" dirty="0" smtClean="0"/>
              <a:t> </a:t>
            </a:r>
            <a:r>
              <a:rPr lang="es-ES" dirty="0" err="1" smtClean="0"/>
              <a:t>agent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a </a:t>
            </a:r>
            <a:r>
              <a:rPr lang="es-ES" dirty="0" err="1" smtClean="0"/>
              <a:t>predisposing</a:t>
            </a:r>
            <a:r>
              <a:rPr lang="es-ES" dirty="0" smtClean="0"/>
              <a:t> factor? Oral </a:t>
            </a:r>
            <a:r>
              <a:rPr lang="es-ES" dirty="0" err="1" smtClean="0"/>
              <a:t>Dis</a:t>
            </a:r>
            <a:r>
              <a:rPr lang="es-ES" dirty="0" smtClean="0"/>
              <a:t> [Internet]. 2020 Jun;[aprox. 2 p.]. Disponible en: </a:t>
            </a:r>
            <a:r>
              <a:rPr lang="es-ES" dirty="0" smtClean="0">
                <a:hlinkClick r:id="rId5"/>
              </a:rPr>
              <a:t>https://www.ncbi.nlm.nih.gov/pmc/articles/PMC7323422/</a:t>
            </a:r>
            <a:r>
              <a:rPr lang="es-ES" dirty="0" smtClean="0"/>
              <a:t>.   </a:t>
            </a:r>
            <a:r>
              <a:rPr lang="es-ES" dirty="0" smtClean="0">
                <a:hlinkClick r:id="rId6"/>
              </a:rPr>
              <a:t>https://doi.org/10.1111/odi.13498</a:t>
            </a:r>
            <a:r>
              <a:rPr lang="es-ES" dirty="0" smtClean="0"/>
              <a:t>  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v"/>
            </a:pPr>
            <a:endParaRPr lang="es-ES" dirty="0" smtClean="0"/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v"/>
            </a:pPr>
            <a:r>
              <a:rPr lang="es-ES" dirty="0" smtClean="0"/>
              <a:t>Cornejo Ovalle M, Espinoza Santander I. COVID-19 y manifestaciones orales. </a:t>
            </a:r>
            <a:r>
              <a:rPr lang="es-ES" dirty="0" err="1" smtClean="0"/>
              <a:t>Int</a:t>
            </a:r>
            <a:r>
              <a:rPr lang="es-ES" dirty="0" smtClean="0"/>
              <a:t> J </a:t>
            </a:r>
            <a:r>
              <a:rPr lang="es-ES" dirty="0" err="1" smtClean="0"/>
              <a:t>Odontostomat</a:t>
            </a:r>
            <a:r>
              <a:rPr lang="es-ES" dirty="0" smtClean="0"/>
              <a:t> [Internet]. 2020;14(4):538-539. Disponible en: </a:t>
            </a:r>
            <a:r>
              <a:rPr lang="es-ES" dirty="0" smtClean="0">
                <a:hlinkClick r:id="rId7"/>
              </a:rPr>
              <a:t>https://www.scielo.cl/scielo.php?script=sci_arttext&amp;pid=S0718-381X2020000400538</a:t>
            </a:r>
            <a:r>
              <a:rPr lang="es-ES" dirty="0" smtClean="0"/>
              <a:t>.   </a:t>
            </a:r>
            <a:r>
              <a:rPr lang="es-ES" dirty="0" smtClean="0">
                <a:hlinkClick r:id="rId8"/>
              </a:rPr>
              <a:t>http://dx.doi.org/10.4067/S0718-381X2020000400538</a:t>
            </a:r>
            <a:r>
              <a:rPr lang="es-ES" dirty="0" smtClean="0"/>
              <a:t> 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913518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55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ONY</dc:creator>
  <cp:lastModifiedBy>ONY</cp:lastModifiedBy>
  <cp:revision>3</cp:revision>
  <dcterms:created xsi:type="dcterms:W3CDTF">2022-05-26T13:30:18Z</dcterms:created>
  <dcterms:modified xsi:type="dcterms:W3CDTF">2022-05-26T13:41:08Z</dcterms:modified>
</cp:coreProperties>
</file>