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4" r:id="rId4"/>
    <p:sldId id="260" r:id="rId5"/>
    <p:sldId id="268" r:id="rId6"/>
    <p:sldId id="267" r:id="rId7"/>
    <p:sldId id="270" r:id="rId8"/>
    <p:sldId id="269" r:id="rId9"/>
    <p:sldId id="261" r:id="rId10"/>
    <p:sldId id="271" r:id="rId11"/>
    <p:sldId id="272" r:id="rId12"/>
    <p:sldId id="273" r:id="rId13"/>
    <p:sldId id="262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" initials="P" lastIdx="1" clrIdx="0">
    <p:extLst>
      <p:ext uri="{19B8F6BF-5375-455C-9EA6-DF929625EA0E}">
        <p15:presenceInfo xmlns:p15="http://schemas.microsoft.com/office/powerpoint/2012/main" userId="Pe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60"/>
  </p:normalViewPr>
  <p:slideViewPr>
    <p:cSldViewPr snapToGrid="0">
      <p:cViewPr varScale="1">
        <p:scale>
          <a:sx n="54" d="100"/>
          <a:sy n="54" d="100"/>
        </p:scale>
        <p:origin x="3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C7E91-ABDB-44E8-B8EA-4E3E2178D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2897EF-EE23-409D-9B8E-E57D00928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917251-CE5E-4364-9642-8A58D109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A65E74-A933-4CED-8F5B-F829B117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2C37D4-F633-403F-B941-22FDA41E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026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873F8-9BB2-47CC-AA88-8CA4B292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D35C81-B82B-474A-95B5-EB0968C2A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4C43B-6E51-4A93-9356-4FAA7DF1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8DE13F-D0E2-45CB-96DC-008BDCB0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4B499-6EB3-43DA-9433-075B36B5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894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D342AF-5B44-4EB0-9791-9590DA06E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E55C4-62EA-4660-8B96-886E1D015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4A9F63-6A57-4316-AB28-3F46EE3C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4943DE-24E5-4835-B7CD-B6C3F01C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1E143-DA55-41F5-8FF3-19586505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003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2C635-5148-42EC-8953-B4A2243D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9C043-3BA0-44D9-AD3A-7ECDB60C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F5B38-4C61-4D3B-848C-7C807E84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09BD25-EEE7-4690-AD67-10FDDDB5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538624-EF13-4245-A9F2-855E090C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691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C4B34-232C-4202-94AC-581ABA3B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24ECFD-3F24-4A8F-9AB9-320401A0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5AC4E0-53A1-41E4-8521-D515D0AD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407479-6C9C-4E8E-B305-E3C05E5E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17613-4B3D-48E9-A460-C597454C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323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EAB26-B500-4A46-A798-F9C32DAF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CA5E1A-5F19-424B-A9C1-CCB010593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FEAEE-EC6B-4245-A85F-1ACEA6D5A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435A70-5627-4252-AB64-5E1BEDAA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A4660A-5F8F-4050-A3E1-4A22DE4D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C369EF-8007-4A01-98D3-9F81CBF6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534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B5199-BFAC-4AE8-B3D4-40BB948F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124749-91DA-4B9D-A1E1-CAD23E020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19035-0846-4C51-9CE7-FD9F243C9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ABCFBA-07CF-4344-8CEC-6EA175A70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145478-F008-4A27-B84D-DC813803F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47CDBB-D0B9-46FA-9842-DA41C27E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8BDF6F-2B7A-4893-9158-B03ACF0D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B0885D-2BC3-4334-A4B9-0F7CC83B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170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49A8D-8073-4B84-9E0C-71149DD1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3D749E-918E-4B31-93D4-71175B60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F261B9-CDE3-47E8-B343-E895B052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B82E15-2973-4C1D-9667-E38A9B09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619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CC09BA-4C52-4AF3-99E9-84160C8A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CA42F1-B7BA-4266-91EA-5C6CA8DD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27B1E0-DE26-4D42-AB52-A6DB9BED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769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42B94-250E-4D18-A838-67B4ED9C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ED70B-7547-45A7-A4AA-B9367B3BF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15746E-E6FA-4587-8312-095BDF3E8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EC9043-5F20-4EE3-BAC9-EF648A0E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9CCD0C-F611-4A4A-8E80-8CE74C4D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9CF06F-43A1-4FA0-ACDB-480A40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878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9125E-BC78-4C00-941C-B1914922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9DCF06-A7A7-4178-81FF-30DB3893F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97F5C-D40B-4E97-BBE2-8C5191658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4BA804-4F50-4A4A-B270-F00982B4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6DE7F1-03CE-4195-A4B2-3C80CCD0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44D9AF-A9BD-44AB-AC87-FF9CBD26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421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B0F0CA-E7DC-4022-AE00-8FBE7990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EE27AC-01C4-40FC-B835-D330DD3CE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69D932-AD88-4993-8D67-60B065BC7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C440-B7E9-4780-8F6F-C7518CA7EA85}" type="datetimeFigureOut">
              <a:rPr lang="x-none" smtClean="0"/>
              <a:pPr/>
              <a:t>7/4/2022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0D4A7C-EB94-45A0-8659-EA36E2EBC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F610C1-2465-4B6E-B0A7-A332B0FCE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D77B-D435-48FA-8347-341B14E0A02C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19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A0723F-B427-408C-9A39-BBA7566B06EE}"/>
              </a:ext>
            </a:extLst>
          </p:cNvPr>
          <p:cNvSpPr txBox="1"/>
          <p:nvPr/>
        </p:nvSpPr>
        <p:spPr>
          <a:xfrm>
            <a:off x="239487" y="217717"/>
            <a:ext cx="114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Entrenamiento en Moodle para alumnos ayudantes                                  Facultad de Ciencias Médicas Miguel Enríquez</a:t>
            </a:r>
            <a:endParaRPr lang="x-non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EF76B87-6967-4E4D-BABC-7A4922A14C21}"/>
              </a:ext>
            </a:extLst>
          </p:cNvPr>
          <p:cNvCxnSpPr/>
          <p:nvPr/>
        </p:nvCxnSpPr>
        <p:spPr>
          <a:xfrm>
            <a:off x="239487" y="587049"/>
            <a:ext cx="1140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5B51E651-2365-4FF2-B86A-952BE6898F09}"/>
              </a:ext>
            </a:extLst>
          </p:cNvPr>
          <p:cNvSpPr txBox="1"/>
          <p:nvPr/>
        </p:nvSpPr>
        <p:spPr>
          <a:xfrm>
            <a:off x="544285" y="957946"/>
            <a:ext cx="1110343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Entrenamiento en Moodle para alumnos ayudantes</a:t>
            </a:r>
          </a:p>
          <a:p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COMO SUBIR UN VIDEO AL CURSO VIRTUAL</a:t>
            </a:r>
          </a:p>
          <a:p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</a:t>
            </a:r>
          </a:p>
          <a:p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Dr. José Pedro Martínez Larrarte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Dra. Silvia María Pozo Abreu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Dra. Eneida Barrios Lamoth</a:t>
            </a:r>
          </a:p>
          <a:p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Laboratorio central de líquido cefalorraquídeo (LABCEL)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Facultad de Ciencias Médicas Miguel Enríquez</a:t>
            </a:r>
            <a:endParaRPr lang="x-none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1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taller alumnos ayudantes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3 Flecha izquierda"/>
          <p:cNvSpPr/>
          <p:nvPr/>
        </p:nvSpPr>
        <p:spPr>
          <a:xfrm rot="10800000">
            <a:off x="2758969" y="3370585"/>
            <a:ext cx="1019395" cy="4887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4138" y="3311223"/>
            <a:ext cx="2364828" cy="67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3600" b="1" dirty="0">
                <a:solidFill>
                  <a:prstClr val="white"/>
                </a:solidFill>
              </a:rPr>
              <a:t>RECURSOS</a:t>
            </a:r>
          </a:p>
        </p:txBody>
      </p:sp>
      <p:sp>
        <p:nvSpPr>
          <p:cNvPr id="6" name="5 Flecha izquierda"/>
          <p:cNvSpPr/>
          <p:nvPr/>
        </p:nvSpPr>
        <p:spPr>
          <a:xfrm>
            <a:off x="5601389" y="3675679"/>
            <a:ext cx="1182414" cy="52026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799393" y="3557752"/>
            <a:ext cx="4062196" cy="67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3600" b="1" dirty="0">
                <a:solidFill>
                  <a:prstClr val="white"/>
                </a:solidFill>
              </a:rPr>
              <a:t>  </a:t>
            </a:r>
            <a:r>
              <a:rPr lang="es-ES" sz="3200" b="1" dirty="0">
                <a:solidFill>
                  <a:prstClr val="white"/>
                </a:solidFill>
              </a:rPr>
              <a:t>RECURSO “ARCHIVO”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taller alumnos ayudantes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724836" y="675599"/>
            <a:ext cx="4332272" cy="67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3600" b="1" dirty="0">
                <a:solidFill>
                  <a:prstClr val="white"/>
                </a:solidFill>
              </a:rPr>
              <a:t>NOMBRE DEL VIDEO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07779" y="2737483"/>
            <a:ext cx="2756647" cy="67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3600" b="1" dirty="0">
                <a:solidFill>
                  <a:prstClr val="white"/>
                </a:solidFill>
              </a:rPr>
              <a:t>DESCRIPCIÓN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73197" y="5768789"/>
            <a:ext cx="1466038" cy="622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3600" b="1" dirty="0">
                <a:solidFill>
                  <a:prstClr val="white"/>
                </a:solidFill>
              </a:rPr>
              <a:t>VIDEO</a:t>
            </a:r>
          </a:p>
        </p:txBody>
      </p:sp>
      <p:sp>
        <p:nvSpPr>
          <p:cNvPr id="7" name="6 Flecha izquierda"/>
          <p:cNvSpPr/>
          <p:nvPr/>
        </p:nvSpPr>
        <p:spPr>
          <a:xfrm rot="10800000">
            <a:off x="4493640" y="2725126"/>
            <a:ext cx="1019395" cy="4887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8" name="7 Flecha izquierda"/>
          <p:cNvSpPr/>
          <p:nvPr/>
        </p:nvSpPr>
        <p:spPr>
          <a:xfrm rot="10800000">
            <a:off x="4695345" y="5858291"/>
            <a:ext cx="1019395" cy="4887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9" name="8 Flecha izquierda"/>
          <p:cNvSpPr/>
          <p:nvPr/>
        </p:nvSpPr>
        <p:spPr>
          <a:xfrm rot="16200000">
            <a:off x="5630426" y="1414549"/>
            <a:ext cx="574622" cy="4887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aller alumnos ayudante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95" y="-126621"/>
            <a:ext cx="12192000" cy="685465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97EEB75-DC7E-411C-920F-A975EB619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10" y="3126265"/>
            <a:ext cx="359695" cy="6178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81D48E6-90A8-4682-93F2-D7947675D037}"/>
              </a:ext>
            </a:extLst>
          </p:cNvPr>
          <p:cNvSpPr/>
          <p:nvPr/>
        </p:nvSpPr>
        <p:spPr>
          <a:xfrm>
            <a:off x="2132385" y="3744094"/>
            <a:ext cx="4045996" cy="72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01DBDC-470B-4258-AAD9-B09F78926C4B}"/>
              </a:ext>
            </a:extLst>
          </p:cNvPr>
          <p:cNvSpPr txBox="1"/>
          <p:nvPr/>
        </p:nvSpPr>
        <p:spPr>
          <a:xfrm>
            <a:off x="2132385" y="3744093"/>
            <a:ext cx="4045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Video incluido a través del recurso 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“archivo”</a:t>
            </a:r>
            <a:endParaRPr lang="es-CU" sz="20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B8EA0F-E766-41F6-B624-33D6E0094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716" y="2587351"/>
            <a:ext cx="384081" cy="8169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C22FE72-4437-4B18-845B-8FBCDC776859}"/>
              </a:ext>
            </a:extLst>
          </p:cNvPr>
          <p:cNvSpPr txBox="1"/>
          <p:nvPr/>
        </p:nvSpPr>
        <p:spPr>
          <a:xfrm>
            <a:off x="7542366" y="4072579"/>
            <a:ext cx="42723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VIDEO INCLUIDO EN LA ETIQUETA DENTRO DEL CURSO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213433-9025-4363-8B30-A3D2054CD819}"/>
              </a:ext>
            </a:extLst>
          </p:cNvPr>
          <p:cNvSpPr/>
          <p:nvPr/>
        </p:nvSpPr>
        <p:spPr>
          <a:xfrm>
            <a:off x="7207929" y="3404286"/>
            <a:ext cx="4361935" cy="727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911C6A-7338-4773-A782-E79837F6F728}"/>
              </a:ext>
            </a:extLst>
          </p:cNvPr>
          <p:cNvSpPr txBox="1"/>
          <p:nvPr/>
        </p:nvSpPr>
        <p:spPr>
          <a:xfrm>
            <a:off x="7338062" y="3447532"/>
            <a:ext cx="411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Video incluido a treves del recurso “etiqueta”</a:t>
            </a:r>
            <a:endParaRPr lang="es-C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A0723F-B427-408C-9A39-BBA7566B06EE}"/>
              </a:ext>
            </a:extLst>
          </p:cNvPr>
          <p:cNvSpPr txBox="1"/>
          <p:nvPr/>
        </p:nvSpPr>
        <p:spPr>
          <a:xfrm>
            <a:off x="239487" y="217717"/>
            <a:ext cx="114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Entrenamiento en Moodle para alumnos ayudantes                                  Facultad de Ciencias Médicas Miguel Enríquez</a:t>
            </a:r>
            <a:endParaRPr lang="x-non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EF76B87-6967-4E4D-BABC-7A4922A14C21}"/>
              </a:ext>
            </a:extLst>
          </p:cNvPr>
          <p:cNvCxnSpPr/>
          <p:nvPr/>
        </p:nvCxnSpPr>
        <p:spPr>
          <a:xfrm>
            <a:off x="239487" y="587049"/>
            <a:ext cx="1140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079376" y="1909482"/>
            <a:ext cx="168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45754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A0723F-B427-408C-9A39-BBA7566B06EE}"/>
              </a:ext>
            </a:extLst>
          </p:cNvPr>
          <p:cNvSpPr txBox="1"/>
          <p:nvPr/>
        </p:nvSpPr>
        <p:spPr>
          <a:xfrm>
            <a:off x="239487" y="217717"/>
            <a:ext cx="114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Entrenamiento en Moodle para alumnos ayudantes                                  Facultad de Ciencias Médicas Miguel Enríquez</a:t>
            </a:r>
            <a:endParaRPr lang="x-non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EF76B87-6967-4E4D-BABC-7A4922A14C21}"/>
              </a:ext>
            </a:extLst>
          </p:cNvPr>
          <p:cNvCxnSpPr/>
          <p:nvPr/>
        </p:nvCxnSpPr>
        <p:spPr>
          <a:xfrm>
            <a:off x="239487" y="587049"/>
            <a:ext cx="1140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55FA536-1717-4F98-871B-E0F62F2F07E0}"/>
              </a:ext>
            </a:extLst>
          </p:cNvPr>
          <p:cNvSpPr txBox="1"/>
          <p:nvPr/>
        </p:nvSpPr>
        <p:spPr>
          <a:xfrm>
            <a:off x="435429" y="1088571"/>
            <a:ext cx="11212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Existen tres métodos de subir un video a un curso virtual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Dos son a través del recurso “etiqueta”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La otra es a través del recurso “archivo”</a:t>
            </a:r>
            <a:endParaRPr lang="x-non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0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aller alumnos ayudantes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2 Flecha izquierda"/>
          <p:cNvSpPr/>
          <p:nvPr/>
        </p:nvSpPr>
        <p:spPr>
          <a:xfrm>
            <a:off x="5628283" y="4603522"/>
            <a:ext cx="1182414" cy="52026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37282" y="4556233"/>
            <a:ext cx="3997201" cy="63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6716106" y="4584345"/>
            <a:ext cx="3997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RECURSO “ETIQUETA”</a:t>
            </a:r>
          </a:p>
        </p:txBody>
      </p:sp>
      <p:sp>
        <p:nvSpPr>
          <p:cNvPr id="6" name="5 Flecha izquierda"/>
          <p:cNvSpPr/>
          <p:nvPr/>
        </p:nvSpPr>
        <p:spPr>
          <a:xfrm rot="10800000">
            <a:off x="2758969" y="3626078"/>
            <a:ext cx="1019395" cy="4887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4138" y="3405352"/>
            <a:ext cx="2364828" cy="67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3600" b="1" dirty="0">
                <a:solidFill>
                  <a:prstClr val="white"/>
                </a:solidFill>
              </a:rPr>
              <a:t>RECURSOS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A0723F-B427-408C-9A39-BBA7566B06EE}"/>
              </a:ext>
            </a:extLst>
          </p:cNvPr>
          <p:cNvSpPr txBox="1"/>
          <p:nvPr/>
        </p:nvSpPr>
        <p:spPr>
          <a:xfrm>
            <a:off x="239487" y="217717"/>
            <a:ext cx="114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Entrenamiento en Moodle para alumnos ayudantes                                  Facultad de Ciencias Médicas Miguel Enríquez</a:t>
            </a:r>
            <a:endParaRPr lang="x-non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EF76B87-6967-4E4D-BABC-7A4922A14C21}"/>
              </a:ext>
            </a:extLst>
          </p:cNvPr>
          <p:cNvCxnSpPr/>
          <p:nvPr/>
        </p:nvCxnSpPr>
        <p:spPr>
          <a:xfrm>
            <a:off x="239487" y="587049"/>
            <a:ext cx="1140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8AB6CF45-C73D-4C78-AE27-870BDE250EB2}"/>
              </a:ext>
            </a:extLst>
          </p:cNvPr>
          <p:cNvSpPr txBox="1"/>
          <p:nvPr/>
        </p:nvSpPr>
        <p:spPr>
          <a:xfrm>
            <a:off x="283020" y="956381"/>
            <a:ext cx="114082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1er método con etiqueta</a:t>
            </a:r>
          </a:p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El recurso etiqueta ofrece la posibilidad es subir el video al curso copiándolo desde la PC</a:t>
            </a:r>
          </a:p>
          <a:p>
            <a:endParaRPr lang="es-E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2do método con etiqueta</a:t>
            </a:r>
          </a:p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El recurso etiqueta da la posibilidad de grabar directamente un video desde una PC que tenga cámara y audio, e incluirlo directamente en el curso</a:t>
            </a:r>
          </a:p>
          <a:p>
            <a:endParaRPr lang="es-E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9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aller alumnos ayudantes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053" y="-171947"/>
            <a:ext cx="12192000" cy="6854653"/>
          </a:xfrm>
          <a:prstGeom prst="rect">
            <a:avLst/>
          </a:prstGeom>
        </p:spPr>
      </p:pic>
      <p:sp>
        <p:nvSpPr>
          <p:cNvPr id="3" name="2 Flecha arriba"/>
          <p:cNvSpPr/>
          <p:nvPr/>
        </p:nvSpPr>
        <p:spPr>
          <a:xfrm>
            <a:off x="8762041" y="706030"/>
            <a:ext cx="300942" cy="59030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805914" y="1284790"/>
            <a:ext cx="4236334" cy="63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1ER MÉTODO</a:t>
            </a:r>
          </a:p>
          <a:p>
            <a:pPr algn="ctr"/>
            <a:r>
              <a:rPr lang="es-ES" sz="2000" b="1" dirty="0"/>
              <a:t>BUSCAR VIDEO EN LA PC Y SUBIRLO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aller alumnos ayudantes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4 Flecha abajo"/>
          <p:cNvSpPr/>
          <p:nvPr/>
        </p:nvSpPr>
        <p:spPr>
          <a:xfrm>
            <a:off x="9641711" y="1076445"/>
            <a:ext cx="173617" cy="486138"/>
          </a:xfrm>
          <a:prstGeom prst="downArrow">
            <a:avLst>
              <a:gd name="adj1" fmla="val 7963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523544" y="358815"/>
            <a:ext cx="4178461" cy="79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2DO MÉTODO</a:t>
            </a:r>
          </a:p>
          <a:p>
            <a:pPr algn="ctr"/>
            <a:r>
              <a:rPr lang="es-ES" b="1" dirty="0"/>
              <a:t>GRABARLO DIRECTAMENTE DESDE LA PC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taller alumnos ayudante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3 Flecha arriba"/>
          <p:cNvSpPr/>
          <p:nvPr/>
        </p:nvSpPr>
        <p:spPr>
          <a:xfrm>
            <a:off x="7511970" y="4722471"/>
            <a:ext cx="324091" cy="65975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497975" y="5370653"/>
            <a:ext cx="4757195" cy="55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VIDEO UNA VEZ INCLUIDO EN LA ETIQUETA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aller alumnos ayudantes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52"/>
            <a:ext cx="12192000" cy="6854653"/>
          </a:xfrm>
          <a:prstGeom prst="rect">
            <a:avLst/>
          </a:prstGeom>
        </p:spPr>
      </p:pic>
      <p:sp>
        <p:nvSpPr>
          <p:cNvPr id="3" name="2 Flecha arriba"/>
          <p:cNvSpPr/>
          <p:nvPr/>
        </p:nvSpPr>
        <p:spPr>
          <a:xfrm>
            <a:off x="6389225" y="3483979"/>
            <a:ext cx="347241" cy="79865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467813" y="4051142"/>
            <a:ext cx="4224759" cy="81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VIDEO INCLUIDO EN LA ETIQUETA DENTRO DEL CURSO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A0723F-B427-408C-9A39-BBA7566B06EE}"/>
              </a:ext>
            </a:extLst>
          </p:cNvPr>
          <p:cNvSpPr txBox="1"/>
          <p:nvPr/>
        </p:nvSpPr>
        <p:spPr>
          <a:xfrm>
            <a:off x="239487" y="217717"/>
            <a:ext cx="114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Entrenamiento en Moodle para alumnos ayudantes                                  Facultad de Ciencias Médicas Miguel Enríquez</a:t>
            </a:r>
            <a:endParaRPr lang="x-non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EF76B87-6967-4E4D-BABC-7A4922A14C21}"/>
              </a:ext>
            </a:extLst>
          </p:cNvPr>
          <p:cNvCxnSpPr/>
          <p:nvPr/>
        </p:nvCxnSpPr>
        <p:spPr>
          <a:xfrm>
            <a:off x="239487" y="587049"/>
            <a:ext cx="11408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B41D7A5-9D82-469C-A61C-459A4C73D82D}"/>
              </a:ext>
            </a:extLst>
          </p:cNvPr>
          <p:cNvSpPr txBox="1"/>
          <p:nvPr/>
        </p:nvSpPr>
        <p:spPr>
          <a:xfrm>
            <a:off x="448876" y="1170535"/>
            <a:ext cx="1066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3er método mediante un recurso de archivo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Abres un recurso de un archivo: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Incluye el nombre del video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Pegas el video en el espacio donde va el archivo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Lo guardas 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Ya se puede ver en el curso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1702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297</Words>
  <Application>Microsoft Office PowerPoint</Application>
  <PresentationFormat>Panorámica</PresentationFormat>
  <Paragraphs>48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Peter</dc:creator>
  <cp:lastModifiedBy>Peter</cp:lastModifiedBy>
  <cp:revision>13</cp:revision>
  <dcterms:created xsi:type="dcterms:W3CDTF">2022-04-07T14:09:32Z</dcterms:created>
  <dcterms:modified xsi:type="dcterms:W3CDTF">2022-04-08T05:35:21Z</dcterms:modified>
</cp:coreProperties>
</file>