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  <p:sldId id="270" r:id="rId1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SV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4CB4F1-56EF-47BF-8CB5-519891C8F6FF}" type="datetimeFigureOut">
              <a:rPr lang="es-SV" smtClean="0"/>
              <a:t>27/10/2014</a:t>
            </a:fld>
            <a:endParaRPr lang="es-SV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SV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75EAAC-4E75-49F5-9AC9-45074D923428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dirty="0" smtClean="0"/>
              <a:t>Proceso salud enfermedad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 smtClean="0"/>
              <a:t>Introducción a la MGI. </a:t>
            </a:r>
          </a:p>
          <a:p>
            <a:r>
              <a:rPr lang="es-SV" dirty="0" smtClean="0"/>
              <a:t>Prof. Esperanza Martínez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Estado de bienestar físico, mental y social, con capacidad de funcionamiento y no únicamente la ausencia de enfermedad</a:t>
            </a:r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Década 80. Milton </a:t>
            </a:r>
            <a:r>
              <a:rPr lang="es-SV" dirty="0" err="1" smtClean="0"/>
              <a:t>Terris</a:t>
            </a:r>
            <a:endParaRPr lang="es-SV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Concepción dinámica en la cuál se interpreta la salud y la enfermedad como un continuo, cuyos extremos son la muerte y el óptimo de salud.</a:t>
            </a:r>
          </a:p>
          <a:p>
            <a:r>
              <a:rPr lang="es-SV" dirty="0" smtClean="0"/>
              <a:t>Salud positiva y pérdida de salud</a:t>
            </a:r>
          </a:p>
          <a:p>
            <a:pPr>
              <a:buNone/>
            </a:pPr>
            <a:r>
              <a:rPr lang="es-SV" dirty="0" smtClean="0"/>
              <a:t> </a:t>
            </a:r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Siglo XXI</a:t>
            </a:r>
            <a:endParaRPr lang="es-SV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SV" b="1" dirty="0" smtClean="0"/>
              <a:t>Salud colectiva</a:t>
            </a:r>
            <a:r>
              <a:rPr lang="es-SV" dirty="0" smtClean="0"/>
              <a:t>: conjunto articulado de prácticas técnicas, ideológicas, políticas y económicas desarrolladas en el ámbito académico, instituciones de salud, organizaciones de la sociedad civil y en institutos de investigación informadas por distintas corrientes de pensamiento resultantes de la adhesión ó critica de diversos proyectos de reforma en salud</a:t>
            </a:r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Siglo XXI. </a:t>
            </a:r>
            <a:r>
              <a:rPr lang="es-SV" dirty="0" err="1" smtClean="0"/>
              <a:t>Jairnilson</a:t>
            </a:r>
            <a:r>
              <a:rPr lang="es-SV" dirty="0" smtClean="0"/>
              <a:t> Silva </a:t>
            </a:r>
            <a:r>
              <a:rPr lang="es-SV" dirty="0" err="1" smtClean="0"/>
              <a:t>Paim</a:t>
            </a:r>
            <a:r>
              <a:rPr lang="es-SV" dirty="0" smtClean="0"/>
              <a:t>(OPS)</a:t>
            </a:r>
            <a:endParaRPr lang="es-S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Salud: es una forma de vivir autónoma y solidaria, consustancial con la cultura humana, dependiente y condicionante de las relaciones que se establecen con la naturaleza, la sociedad y el estado</a:t>
            </a:r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Siglo XXI. Edmundo Granda(1999)</a:t>
            </a:r>
            <a:endParaRPr lang="es-SV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CD-MGI\P-mgi\recursos_comp\bibliografia\complementaria\Tema III\Hacia una nueva conceptualización de la salud del grupo familiar y sus factores condicionantes_archivos\f01053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571480"/>
            <a:ext cx="6858047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Bibliografía: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Básica: Introducción a la </a:t>
            </a:r>
            <a:r>
              <a:rPr lang="es-SV" dirty="0" err="1" smtClean="0"/>
              <a:t>MGI:La</a:t>
            </a:r>
            <a:r>
              <a:rPr lang="es-SV" dirty="0" smtClean="0"/>
              <a:t> salud y la enfermedad.pág85- 91.</a:t>
            </a:r>
          </a:p>
          <a:p>
            <a:r>
              <a:rPr lang="es-SV" dirty="0" smtClean="0"/>
              <a:t>Complementaria: Revista cubana salud pública:¿A que llamamos salud pública, hoy?2004;30(2):148-59</a:t>
            </a:r>
            <a:endParaRPr lang="es-S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Definir como interactúa el proceso salud enfermedad en el hombre como ser </a:t>
            </a:r>
            <a:r>
              <a:rPr lang="es-SV" dirty="0" err="1" smtClean="0"/>
              <a:t>biopsicosocial</a:t>
            </a:r>
            <a:r>
              <a:rPr lang="es-SV" dirty="0" smtClean="0"/>
              <a:t>. </a:t>
            </a:r>
          </a:p>
          <a:p>
            <a:r>
              <a:rPr lang="es-SV" dirty="0" smtClean="0"/>
              <a:t>Conocer la salud, su concepto y evolución histórica</a:t>
            </a:r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Objetivos: </a:t>
            </a:r>
            <a:endParaRPr lang="es-S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Importantes categorías para la salud pública y la Medicina</a:t>
            </a:r>
          </a:p>
          <a:p>
            <a:r>
              <a:rPr lang="es-SV" dirty="0" smtClean="0"/>
              <a:t>Objeto de estudio y acción</a:t>
            </a:r>
          </a:p>
          <a:p>
            <a:r>
              <a:rPr lang="es-SV" dirty="0" smtClean="0"/>
              <a:t>Condicionamiento histórico social en su enfoque</a:t>
            </a:r>
          </a:p>
          <a:p>
            <a:r>
              <a:rPr lang="es-SV" dirty="0" smtClean="0"/>
              <a:t>Proyección de las estrategias </a:t>
            </a:r>
          </a:p>
          <a:p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Salud- Enfermedad</a:t>
            </a:r>
            <a:endParaRPr lang="es-SV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/>
              <a:t>Salud- enfermedad</a:t>
            </a:r>
            <a:endParaRPr lang="es-SV" dirty="0"/>
          </a:p>
        </p:txBody>
      </p:sp>
      <p:pic>
        <p:nvPicPr>
          <p:cNvPr id="8" name="Picture 2" descr="COLACH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357298"/>
            <a:ext cx="314325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CD-MGI\P-mgi\recursos_comp\doc_grales_asignatura\galeria_imagenes\Trasplan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643314"/>
            <a:ext cx="3500462" cy="2286016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1428735"/>
            <a:ext cx="3429024" cy="200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Conceptualización de la salud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Equilibrio entre los elementos que conforman la naturaleza: agua , aire, fuego y tierra, los cuales determinaban las características fundamentales de las personas.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Equilibrio resultante de la mezcla de sangre, pituita, bilis amarilla y bilis negra.</a:t>
            </a:r>
          </a:p>
          <a:p>
            <a:r>
              <a:rPr lang="es-SV" dirty="0" smtClean="0"/>
              <a:t>Factores externos e internos del ambiente incidían en la ausencia de salud ó enfermedad</a:t>
            </a:r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Salud(</a:t>
            </a:r>
            <a:r>
              <a:rPr lang="es-SV" dirty="0" err="1" smtClean="0"/>
              <a:t>H</a:t>
            </a:r>
            <a:r>
              <a:rPr lang="es-SV" dirty="0" err="1" smtClean="0"/>
              <a:t>ipocrátes</a:t>
            </a:r>
            <a:r>
              <a:rPr lang="es-SV" dirty="0" smtClean="0"/>
              <a:t>)</a:t>
            </a:r>
            <a:endParaRPr lang="es-S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Ausencia de dolor y posibilidad de funcionar bien en la sociedad.</a:t>
            </a:r>
          </a:p>
          <a:p>
            <a:r>
              <a:rPr lang="es-SV" dirty="0" smtClean="0"/>
              <a:t>Siglo XIX(burguesía):</a:t>
            </a:r>
          </a:p>
          <a:p>
            <a:r>
              <a:rPr lang="es-SV" dirty="0" smtClean="0"/>
              <a:t>Definiciones de salud con enfoque anatómico, fisiopatológico, etiopatológico, epidemiológico.</a:t>
            </a:r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Salud (Galeno)</a:t>
            </a:r>
            <a:endParaRPr lang="es-S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Completo estado de bienestar físico, mental y social y no solamente la ausencia de </a:t>
            </a:r>
            <a:r>
              <a:rPr lang="es-SV" dirty="0" err="1" smtClean="0"/>
              <a:t>enefermedad</a:t>
            </a:r>
            <a:r>
              <a:rPr lang="es-SV" dirty="0" smtClean="0"/>
              <a:t>.</a:t>
            </a:r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Salud(siglo XX)</a:t>
            </a:r>
            <a:endParaRPr lang="es-SV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Salud como resultante de la interacción de:</a:t>
            </a:r>
          </a:p>
          <a:p>
            <a:r>
              <a:rPr lang="es-SV" dirty="0" smtClean="0"/>
              <a:t>Biología humana</a:t>
            </a:r>
          </a:p>
          <a:p>
            <a:r>
              <a:rPr lang="es-SV" dirty="0" smtClean="0"/>
              <a:t>Medio ambiente</a:t>
            </a:r>
          </a:p>
          <a:p>
            <a:r>
              <a:rPr lang="es-SV" dirty="0" smtClean="0"/>
              <a:t>Estilo y modo de vida</a:t>
            </a:r>
          </a:p>
          <a:p>
            <a:r>
              <a:rPr lang="es-SV" dirty="0" smtClean="0"/>
              <a:t>Organización de los servicios de salud</a:t>
            </a:r>
          </a:p>
          <a:p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Década 70. Mark </a:t>
            </a:r>
            <a:r>
              <a:rPr lang="es-SV" dirty="0" err="1" smtClean="0"/>
              <a:t>Lalonde</a:t>
            </a:r>
            <a:endParaRPr lang="es-SV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400</Words>
  <Application>Microsoft Office PowerPoint</Application>
  <PresentationFormat>Presentación en pantalla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Concurrencia</vt:lpstr>
      <vt:lpstr>Proceso salud enfermedad</vt:lpstr>
      <vt:lpstr>Objetivos: </vt:lpstr>
      <vt:lpstr>Salud- Enfermedad</vt:lpstr>
      <vt:lpstr>Salud- enfermedad</vt:lpstr>
      <vt:lpstr>Conceptualización de la salud</vt:lpstr>
      <vt:lpstr>Salud(Hipocrátes)</vt:lpstr>
      <vt:lpstr>Salud (Galeno)</vt:lpstr>
      <vt:lpstr>Salud(siglo XX)</vt:lpstr>
      <vt:lpstr>Década 70. Mark Lalonde</vt:lpstr>
      <vt:lpstr>Década 80. Milton Terris</vt:lpstr>
      <vt:lpstr>Siglo XXI</vt:lpstr>
      <vt:lpstr>Siglo XXI. Jairnilson Silva Paim(OPS)</vt:lpstr>
      <vt:lpstr>Siglo XXI. Edmundo Granda(1999)</vt:lpstr>
      <vt:lpstr>Diapositiva 14</vt:lpstr>
      <vt:lpstr>Bibliografía: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salud enfermedad</dc:title>
  <dc:creator> </dc:creator>
  <cp:lastModifiedBy> </cp:lastModifiedBy>
  <cp:revision>7</cp:revision>
  <dcterms:created xsi:type="dcterms:W3CDTF">2014-10-28T01:50:57Z</dcterms:created>
  <dcterms:modified xsi:type="dcterms:W3CDTF">2014-10-28T03:01:11Z</dcterms:modified>
</cp:coreProperties>
</file>