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7074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1278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431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0307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2011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4488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7936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9451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8097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7156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8895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DCB83-6F7A-4457-9262-F13AA2FD8BA7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CF5C0-98C2-44E5-A454-98F2ED8D8A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1506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6064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UNIVERSIDAD DE CIENCIAS MÉDICAS DE LA HABANA</a:t>
            </a:r>
          </a:p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FACULTAD DE ESTOMATOLOGÍA</a:t>
            </a:r>
          </a:p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ENSEÑANZA TÉCNICA</a:t>
            </a:r>
          </a:p>
          <a:p>
            <a:pPr algn="ctr"/>
            <a:r>
              <a:rPr lang="es-E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CURSO </a:t>
            </a:r>
            <a:r>
              <a:rPr lang="es-E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2020-2021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03648" y="3284984"/>
            <a:ext cx="66826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Asignatura : PRÓTESIS PARCIAL REMOVIBLE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28515" y="5291916"/>
            <a:ext cx="6486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Profesor.  LIC. YUSDEL CRESPO  FROMETA</a:t>
            </a:r>
            <a:endParaRPr lang="es-E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694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630736" y="3244334"/>
            <a:ext cx="35445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Procedimiento: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499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7584" y="3244334"/>
            <a:ext cx="78277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Colado con máquina de inducción 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85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627784" y="3244334"/>
            <a:ext cx="35445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Procedimiento: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870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72325" y="3244334"/>
            <a:ext cx="8448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Arenado de estructuras de cromo- cobalto</a:t>
            </a:r>
            <a:endParaRPr lang="es-ES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535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483768" y="836712"/>
            <a:ext cx="37839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Primer Arenado: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2967335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Objetivo: Retirar los restos de investimento y óxidos de las estructuras de cromo-cobalto recién coladas.</a:t>
            </a:r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053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613317" y="3059668"/>
            <a:ext cx="3801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Procedimientos: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89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700808"/>
            <a:ext cx="896448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Rebajado:</a:t>
            </a:r>
          </a:p>
          <a:p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 objetivo es alisar o desbastar la superficie de la estructura recién colada  por medio de materiales abrasivos.</a:t>
            </a:r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332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627784" y="3244334"/>
            <a:ext cx="3801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Procedimientos: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854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916832"/>
            <a:ext cx="89644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Segundo arenado:</a:t>
            </a: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Objetivo: Eliminar de la estructura todas las rayas dejadas por las diferentes piedras en el proceso de rebajado. </a:t>
            </a:r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548680"/>
            <a:ext cx="9144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Pulido Electrolítico de estructuras de cromo-cobalto:</a:t>
            </a:r>
          </a:p>
          <a:p>
            <a:pPr algn="just"/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Objetivo: Limpiar y pulir las superficies de las estructuras de cromo-cobalto de cualquier impureza dejada por los pasos anteriores mediante la electrolisis. </a:t>
            </a:r>
          </a:p>
          <a:p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75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700808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Tema 9 </a:t>
            </a:r>
          </a:p>
          <a:p>
            <a:pPr algn="ctr"/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Revestido, colado, rebajado y pulido de las estructuras metálicas</a:t>
            </a:r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09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627784" y="3244334"/>
            <a:ext cx="3801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Procedimientos: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484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484784"/>
            <a:ext cx="878497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Pulido de estructuras de cromo- cobalto:</a:t>
            </a:r>
          </a:p>
          <a:p>
            <a:pPr algn="just"/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 objetivo es obtener el máximo grado de alisamiento y pulido que proporcione el brillo final de la estructura.</a:t>
            </a:r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652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771800" y="3244334"/>
            <a:ext cx="38010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Procedimientos:</a:t>
            </a:r>
            <a:endParaRPr lang="es-E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61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2636912"/>
            <a:ext cx="82089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endParaRPr lang="es-ES" dirty="0" smtClean="0"/>
          </a:p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Material de apoyo a la especialidad  Págs. 229 – 233</a:t>
            </a:r>
          </a:p>
          <a:p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-Normas Técnicas  Págs. 117 – 126</a:t>
            </a:r>
          </a:p>
          <a:p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E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Applegate</a:t>
            </a:r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Pág. 291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844447" y="980728"/>
            <a:ext cx="34551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Bibliografía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41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542285"/>
            <a:ext cx="9144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Sumario:</a:t>
            </a:r>
          </a:p>
          <a:p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Revestido. Concepto. Objetivo. Consideraciones técnicas.</a:t>
            </a: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Calentamiento del molde y crisol, tiempo y función.</a:t>
            </a: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-Colado. Concepto. Historia. Principios en que se fundamenta.</a:t>
            </a: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-Arenados. Tipos. Objetivos.</a:t>
            </a: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-Rebajado de las estructuras metálicas. </a:t>
            </a: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-Baño electrolítico y ultrasónico. Objetivos. Consideraciones técnicas</a:t>
            </a:r>
          </a:p>
          <a:p>
            <a:pPr algn="just"/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-Pulido. Objetivo. Consideraciones técnicas.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24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124744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Revestido:</a:t>
            </a: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Consiste en formar el molde para el colado de la estructura de cromo-cobalto por la técnica de la cera perdida y permite efectuar el colado.</a:t>
            </a: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 objetivo es formar la cámara de moldeo o vacío que será ocupada por el metal.</a:t>
            </a: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544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3105835"/>
            <a:ext cx="89644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Preparación del modelo de investimento para el revestido:</a:t>
            </a:r>
            <a:endParaRPr lang="es-ES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54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3105835"/>
            <a:ext cx="86764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Calentamiento del molde y crisol, tiempo y función:</a:t>
            </a:r>
            <a:endParaRPr lang="es-ES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51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268760"/>
            <a:ext cx="91440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Colado:</a:t>
            </a: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Fundición de un metal por medios mecánicos o eléctricos, llenando la cámara de moldeo o vacío dejada por el patrón de cera.</a:t>
            </a:r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170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166843"/>
            <a:ext cx="896448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Colado con centrífuga de cuerda</a:t>
            </a:r>
          </a:p>
          <a:p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Esta máquina está formada por:</a:t>
            </a:r>
          </a:p>
        </p:txBody>
      </p:sp>
    </p:spTree>
    <p:extLst>
      <p:ext uri="{BB962C8B-B14F-4D97-AF65-F5344CB8AC3E}">
        <p14:creationId xmlns:p14="http://schemas.microsoft.com/office/powerpoint/2010/main" xmlns="" val="349441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443841"/>
            <a:ext cx="896448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Fundentes: </a:t>
            </a: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Sustancia que promueve el flujo de la aleación limpiando las superficies y eliminando los óxidos del metal.</a:t>
            </a:r>
          </a:p>
          <a:p>
            <a:endParaRPr lang="es-ES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dividen en:</a:t>
            </a:r>
          </a:p>
        </p:txBody>
      </p:sp>
    </p:spTree>
    <p:extLst>
      <p:ext uri="{BB962C8B-B14F-4D97-AF65-F5344CB8AC3E}">
        <p14:creationId xmlns:p14="http://schemas.microsoft.com/office/powerpoint/2010/main" xmlns="" val="502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403</Words>
  <Application>Microsoft Office PowerPoint</Application>
  <PresentationFormat>Presentación en pantalla (4:3)</PresentationFormat>
  <Paragraphs>70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somatoprotesis</dc:creator>
  <cp:lastModifiedBy>Centor</cp:lastModifiedBy>
  <cp:revision>6</cp:revision>
  <dcterms:created xsi:type="dcterms:W3CDTF">2016-04-26T18:58:54Z</dcterms:created>
  <dcterms:modified xsi:type="dcterms:W3CDTF">2002-01-01T05:22:29Z</dcterms:modified>
</cp:coreProperties>
</file>