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7074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1278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31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307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2011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4488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7936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9451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8097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7156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889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CB83-6F7A-4457-9262-F13AA2FD8BA7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F5C0-98C2-44E5-A454-98F2ED8D8A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150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6064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UNIVERSIDAD DE CIENCIAS MÉDICAS DE LA HABANA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FACULTAD DE ESTOMATOLOGÍA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ENSEÑANZA TÉCNICA</a:t>
            </a:r>
          </a:p>
          <a:p>
            <a:pPr algn="ctr"/>
            <a:r>
              <a:rPr lang="es-E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CURSO </a:t>
            </a:r>
            <a:r>
              <a:rPr lang="es-E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2020-2021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03648" y="3284984"/>
            <a:ext cx="6682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Asignatura : PRÓTESIS PARCIAL REMOVIBLE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28515" y="5291916"/>
            <a:ext cx="6486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Profesor.  LIC. YUSDEL CRESPO  FROMETA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9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30736" y="3244334"/>
            <a:ext cx="3544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Procedimiento: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9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3244334"/>
            <a:ext cx="782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Colado con máquina de inducción 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5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27784" y="3244334"/>
            <a:ext cx="3544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Procedimiento: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7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72325" y="3244334"/>
            <a:ext cx="8448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Arenado de estructuras de cromo- cobalto</a:t>
            </a:r>
            <a:endParaRPr lang="es-E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3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83768" y="836712"/>
            <a:ext cx="3783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Primer Arenado: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2967335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Objetivo: Retirar los restos de investimento y óxidos de las estructuras de cromo-cobalto recién coladas.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5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13317" y="3059668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Procedimientos: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9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700808"/>
            <a:ext cx="89644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Rebajado:</a:t>
            </a: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 objetivo es alisar o desbastar la superficie de la estructura recién colada  por medio de materiales abrasivos.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32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27784" y="3244334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Procedimientos: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5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916832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Segundo arenado: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Objetivo: Eliminar de la estructura todas las rayas dejadas por las diferentes piedras en el proceso de rebajado. 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4868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Pulido Electrolítico de estructuras de cromo-cobalto:</a:t>
            </a:r>
          </a:p>
          <a:p>
            <a:pPr algn="just"/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Objetivo: Limpiar y pulir las superficies de las estructuras de cromo-cobalto de cualquier impureza dejada por los pasos anteriores mediante la electrolisis. </a:t>
            </a:r>
          </a:p>
          <a:p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70080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Tema 9 </a:t>
            </a:r>
          </a:p>
          <a:p>
            <a:pPr algn="ctr"/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Revestido, colado, rebajado y pulido de las estructuras metálicas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9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27784" y="3244334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Procedimientos: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8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484784"/>
            <a:ext cx="878497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Pulido de estructuras de cromo- cobalto:</a:t>
            </a:r>
          </a:p>
          <a:p>
            <a:pPr algn="just"/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 objetivo es obtener el máximo grado de alisamiento y pulido que proporcione el brillo final de la estructura.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5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71800" y="3244334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Procedimientos: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6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2636912"/>
            <a:ext cx="82089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 smtClean="0"/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Material de apoyo a la especialidad  Págs. 229 – 233</a:t>
            </a: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-Normas Técnicas  Págs. 117 – 126</a:t>
            </a: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Applegate</a:t>
            </a:r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Pág. 291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44447" y="980728"/>
            <a:ext cx="345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Bibliografía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4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42285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Sumario:</a:t>
            </a:r>
          </a:p>
          <a:p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Revestido. Concepto. Objetivo. Consideraciones técnicas.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Calentamiento del molde y crisol, tiempo y función.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-Colado. Concepto. Historia. Principios en que se fundamenta.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-Arenados. Tipos. Objetivos.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-Rebajado de las estructuras metálicas. 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-Baño electrolítico y ultrasónico. Objetivos. Consideraciones técnicas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-Pulido. Objetivo. Consideraciones técnicas.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4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12474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Revestido: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Consiste en formar el molde para el colado de la estructura de cromo-cobalto por la técnica de la cera perdida y permite efectuar el colado.</a:t>
            </a: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 objetivo es formar la cámara de moldeo o vacío que será ocupada por el metal.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44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105835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Preparación del modelo de investimento para el revestido:</a:t>
            </a:r>
            <a:endParaRPr lang="es-E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105835"/>
            <a:ext cx="8676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Calentamiento del molde y crisol, tiempo y función:</a:t>
            </a:r>
            <a:endParaRPr lang="es-E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5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268760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Colado: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Fundición de un metal por medios mecánicos o eléctricos, llenando la cámara de moldeo o vacío dejada por el patrón de cera.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70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166843"/>
            <a:ext cx="89644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Colado con centrífuga de cuerda</a:t>
            </a: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Esta máquina está formada por:</a:t>
            </a:r>
          </a:p>
        </p:txBody>
      </p:sp>
    </p:spTree>
    <p:extLst>
      <p:ext uri="{BB962C8B-B14F-4D97-AF65-F5344CB8AC3E}">
        <p14:creationId xmlns:p14="http://schemas.microsoft.com/office/powerpoint/2010/main" xmlns="" val="34944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443841"/>
            <a:ext cx="89644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Fundentes: 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Sustancia que promueve el flujo de la aleación limpiando las superficies y eliminando los óxidos del metal.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 dividen en:</a:t>
            </a:r>
          </a:p>
        </p:txBody>
      </p:sp>
    </p:spTree>
    <p:extLst>
      <p:ext uri="{BB962C8B-B14F-4D97-AF65-F5344CB8AC3E}">
        <p14:creationId xmlns:p14="http://schemas.microsoft.com/office/powerpoint/2010/main" xmlns="" val="50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403</Words>
  <Application>Microsoft Office PowerPoint</Application>
  <PresentationFormat>Presentación en pantalla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somatoprotesis</dc:creator>
  <cp:lastModifiedBy>Centor</cp:lastModifiedBy>
  <cp:revision>6</cp:revision>
  <dcterms:created xsi:type="dcterms:W3CDTF">2016-04-26T18:58:54Z</dcterms:created>
  <dcterms:modified xsi:type="dcterms:W3CDTF">2002-01-01T05:22:29Z</dcterms:modified>
</cp:coreProperties>
</file>