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7" r:id="rId3"/>
  </p:sldMasterIdLst>
  <p:notesMasterIdLst>
    <p:notesMasterId r:id="rId18"/>
  </p:notesMasterIdLst>
  <p:sldIdLst>
    <p:sldId id="307" r:id="rId4"/>
    <p:sldId id="293" r:id="rId5"/>
    <p:sldId id="306" r:id="rId6"/>
    <p:sldId id="308" r:id="rId7"/>
    <p:sldId id="315" r:id="rId8"/>
    <p:sldId id="326" r:id="rId9"/>
    <p:sldId id="309" r:id="rId10"/>
    <p:sldId id="321" r:id="rId11"/>
    <p:sldId id="316" r:id="rId12"/>
    <p:sldId id="318" r:id="rId13"/>
    <p:sldId id="320" r:id="rId14"/>
    <p:sldId id="312" r:id="rId15"/>
    <p:sldId id="313" r:id="rId16"/>
    <p:sldId id="314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82258" autoAdjust="0"/>
  </p:normalViewPr>
  <p:slideViewPr>
    <p:cSldViewPr>
      <p:cViewPr varScale="1">
        <p:scale>
          <a:sx n="74" d="100"/>
          <a:sy n="74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595E81-D2BB-4E5E-8B77-AA6590C22412}" type="doc">
      <dgm:prSet loTypeId="urn:microsoft.com/office/officeart/2005/8/layout/venn1" loCatId="relationship" qsTypeId="urn:microsoft.com/office/officeart/2005/8/quickstyle/simple5" qsCatId="simple" csTypeId="urn:microsoft.com/office/officeart/2005/8/colors/colorful5" csCatId="colorful" phldr="1"/>
      <dgm:spPr/>
    </dgm:pt>
    <dgm:pt modelId="{D733FCC3-9075-417F-A606-2D04954745E5}">
      <dgm:prSet phldrT="[Texto]" custT="1"/>
      <dgm:spPr/>
      <dgm:t>
        <a:bodyPr/>
        <a:lstStyle/>
        <a:p>
          <a:r>
            <a:rPr lang="es-ES" sz="2800" dirty="0" smtClean="0">
              <a:latin typeface="Arial" pitchFamily="34" charset="0"/>
              <a:cs typeface="Arial" pitchFamily="34" charset="0"/>
            </a:rPr>
            <a:t>Aborígenes</a:t>
          </a:r>
          <a:endParaRPr lang="es-ES" sz="2800" dirty="0">
            <a:latin typeface="Arial" pitchFamily="34" charset="0"/>
            <a:cs typeface="Arial" pitchFamily="34" charset="0"/>
          </a:endParaRPr>
        </a:p>
      </dgm:t>
    </dgm:pt>
    <dgm:pt modelId="{9A457649-EC83-4704-A02C-6C5EBC446051}" type="parTrans" cxnId="{32CE335F-9DD2-4E8F-8B21-CE82B66A2123}">
      <dgm:prSet/>
      <dgm:spPr/>
      <dgm:t>
        <a:bodyPr/>
        <a:lstStyle/>
        <a:p>
          <a:endParaRPr lang="es-ES" sz="3200">
            <a:latin typeface="Arial" pitchFamily="34" charset="0"/>
            <a:cs typeface="Arial" pitchFamily="34" charset="0"/>
          </a:endParaRPr>
        </a:p>
      </dgm:t>
    </dgm:pt>
    <dgm:pt modelId="{9296E6C1-1EB9-413E-BFCC-2B8CAC0DF923}" type="sibTrans" cxnId="{32CE335F-9DD2-4E8F-8B21-CE82B66A2123}">
      <dgm:prSet/>
      <dgm:spPr/>
      <dgm:t>
        <a:bodyPr/>
        <a:lstStyle/>
        <a:p>
          <a:endParaRPr lang="es-ES" sz="3200">
            <a:latin typeface="Arial" pitchFamily="34" charset="0"/>
            <a:cs typeface="Arial" pitchFamily="34" charset="0"/>
          </a:endParaRPr>
        </a:p>
      </dgm:t>
    </dgm:pt>
    <dgm:pt modelId="{6C49C5ED-891D-43A0-971C-737582651DB0}">
      <dgm:prSet phldrT="[Texto]" custT="1"/>
      <dgm:spPr/>
      <dgm:t>
        <a:bodyPr/>
        <a:lstStyle/>
        <a:p>
          <a:r>
            <a:rPr lang="es-ES" sz="3200" dirty="0" smtClean="0">
              <a:latin typeface="Arial" pitchFamily="34" charset="0"/>
              <a:cs typeface="Arial" pitchFamily="34" charset="0"/>
            </a:rPr>
            <a:t>Africanos</a:t>
          </a:r>
          <a:endParaRPr lang="es-ES" sz="3200" dirty="0">
            <a:latin typeface="Arial" pitchFamily="34" charset="0"/>
            <a:cs typeface="Arial" pitchFamily="34" charset="0"/>
          </a:endParaRPr>
        </a:p>
      </dgm:t>
    </dgm:pt>
    <dgm:pt modelId="{C90C5096-81DD-4154-83A0-342C25C8B22B}" type="parTrans" cxnId="{1917644D-3786-4713-B4D1-2A47CA88F158}">
      <dgm:prSet/>
      <dgm:spPr/>
      <dgm:t>
        <a:bodyPr/>
        <a:lstStyle/>
        <a:p>
          <a:endParaRPr lang="es-ES" sz="3200">
            <a:latin typeface="Arial" pitchFamily="34" charset="0"/>
            <a:cs typeface="Arial" pitchFamily="34" charset="0"/>
          </a:endParaRPr>
        </a:p>
      </dgm:t>
    </dgm:pt>
    <dgm:pt modelId="{FA3BC199-4153-4D39-A24D-380399D693EA}" type="sibTrans" cxnId="{1917644D-3786-4713-B4D1-2A47CA88F158}">
      <dgm:prSet/>
      <dgm:spPr/>
      <dgm:t>
        <a:bodyPr/>
        <a:lstStyle/>
        <a:p>
          <a:endParaRPr lang="es-ES" sz="3200">
            <a:latin typeface="Arial" pitchFamily="34" charset="0"/>
            <a:cs typeface="Arial" pitchFamily="34" charset="0"/>
          </a:endParaRPr>
        </a:p>
      </dgm:t>
    </dgm:pt>
    <dgm:pt modelId="{EA3C9ABA-DC1D-41E4-8ABB-4B30DE6CCB13}">
      <dgm:prSet phldrT="[Texto]" custT="1"/>
      <dgm:spPr/>
      <dgm:t>
        <a:bodyPr/>
        <a:lstStyle/>
        <a:p>
          <a:r>
            <a:rPr lang="es-ES" sz="2800" dirty="0" smtClean="0">
              <a:latin typeface="Arial" pitchFamily="34" charset="0"/>
              <a:cs typeface="Arial" pitchFamily="34" charset="0"/>
            </a:rPr>
            <a:t>Españoles</a:t>
          </a:r>
          <a:endParaRPr lang="es-ES" sz="2800" dirty="0">
            <a:latin typeface="Arial" pitchFamily="34" charset="0"/>
            <a:cs typeface="Arial" pitchFamily="34" charset="0"/>
          </a:endParaRPr>
        </a:p>
      </dgm:t>
    </dgm:pt>
    <dgm:pt modelId="{FD5D9880-1CCC-400C-BC5D-49F64D33B559}" type="parTrans" cxnId="{A8A9171A-D86A-4C37-BAA9-2C86AB530F0E}">
      <dgm:prSet/>
      <dgm:spPr/>
      <dgm:t>
        <a:bodyPr/>
        <a:lstStyle/>
        <a:p>
          <a:endParaRPr lang="es-ES" sz="3200">
            <a:latin typeface="Arial" pitchFamily="34" charset="0"/>
            <a:cs typeface="Arial" pitchFamily="34" charset="0"/>
          </a:endParaRPr>
        </a:p>
      </dgm:t>
    </dgm:pt>
    <dgm:pt modelId="{40C88A41-F839-4CEC-93F1-AFB1207AE2F9}" type="sibTrans" cxnId="{A8A9171A-D86A-4C37-BAA9-2C86AB530F0E}">
      <dgm:prSet/>
      <dgm:spPr/>
      <dgm:t>
        <a:bodyPr/>
        <a:lstStyle/>
        <a:p>
          <a:endParaRPr lang="es-ES" sz="3200">
            <a:latin typeface="Arial" pitchFamily="34" charset="0"/>
            <a:cs typeface="Arial" pitchFamily="34" charset="0"/>
          </a:endParaRPr>
        </a:p>
      </dgm:t>
    </dgm:pt>
    <dgm:pt modelId="{EC6E6E61-E5C2-4947-81CB-BC606DAAA859}" type="pres">
      <dgm:prSet presAssocID="{B0595E81-D2BB-4E5E-8B77-AA6590C22412}" presName="compositeShape" presStyleCnt="0">
        <dgm:presLayoutVars>
          <dgm:chMax val="7"/>
          <dgm:dir/>
          <dgm:resizeHandles val="exact"/>
        </dgm:presLayoutVars>
      </dgm:prSet>
      <dgm:spPr/>
    </dgm:pt>
    <dgm:pt modelId="{B1B4ECA7-4852-4413-9A6A-881D6064A755}" type="pres">
      <dgm:prSet presAssocID="{D733FCC3-9075-417F-A606-2D04954745E5}" presName="circ1" presStyleLbl="vennNode1" presStyleIdx="0" presStyleCnt="3" custLinFactNeighborX="0" custLinFactNeighborY="1042"/>
      <dgm:spPr/>
      <dgm:t>
        <a:bodyPr/>
        <a:lstStyle/>
        <a:p>
          <a:endParaRPr lang="es-ES"/>
        </a:p>
      </dgm:t>
    </dgm:pt>
    <dgm:pt modelId="{D6695136-4167-4ED5-8E08-FF8D8BDDD68E}" type="pres">
      <dgm:prSet presAssocID="{D733FCC3-9075-417F-A606-2D04954745E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608219A-9760-41D9-81F3-BB299CCC1007}" type="pres">
      <dgm:prSet presAssocID="{6C49C5ED-891D-43A0-971C-737582651DB0}" presName="circ2" presStyleLbl="vennNode1" presStyleIdx="1" presStyleCnt="3" custScaleX="109432"/>
      <dgm:spPr/>
      <dgm:t>
        <a:bodyPr/>
        <a:lstStyle/>
        <a:p>
          <a:endParaRPr lang="es-ES"/>
        </a:p>
      </dgm:t>
    </dgm:pt>
    <dgm:pt modelId="{1AD6E91F-4005-456A-AD59-10E7D026BBEB}" type="pres">
      <dgm:prSet presAssocID="{6C49C5ED-891D-43A0-971C-737582651DB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7F8654D-BCC4-426D-92EE-F61BD3C5912D}" type="pres">
      <dgm:prSet presAssocID="{EA3C9ABA-DC1D-41E4-8ABB-4B30DE6CCB13}" presName="circ3" presStyleLbl="vennNode1" presStyleIdx="2" presStyleCnt="3" custScaleX="109432"/>
      <dgm:spPr/>
      <dgm:t>
        <a:bodyPr/>
        <a:lstStyle/>
        <a:p>
          <a:endParaRPr lang="es-ES"/>
        </a:p>
      </dgm:t>
    </dgm:pt>
    <dgm:pt modelId="{213D3794-F56D-4E62-8239-215DC0A6315C}" type="pres">
      <dgm:prSet presAssocID="{EA3C9ABA-DC1D-41E4-8ABB-4B30DE6CCB13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1F033AB-39BF-4418-ADD8-5D463D6B6D0B}" type="presOf" srcId="{B0595E81-D2BB-4E5E-8B77-AA6590C22412}" destId="{EC6E6E61-E5C2-4947-81CB-BC606DAAA859}" srcOrd="0" destOrd="0" presId="urn:microsoft.com/office/officeart/2005/8/layout/venn1"/>
    <dgm:cxn modelId="{6E5AD169-D7AC-4DD6-86AE-DB96E0DDEEB7}" type="presOf" srcId="{D733FCC3-9075-417F-A606-2D04954745E5}" destId="{D6695136-4167-4ED5-8E08-FF8D8BDDD68E}" srcOrd="1" destOrd="0" presId="urn:microsoft.com/office/officeart/2005/8/layout/venn1"/>
    <dgm:cxn modelId="{0278A08C-6F12-4010-83A2-14EF59A1DC77}" type="presOf" srcId="{6C49C5ED-891D-43A0-971C-737582651DB0}" destId="{1AD6E91F-4005-456A-AD59-10E7D026BBEB}" srcOrd="1" destOrd="0" presId="urn:microsoft.com/office/officeart/2005/8/layout/venn1"/>
    <dgm:cxn modelId="{A8A9171A-D86A-4C37-BAA9-2C86AB530F0E}" srcId="{B0595E81-D2BB-4E5E-8B77-AA6590C22412}" destId="{EA3C9ABA-DC1D-41E4-8ABB-4B30DE6CCB13}" srcOrd="2" destOrd="0" parTransId="{FD5D9880-1CCC-400C-BC5D-49F64D33B559}" sibTransId="{40C88A41-F839-4CEC-93F1-AFB1207AE2F9}"/>
    <dgm:cxn modelId="{1917644D-3786-4713-B4D1-2A47CA88F158}" srcId="{B0595E81-D2BB-4E5E-8B77-AA6590C22412}" destId="{6C49C5ED-891D-43A0-971C-737582651DB0}" srcOrd="1" destOrd="0" parTransId="{C90C5096-81DD-4154-83A0-342C25C8B22B}" sibTransId="{FA3BC199-4153-4D39-A24D-380399D693EA}"/>
    <dgm:cxn modelId="{32CE335F-9DD2-4E8F-8B21-CE82B66A2123}" srcId="{B0595E81-D2BB-4E5E-8B77-AA6590C22412}" destId="{D733FCC3-9075-417F-A606-2D04954745E5}" srcOrd="0" destOrd="0" parTransId="{9A457649-EC83-4704-A02C-6C5EBC446051}" sibTransId="{9296E6C1-1EB9-413E-BFCC-2B8CAC0DF923}"/>
    <dgm:cxn modelId="{A8FC2FA2-E4E3-4387-BEDC-CB462A7B50AA}" type="presOf" srcId="{EA3C9ABA-DC1D-41E4-8ABB-4B30DE6CCB13}" destId="{213D3794-F56D-4E62-8239-215DC0A6315C}" srcOrd="1" destOrd="0" presId="urn:microsoft.com/office/officeart/2005/8/layout/venn1"/>
    <dgm:cxn modelId="{4CB24E5C-ABB9-4F31-9D1E-38C69CE09829}" type="presOf" srcId="{D733FCC3-9075-417F-A606-2D04954745E5}" destId="{B1B4ECA7-4852-4413-9A6A-881D6064A755}" srcOrd="0" destOrd="0" presId="urn:microsoft.com/office/officeart/2005/8/layout/venn1"/>
    <dgm:cxn modelId="{8F808EEC-05C8-4C23-8650-D4319C8DF80F}" type="presOf" srcId="{6C49C5ED-891D-43A0-971C-737582651DB0}" destId="{E608219A-9760-41D9-81F3-BB299CCC1007}" srcOrd="0" destOrd="0" presId="urn:microsoft.com/office/officeart/2005/8/layout/venn1"/>
    <dgm:cxn modelId="{2178EE4D-E539-4193-A7D4-88194E50539E}" type="presOf" srcId="{EA3C9ABA-DC1D-41E4-8ABB-4B30DE6CCB13}" destId="{A7F8654D-BCC4-426D-92EE-F61BD3C5912D}" srcOrd="0" destOrd="0" presId="urn:microsoft.com/office/officeart/2005/8/layout/venn1"/>
    <dgm:cxn modelId="{A458DCC7-168A-4684-8E78-226908167946}" type="presParOf" srcId="{EC6E6E61-E5C2-4947-81CB-BC606DAAA859}" destId="{B1B4ECA7-4852-4413-9A6A-881D6064A755}" srcOrd="0" destOrd="0" presId="urn:microsoft.com/office/officeart/2005/8/layout/venn1"/>
    <dgm:cxn modelId="{980F3F52-A4DB-429B-B32A-2781786EEDA3}" type="presParOf" srcId="{EC6E6E61-E5C2-4947-81CB-BC606DAAA859}" destId="{D6695136-4167-4ED5-8E08-FF8D8BDDD68E}" srcOrd="1" destOrd="0" presId="urn:microsoft.com/office/officeart/2005/8/layout/venn1"/>
    <dgm:cxn modelId="{ECCEBED4-6AA1-48D5-A66F-4ACE0B8F6826}" type="presParOf" srcId="{EC6E6E61-E5C2-4947-81CB-BC606DAAA859}" destId="{E608219A-9760-41D9-81F3-BB299CCC1007}" srcOrd="2" destOrd="0" presId="urn:microsoft.com/office/officeart/2005/8/layout/venn1"/>
    <dgm:cxn modelId="{6BAFBE04-434C-4EEC-A8F6-46FC5B59F3CE}" type="presParOf" srcId="{EC6E6E61-E5C2-4947-81CB-BC606DAAA859}" destId="{1AD6E91F-4005-456A-AD59-10E7D026BBEB}" srcOrd="3" destOrd="0" presId="urn:microsoft.com/office/officeart/2005/8/layout/venn1"/>
    <dgm:cxn modelId="{41BD9FEF-F2BA-47CD-A55C-01310DFA0CC4}" type="presParOf" srcId="{EC6E6E61-E5C2-4947-81CB-BC606DAAA859}" destId="{A7F8654D-BCC4-426D-92EE-F61BD3C5912D}" srcOrd="4" destOrd="0" presId="urn:microsoft.com/office/officeart/2005/8/layout/venn1"/>
    <dgm:cxn modelId="{F2078595-4FA5-46E1-9A42-5CE55D6F456F}" type="presParOf" srcId="{EC6E6E61-E5C2-4947-81CB-BC606DAAA859}" destId="{213D3794-F56D-4E62-8239-215DC0A6315C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B4ECA7-4852-4413-9A6A-881D6064A755}">
      <dsp:nvSpPr>
        <dsp:cNvPr id="0" name=""/>
        <dsp:cNvSpPr/>
      </dsp:nvSpPr>
      <dsp:spPr>
        <a:xfrm>
          <a:off x="2800386" y="154452"/>
          <a:ext cx="2628826" cy="2628826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>
              <a:latin typeface="Arial" pitchFamily="34" charset="0"/>
              <a:cs typeface="Arial" pitchFamily="34" charset="0"/>
            </a:rPr>
            <a:t>Aborígenes</a:t>
          </a:r>
          <a:endParaRPr lang="es-ES" sz="2800" kern="1200" dirty="0">
            <a:latin typeface="Arial" pitchFamily="34" charset="0"/>
            <a:cs typeface="Arial" pitchFamily="34" charset="0"/>
          </a:endParaRPr>
        </a:p>
      </dsp:txBody>
      <dsp:txXfrm>
        <a:off x="3150896" y="614496"/>
        <a:ext cx="1927806" cy="1182971"/>
      </dsp:txXfrm>
    </dsp:sp>
    <dsp:sp modelId="{E608219A-9760-41D9-81F3-BB299CCC1007}">
      <dsp:nvSpPr>
        <dsp:cNvPr id="0" name=""/>
        <dsp:cNvSpPr/>
      </dsp:nvSpPr>
      <dsp:spPr>
        <a:xfrm>
          <a:off x="3624979" y="1770076"/>
          <a:ext cx="2876777" cy="2628826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alpha val="50000"/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alpha val="50000"/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>
              <a:latin typeface="Arial" pitchFamily="34" charset="0"/>
              <a:cs typeface="Arial" pitchFamily="34" charset="0"/>
            </a:rPr>
            <a:t>Africanos</a:t>
          </a:r>
          <a:endParaRPr lang="es-ES" sz="3200" kern="1200" dirty="0">
            <a:latin typeface="Arial" pitchFamily="34" charset="0"/>
            <a:cs typeface="Arial" pitchFamily="34" charset="0"/>
          </a:endParaRPr>
        </a:p>
      </dsp:txBody>
      <dsp:txXfrm>
        <a:off x="4504793" y="2449190"/>
        <a:ext cx="1726066" cy="1445854"/>
      </dsp:txXfrm>
    </dsp:sp>
    <dsp:sp modelId="{A7F8654D-BCC4-426D-92EE-F61BD3C5912D}">
      <dsp:nvSpPr>
        <dsp:cNvPr id="0" name=""/>
        <dsp:cNvSpPr/>
      </dsp:nvSpPr>
      <dsp:spPr>
        <a:xfrm>
          <a:off x="1727843" y="1770076"/>
          <a:ext cx="2876777" cy="2628826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alpha val="50000"/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alpha val="50000"/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>
              <a:latin typeface="Arial" pitchFamily="34" charset="0"/>
              <a:cs typeface="Arial" pitchFamily="34" charset="0"/>
            </a:rPr>
            <a:t>Españoles</a:t>
          </a:r>
          <a:endParaRPr lang="es-ES" sz="2800" kern="1200" dirty="0">
            <a:latin typeface="Arial" pitchFamily="34" charset="0"/>
            <a:cs typeface="Arial" pitchFamily="34" charset="0"/>
          </a:endParaRPr>
        </a:p>
      </dsp:txBody>
      <dsp:txXfrm>
        <a:off x="1998739" y="2449190"/>
        <a:ext cx="1726066" cy="14458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7B2B6-4181-4E8B-8A55-0D38E541E536}" type="datetimeFigureOut">
              <a:rPr lang="es-ES" smtClean="0"/>
              <a:pPr/>
              <a:t>05/04/2023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64D973-DBB6-44A4-AEAA-E8ED3E87949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9872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05/04/2023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05/04/2023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05/04/2023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05/04/2023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122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05/04/2023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217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05/04/2023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973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05/04/2023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4844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05/04/2023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4225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05/04/2023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8447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05/04/2023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536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05/04/2023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701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05/04/2023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05/04/2023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7840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05/04/2023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5309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05/04/2023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4625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ítulo y diagrama u organi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SmartArt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7032F65-0C20-45FC-BD19-43F3D71464E0}" type="slidenum">
              <a:rPr lang="es-ES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9603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05/04/2023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5931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05/04/2023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0145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05/04/2023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5303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05/04/2023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2525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05/04/2023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0525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05/04/2023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42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05/04/2023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05/04/2023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7193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05/04/2023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4964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05/04/2023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2814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05/04/2023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3177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05/04/2023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59432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ítulo y diagrama u organi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SmartArt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7032F65-0C20-45FC-BD19-43F3D71464E0}" type="slidenum">
              <a:rPr lang="es-ES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285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05/04/2023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05/04/2023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05/04/2023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05/04/2023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05/04/2023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05/04/2023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05/04/2023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05/04/2023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42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05/04/2023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454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531"/>
            <a:ext cx="8229600" cy="679269"/>
          </a:xfrm>
        </p:spPr>
        <p:txBody>
          <a:bodyPr>
            <a:normAutofit/>
          </a:bodyPr>
          <a:lstStyle/>
          <a:p>
            <a:r>
              <a:rPr lang="es-ES" sz="28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Tiempo electivo </a:t>
            </a:r>
            <a:endParaRPr lang="es-MX" sz="28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0669" y="701041"/>
            <a:ext cx="8229600" cy="2514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0" lvl="0" indent="0" algn="ctr">
              <a:spcBef>
                <a:spcPts val="0"/>
              </a:spcBef>
              <a:buNone/>
            </a:pPr>
            <a:endParaRPr lang="es-ES" sz="2800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s-ES" sz="28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s-ES" sz="2800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s-ES" sz="5100" b="1" i="1" spc="50" dirty="0" smtClean="0">
                <a:ln w="1143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“La </a:t>
            </a:r>
            <a:r>
              <a:rPr lang="es-ES" sz="5100" b="1" i="1" spc="50" dirty="0">
                <a:ln w="1143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religión en el mundo contemporáneo,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es-ES" sz="5100" b="1" i="1" spc="50" dirty="0" smtClean="0">
                <a:ln w="1143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 </a:t>
            </a:r>
            <a:r>
              <a:rPr lang="es-ES" sz="5100" b="1" i="1" spc="50" dirty="0">
                <a:ln w="1143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relación con el proceso </a:t>
            </a:r>
            <a:r>
              <a:rPr lang="es-ES" sz="5100" b="1" i="1" spc="50" dirty="0" smtClean="0">
                <a:ln w="1143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salud-enfermedad”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es-ES" sz="3500" b="1" i="1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s-ES" sz="2800" b="1" spc="50" dirty="0" smtClean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s-ES" sz="2800" b="1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s-ES" sz="2400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s-ES" sz="24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s-ES" sz="2400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s-ES" sz="24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s-ES" sz="42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MSc</a:t>
            </a:r>
            <a:r>
              <a:rPr lang="es-ES" sz="42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Inés Treto Bravo. Profesora </a:t>
            </a:r>
            <a:r>
              <a:rPr lang="es-ES" sz="42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Auxiliar   </a:t>
            </a:r>
            <a:endParaRPr lang="es-MX" sz="4200" dirty="0"/>
          </a:p>
        </p:txBody>
      </p:sp>
    </p:spTree>
    <p:extLst>
      <p:ext uri="{BB962C8B-B14F-4D97-AF65-F5344CB8AC3E}">
        <p14:creationId xmlns:p14="http://schemas.microsoft.com/office/powerpoint/2010/main" val="2193821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Rectangle 2"/>
          <p:cNvGrpSpPr>
            <a:grpSpLocks noGrp="1" noChangeAspect="1"/>
          </p:cNvGrpSpPr>
          <p:nvPr/>
        </p:nvGrpSpPr>
        <p:grpSpPr bwMode="auto">
          <a:xfrm>
            <a:off x="539750" y="0"/>
            <a:ext cx="9144000" cy="6858000"/>
            <a:chOff x="227" y="0"/>
            <a:chExt cx="5760" cy="4320"/>
          </a:xfrm>
        </p:grpSpPr>
        <p:sp>
          <p:nvSpPr>
            <p:cNvPr id="15363" name="AutoShape 3"/>
            <p:cNvSpPr>
              <a:spLocks noChangeAspect="1" noChangeArrowheads="1" noTextEdit="1"/>
            </p:cNvSpPr>
            <p:nvPr/>
          </p:nvSpPr>
          <p:spPr bwMode="auto">
            <a:xfrm>
              <a:off x="227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>
                <a:solidFill>
                  <a:prstClr val="black"/>
                </a:solidFill>
              </a:endParaRPr>
            </a:p>
          </p:txBody>
        </p:sp>
        <p:sp>
          <p:nvSpPr>
            <p:cNvPr id="15364" name="_s11268"/>
            <p:cNvSpPr>
              <a:spLocks noChangeArrowheads="1" noTextEdit="1"/>
            </p:cNvSpPr>
            <p:nvPr/>
          </p:nvSpPr>
          <p:spPr bwMode="auto">
            <a:xfrm>
              <a:off x="2297" y="733"/>
              <a:ext cx="1620" cy="1620"/>
            </a:xfrm>
            <a:prstGeom prst="ellipse">
              <a:avLst/>
            </a:prstGeom>
            <a:solidFill>
              <a:srgbClr val="0399FF">
                <a:alpha val="50000"/>
              </a:srgbClr>
            </a:solidFill>
            <a:ln w="9525">
              <a:solidFill>
                <a:srgbClr val="4B595B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>
                <a:solidFill>
                  <a:prstClr val="black"/>
                </a:solidFill>
              </a:endParaRPr>
            </a:p>
          </p:txBody>
        </p:sp>
        <p:sp>
          <p:nvSpPr>
            <p:cNvPr id="15365" name="_s11269"/>
            <p:cNvSpPr>
              <a:spLocks noChangeArrowheads="1"/>
            </p:cNvSpPr>
            <p:nvPr/>
          </p:nvSpPr>
          <p:spPr bwMode="auto">
            <a:xfrm>
              <a:off x="2549" y="166"/>
              <a:ext cx="1116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s-ES" sz="3600" b="1" dirty="0">
                  <a:solidFill>
                    <a:prstClr val="black"/>
                  </a:solidFill>
                  <a:latin typeface="Times New Roman" pitchFamily="18" charset="0"/>
                </a:rPr>
                <a:t>MÚLTIPLES ÉTNIAS AFRICANAS</a:t>
              </a:r>
            </a:p>
          </p:txBody>
        </p:sp>
        <p:sp>
          <p:nvSpPr>
            <p:cNvPr id="15366" name="_s11270"/>
            <p:cNvSpPr>
              <a:spLocks noChangeArrowheads="1" noTextEdit="1"/>
            </p:cNvSpPr>
            <p:nvPr/>
          </p:nvSpPr>
          <p:spPr bwMode="auto">
            <a:xfrm>
              <a:off x="2914" y="1350"/>
              <a:ext cx="1620" cy="1620"/>
            </a:xfrm>
            <a:prstGeom prst="ellipse">
              <a:avLst/>
            </a:prstGeom>
            <a:solidFill>
              <a:srgbClr val="F60802">
                <a:alpha val="50000"/>
              </a:srgbClr>
            </a:solidFill>
            <a:ln w="9525">
              <a:solidFill>
                <a:srgbClr val="F60802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>
                <a:solidFill>
                  <a:prstClr val="black"/>
                </a:solidFill>
              </a:endParaRPr>
            </a:p>
          </p:txBody>
        </p:sp>
        <p:sp>
          <p:nvSpPr>
            <p:cNvPr id="15367" name="_s11271"/>
            <p:cNvSpPr>
              <a:spLocks noChangeArrowheads="1"/>
            </p:cNvSpPr>
            <p:nvPr/>
          </p:nvSpPr>
          <p:spPr bwMode="auto">
            <a:xfrm>
              <a:off x="4696" y="1958"/>
              <a:ext cx="1116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s-ES_tradnl" sz="360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368" name="_s11272"/>
            <p:cNvSpPr>
              <a:spLocks noChangeArrowheads="1" noTextEdit="1"/>
            </p:cNvSpPr>
            <p:nvPr/>
          </p:nvSpPr>
          <p:spPr bwMode="auto">
            <a:xfrm>
              <a:off x="2297" y="1967"/>
              <a:ext cx="1620" cy="1620"/>
            </a:xfrm>
            <a:prstGeom prst="ellipse">
              <a:avLst/>
            </a:prstGeom>
            <a:solidFill>
              <a:srgbClr val="F1FD09">
                <a:alpha val="50000"/>
              </a:srgbClr>
            </a:solidFill>
            <a:ln w="9525">
              <a:solidFill>
                <a:srgbClr val="F1FD09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>
                <a:solidFill>
                  <a:prstClr val="black"/>
                </a:solidFill>
              </a:endParaRPr>
            </a:p>
          </p:txBody>
        </p:sp>
        <p:sp>
          <p:nvSpPr>
            <p:cNvPr id="15369" name="_s11273"/>
            <p:cNvSpPr>
              <a:spLocks noChangeArrowheads="1"/>
            </p:cNvSpPr>
            <p:nvPr/>
          </p:nvSpPr>
          <p:spPr bwMode="auto">
            <a:xfrm>
              <a:off x="2549" y="3749"/>
              <a:ext cx="1116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s-ES_tradnl" sz="360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370" name="_s11274"/>
            <p:cNvSpPr>
              <a:spLocks noChangeArrowheads="1" noTextEdit="1"/>
            </p:cNvSpPr>
            <p:nvPr/>
          </p:nvSpPr>
          <p:spPr bwMode="auto">
            <a:xfrm>
              <a:off x="1680" y="1350"/>
              <a:ext cx="1620" cy="1620"/>
            </a:xfrm>
            <a:prstGeom prst="ellipse">
              <a:avLst/>
            </a:prstGeom>
            <a:solidFill>
              <a:srgbClr val="01BD0A">
                <a:alpha val="50000"/>
              </a:srgbClr>
            </a:solidFill>
            <a:ln w="9525">
              <a:solidFill>
                <a:srgbClr val="01BD0A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s-ES">
                <a:solidFill>
                  <a:prstClr val="black"/>
                </a:solidFill>
              </a:endParaRPr>
            </a:p>
          </p:txBody>
        </p:sp>
        <p:sp>
          <p:nvSpPr>
            <p:cNvPr id="15371" name="_s11275"/>
            <p:cNvSpPr>
              <a:spLocks noChangeArrowheads="1"/>
            </p:cNvSpPr>
            <p:nvPr/>
          </p:nvSpPr>
          <p:spPr bwMode="auto">
            <a:xfrm>
              <a:off x="402" y="1958"/>
              <a:ext cx="1116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s-ES_tradnl" sz="360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</p:grp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5003800" y="2781300"/>
            <a:ext cx="22320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" sz="4800" b="1" dirty="0" err="1">
                <a:solidFill>
                  <a:prstClr val="black"/>
                </a:solidFill>
                <a:latin typeface="Times New Roman" pitchFamily="18" charset="0"/>
              </a:rPr>
              <a:t>Lucumí</a:t>
            </a:r>
            <a:endParaRPr lang="es-ES" sz="4800" b="1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3132138" y="2420938"/>
            <a:ext cx="20281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" sz="4800" b="1" dirty="0">
                <a:solidFill>
                  <a:prstClr val="black"/>
                </a:solidFill>
                <a:latin typeface="Times New Roman" pitchFamily="18" charset="0"/>
              </a:rPr>
              <a:t>Arará</a:t>
            </a:r>
            <a:r>
              <a:rPr lang="es-ES" sz="4800" b="1" dirty="0">
                <a:solidFill>
                  <a:prstClr val="white"/>
                </a:solidFill>
                <a:latin typeface="Times New Roman" pitchFamily="18" charset="0"/>
              </a:rPr>
              <a:t>s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3635375" y="1341438"/>
            <a:ext cx="1800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" sz="4400" dirty="0">
                <a:solidFill>
                  <a:prstClr val="black"/>
                </a:solidFill>
                <a:latin typeface="Times New Roman" pitchFamily="18" charset="0"/>
              </a:rPr>
              <a:t>Congo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3708400" y="3644900"/>
            <a:ext cx="28889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" sz="4800" b="1" dirty="0">
                <a:solidFill>
                  <a:prstClr val="black"/>
                </a:solidFill>
                <a:latin typeface="Times New Roman" pitchFamily="18" charset="0"/>
              </a:rPr>
              <a:t>Mandinga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3348038" y="4508500"/>
            <a:ext cx="2487612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" sz="4800" b="1" dirty="0">
                <a:solidFill>
                  <a:prstClr val="black"/>
                </a:solidFill>
                <a:latin typeface="Times New Roman" pitchFamily="18" charset="0"/>
              </a:rPr>
              <a:t>Carabalí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2484438" y="3089275"/>
            <a:ext cx="178446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s-ES" sz="4400" b="1" dirty="0">
                <a:solidFill>
                  <a:prstClr val="black"/>
                </a:solidFill>
                <a:latin typeface="Times New Roman" pitchFamily="18" charset="0"/>
              </a:rPr>
              <a:t>Ganga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1331913" y="981075"/>
            <a:ext cx="698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s-ES_tradnl" sz="32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1042988" y="5805488"/>
            <a:ext cx="77771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s-ES" sz="3600" b="1">
              <a:solidFill>
                <a:prstClr val="white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600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362200" y="381000"/>
            <a:ext cx="2438400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Etnias Africanas</a:t>
            </a:r>
            <a:endParaRPr lang="es-E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Users\Norma\Desktop\250px-Kwarastatedrumme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76200"/>
            <a:ext cx="1874846" cy="3071834"/>
          </a:xfrm>
          <a:prstGeom prst="rect">
            <a:avLst/>
          </a:prstGeom>
          <a:noFill/>
        </p:spPr>
      </p:pic>
      <p:sp>
        <p:nvSpPr>
          <p:cNvPr id="6" name="5 Rectángulo"/>
          <p:cNvSpPr/>
          <p:nvPr/>
        </p:nvSpPr>
        <p:spPr>
          <a:xfrm>
            <a:off x="3352800" y="990600"/>
            <a:ext cx="5029200" cy="15696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Aportan a nuestra cultura no solo el mestizaje de etnias, sino elementos religiosos, artísticos, lingüísticos  y sociales. </a:t>
            </a:r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7" name="6 Elipse"/>
          <p:cNvSpPr/>
          <p:nvPr/>
        </p:nvSpPr>
        <p:spPr>
          <a:xfrm>
            <a:off x="2209800" y="2819400"/>
            <a:ext cx="2286000" cy="9144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Sudanesa</a:t>
            </a:r>
            <a:endParaRPr lang="es-E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Elipse"/>
          <p:cNvSpPr/>
          <p:nvPr/>
        </p:nvSpPr>
        <p:spPr>
          <a:xfrm>
            <a:off x="6324600" y="2819400"/>
            <a:ext cx="2286000" cy="9144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Bantú</a:t>
            </a:r>
            <a:endParaRPr lang="es-E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Elipse"/>
          <p:cNvSpPr/>
          <p:nvPr/>
        </p:nvSpPr>
        <p:spPr>
          <a:xfrm>
            <a:off x="1447800" y="4419600"/>
            <a:ext cx="3733800" cy="9144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Yoruba o </a:t>
            </a:r>
            <a:r>
              <a:rPr lang="es-ES" sz="2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Lucumí</a:t>
            </a:r>
            <a:endParaRPr lang="es-E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Flecha abajo"/>
          <p:cNvSpPr/>
          <p:nvPr/>
        </p:nvSpPr>
        <p:spPr>
          <a:xfrm>
            <a:off x="2819400" y="3810000"/>
            <a:ext cx="990600" cy="60960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black"/>
              </a:solidFill>
            </a:endParaRPr>
          </a:p>
        </p:txBody>
      </p:sp>
      <p:sp>
        <p:nvSpPr>
          <p:cNvPr id="11" name="10 Flecha abajo"/>
          <p:cNvSpPr/>
          <p:nvPr/>
        </p:nvSpPr>
        <p:spPr>
          <a:xfrm>
            <a:off x="6934200" y="3810000"/>
            <a:ext cx="990600" cy="60960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black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524000" y="6107668"/>
            <a:ext cx="377191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Ritos de la Santería ,el fon o Arará</a:t>
            </a:r>
            <a:endParaRPr lang="es-E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6195994" y="4495800"/>
            <a:ext cx="2643206" cy="14773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Congos</a:t>
            </a:r>
            <a:r>
              <a:rPr lang="es-ES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 Paleros y </a:t>
            </a:r>
            <a:r>
              <a:rPr lang="es-ES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Efik</a:t>
            </a:r>
            <a:r>
              <a:rPr lang="es-ES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de la sociedad secreta </a:t>
            </a:r>
            <a:r>
              <a:rPr lang="es-ES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Abakúa</a:t>
            </a:r>
            <a:r>
              <a:rPr lang="es-ES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 Traída por los carabalíes del Sur de Nigeria </a:t>
            </a:r>
            <a:endParaRPr lang="es-E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Flecha abajo"/>
          <p:cNvSpPr/>
          <p:nvPr/>
        </p:nvSpPr>
        <p:spPr>
          <a:xfrm>
            <a:off x="2819400" y="5410200"/>
            <a:ext cx="990600" cy="60960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21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33800" cy="639762"/>
          </a:xfr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es-ES" sz="3200" b="1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Yoruba o </a:t>
            </a:r>
            <a:r>
              <a:rPr lang="es-ES" sz="3200" b="1" dirty="0" err="1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lucumí</a:t>
            </a:r>
            <a:endParaRPr lang="es-ES" sz="3200" b="1" dirty="0">
              <a:solidFill>
                <a:srgbClr val="0070C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s-E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s-E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Sistema religioso con aspectos similares al santoral católico.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 culto es a los </a:t>
            </a:r>
            <a:r>
              <a:rPr lang="es-E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s-E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richas</a:t>
            </a:r>
            <a:r>
              <a:rPr lang="es-E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(mayor importancia a los guerreros)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También se les denomina complejo </a:t>
            </a:r>
            <a:r>
              <a:rPr lang="es-E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Ocha-Ifá</a:t>
            </a:r>
            <a:r>
              <a:rPr lang="es-E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 de mayor desarrollo.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Utilizan la casa templo(presencia del </a:t>
            </a:r>
            <a:r>
              <a:rPr lang="es-E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legguá</a:t>
            </a:r>
            <a:r>
              <a:rPr lang="es-E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Representación del santo (jícaras, soperas, muñecas)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Proceso de iniciación complejo.</a:t>
            </a:r>
          </a:p>
          <a:p>
            <a:pPr>
              <a:buFont typeface="Wingdings" pitchFamily="2" charset="2"/>
              <a:buChar char="q"/>
            </a:pPr>
            <a:endParaRPr lang="es-MX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22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Congos</a:t>
            </a:r>
            <a:r>
              <a:rPr lang="es-E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–Regla de </a:t>
            </a:r>
            <a:r>
              <a:rPr lang="es-E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ocha</a:t>
            </a:r>
            <a:endParaRPr lang="es-MX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600" y="2057400"/>
            <a:ext cx="8305800" cy="419099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Base fundamental animista.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 le conoce como paleros(objeto de culto es el palo de monte) , brujeros.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Tienen tres reglas: </a:t>
            </a:r>
            <a:r>
              <a:rPr lang="es-E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Mayombe</a:t>
            </a: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Kimbisa</a:t>
            </a: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Briyumba</a:t>
            </a: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Deidades:(Zarabanda, Siete Rayos, </a:t>
            </a:r>
            <a:r>
              <a:rPr lang="es-E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Asambia</a:t>
            </a: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Shola</a:t>
            </a: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Mama </a:t>
            </a:r>
            <a:r>
              <a:rPr lang="es-E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canata</a:t>
            </a: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….)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Objeto de culto la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s-E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ganga</a:t>
            </a: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Font typeface="Wingdings" pitchFamily="2" charset="2"/>
              <a:buChar char="q"/>
            </a:pPr>
            <a:endParaRPr lang="es-MX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89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Sociedad secreta </a:t>
            </a:r>
            <a:r>
              <a:rPr lang="es-E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E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bakúa</a:t>
            </a:r>
            <a:endParaRPr lang="es-MX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Objeto de culto la palma real.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Tienen requisitos para pertenecer a la misma.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Membresía limitada(Tienen trece plazas.)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Solidaridad cómplice.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Justicia por cuenta propia.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 ceremonia de iniciación es parecida al bautizo.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7845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4572000" y="335756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6006631" y="1609585"/>
            <a:ext cx="3049702" cy="1000132"/>
            <a:chOff x="144" y="1248"/>
            <a:chExt cx="5452" cy="1816"/>
          </a:xfrm>
          <a:solidFill>
            <a:srgbClr val="00B050"/>
          </a:solidFill>
        </p:grpSpPr>
        <p:grpSp>
          <p:nvGrpSpPr>
            <p:cNvPr id="9" name="Group 22"/>
            <p:cNvGrpSpPr>
              <a:grpSpLocks/>
            </p:cNvGrpSpPr>
            <p:nvPr/>
          </p:nvGrpSpPr>
          <p:grpSpPr bwMode="auto">
            <a:xfrm>
              <a:off x="144" y="1248"/>
              <a:ext cx="5452" cy="1816"/>
              <a:chOff x="144" y="1248"/>
              <a:chExt cx="5452" cy="1816"/>
            </a:xfrm>
            <a:grpFill/>
          </p:grpSpPr>
          <p:grpSp>
            <p:nvGrpSpPr>
              <p:cNvPr id="11" name="Group 23"/>
              <p:cNvGrpSpPr>
                <a:grpSpLocks/>
              </p:cNvGrpSpPr>
              <p:nvPr/>
            </p:nvGrpSpPr>
            <p:grpSpPr bwMode="auto">
              <a:xfrm>
                <a:off x="144" y="1248"/>
                <a:ext cx="5452" cy="1816"/>
                <a:chOff x="144" y="1248"/>
                <a:chExt cx="5452" cy="1816"/>
              </a:xfrm>
              <a:grpFill/>
            </p:grpSpPr>
            <p:grpSp>
              <p:nvGrpSpPr>
                <p:cNvPr id="13" name="Group 24"/>
                <p:cNvGrpSpPr>
                  <a:grpSpLocks/>
                </p:cNvGrpSpPr>
                <p:nvPr/>
              </p:nvGrpSpPr>
              <p:grpSpPr bwMode="auto">
                <a:xfrm>
                  <a:off x="144" y="1248"/>
                  <a:ext cx="5452" cy="1816"/>
                  <a:chOff x="144" y="1248"/>
                  <a:chExt cx="5452" cy="1816"/>
                </a:xfrm>
                <a:grpFill/>
              </p:grpSpPr>
              <p:grpSp>
                <p:nvGrpSpPr>
                  <p:cNvPr id="15" name="Group 25"/>
                  <p:cNvGrpSpPr>
                    <a:grpSpLocks/>
                  </p:cNvGrpSpPr>
                  <p:nvPr/>
                </p:nvGrpSpPr>
                <p:grpSpPr bwMode="auto">
                  <a:xfrm>
                    <a:off x="144" y="1248"/>
                    <a:ext cx="5452" cy="1816"/>
                    <a:chOff x="144" y="1248"/>
                    <a:chExt cx="5452" cy="1816"/>
                  </a:xfrm>
                  <a:grpFill/>
                </p:grpSpPr>
                <p:grpSp>
                  <p:nvGrpSpPr>
                    <p:cNvPr id="17" name="Group 2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4" y="1248"/>
                      <a:ext cx="5452" cy="1816"/>
                      <a:chOff x="144" y="1248"/>
                      <a:chExt cx="5452" cy="1816"/>
                    </a:xfrm>
                    <a:grpFill/>
                  </p:grpSpPr>
                  <p:sp>
                    <p:nvSpPr>
                      <p:cNvPr id="19" name="Freeform 2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48" y="1392"/>
                        <a:ext cx="3148" cy="1672"/>
                      </a:xfrm>
                      <a:custGeom>
                        <a:avLst/>
                        <a:gdLst>
                          <a:gd name="T0" fmla="*/ 592 w 3148"/>
                          <a:gd name="T1" fmla="*/ 768 h 1672"/>
                          <a:gd name="T2" fmla="*/ 784 w 3148"/>
                          <a:gd name="T3" fmla="*/ 704 h 1672"/>
                          <a:gd name="T4" fmla="*/ 872 w 3148"/>
                          <a:gd name="T5" fmla="*/ 800 h 1672"/>
                          <a:gd name="T6" fmla="*/ 944 w 3148"/>
                          <a:gd name="T7" fmla="*/ 1016 h 1672"/>
                          <a:gd name="T8" fmla="*/ 984 w 3148"/>
                          <a:gd name="T9" fmla="*/ 1088 h 1672"/>
                          <a:gd name="T10" fmla="*/ 1208 w 3148"/>
                          <a:gd name="T11" fmla="*/ 1192 h 1672"/>
                          <a:gd name="T12" fmla="*/ 1592 w 3148"/>
                          <a:gd name="T13" fmla="*/ 1240 h 1672"/>
                          <a:gd name="T14" fmla="*/ 1568 w 3148"/>
                          <a:gd name="T15" fmla="*/ 1416 h 1672"/>
                          <a:gd name="T16" fmla="*/ 1464 w 3148"/>
                          <a:gd name="T17" fmla="*/ 1520 h 1672"/>
                          <a:gd name="T18" fmla="*/ 1376 w 3148"/>
                          <a:gd name="T19" fmla="*/ 1576 h 1672"/>
                          <a:gd name="T20" fmla="*/ 1368 w 3148"/>
                          <a:gd name="T21" fmla="*/ 1672 h 1672"/>
                          <a:gd name="T22" fmla="*/ 1552 w 3148"/>
                          <a:gd name="T23" fmla="*/ 1640 h 1672"/>
                          <a:gd name="T24" fmla="*/ 1792 w 3148"/>
                          <a:gd name="T25" fmla="*/ 1592 h 1672"/>
                          <a:gd name="T26" fmla="*/ 2216 w 3148"/>
                          <a:gd name="T27" fmla="*/ 1568 h 1672"/>
                          <a:gd name="T28" fmla="*/ 2624 w 3148"/>
                          <a:gd name="T29" fmla="*/ 1544 h 1672"/>
                          <a:gd name="T30" fmla="*/ 2760 w 3148"/>
                          <a:gd name="T31" fmla="*/ 1552 h 1672"/>
                          <a:gd name="T32" fmla="*/ 3128 w 3148"/>
                          <a:gd name="T33" fmla="*/ 1424 h 1672"/>
                          <a:gd name="T34" fmla="*/ 3048 w 3148"/>
                          <a:gd name="T35" fmla="*/ 1384 h 1672"/>
                          <a:gd name="T36" fmla="*/ 2872 w 3148"/>
                          <a:gd name="T37" fmla="*/ 1256 h 1672"/>
                          <a:gd name="T38" fmla="*/ 2696 w 3148"/>
                          <a:gd name="T39" fmla="*/ 1176 h 1672"/>
                          <a:gd name="T40" fmla="*/ 2400 w 3148"/>
                          <a:gd name="T41" fmla="*/ 1152 h 1672"/>
                          <a:gd name="T42" fmla="*/ 2392 w 3148"/>
                          <a:gd name="T43" fmla="*/ 1056 h 1672"/>
                          <a:gd name="T44" fmla="*/ 2296 w 3148"/>
                          <a:gd name="T45" fmla="*/ 936 h 1672"/>
                          <a:gd name="T46" fmla="*/ 2056 w 3148"/>
                          <a:gd name="T47" fmla="*/ 928 h 1672"/>
                          <a:gd name="T48" fmla="*/ 1904 w 3148"/>
                          <a:gd name="T49" fmla="*/ 928 h 1672"/>
                          <a:gd name="T50" fmla="*/ 1792 w 3148"/>
                          <a:gd name="T51" fmla="*/ 848 h 1672"/>
                          <a:gd name="T52" fmla="*/ 1712 w 3148"/>
                          <a:gd name="T53" fmla="*/ 784 h 1672"/>
                          <a:gd name="T54" fmla="*/ 1592 w 3148"/>
                          <a:gd name="T55" fmla="*/ 704 h 1672"/>
                          <a:gd name="T56" fmla="*/ 1440 w 3148"/>
                          <a:gd name="T57" fmla="*/ 592 h 1672"/>
                          <a:gd name="T58" fmla="*/ 1352 w 3148"/>
                          <a:gd name="T59" fmla="*/ 536 h 1672"/>
                          <a:gd name="T60" fmla="*/ 1256 w 3148"/>
                          <a:gd name="T61" fmla="*/ 480 h 1672"/>
                          <a:gd name="T62" fmla="*/ 1216 w 3148"/>
                          <a:gd name="T63" fmla="*/ 496 h 1672"/>
                          <a:gd name="T64" fmla="*/ 1456 w 3148"/>
                          <a:gd name="T65" fmla="*/ 640 h 1672"/>
                          <a:gd name="T66" fmla="*/ 1504 w 3148"/>
                          <a:gd name="T67" fmla="*/ 704 h 1672"/>
                          <a:gd name="T68" fmla="*/ 1600 w 3148"/>
                          <a:gd name="T69" fmla="*/ 784 h 1672"/>
                          <a:gd name="T70" fmla="*/ 1512 w 3148"/>
                          <a:gd name="T71" fmla="*/ 720 h 1672"/>
                          <a:gd name="T72" fmla="*/ 1296 w 3148"/>
                          <a:gd name="T73" fmla="*/ 600 h 1672"/>
                          <a:gd name="T74" fmla="*/ 1120 w 3148"/>
                          <a:gd name="T75" fmla="*/ 488 h 1672"/>
                          <a:gd name="T76" fmla="*/ 1024 w 3148"/>
                          <a:gd name="T77" fmla="*/ 440 h 1672"/>
                          <a:gd name="T78" fmla="*/ 832 w 3148"/>
                          <a:gd name="T79" fmla="*/ 328 h 1672"/>
                          <a:gd name="T80" fmla="*/ 480 w 3148"/>
                          <a:gd name="T81" fmla="*/ 296 h 1672"/>
                          <a:gd name="T82" fmla="*/ 416 w 3148"/>
                          <a:gd name="T83" fmla="*/ 224 h 1672"/>
                          <a:gd name="T84" fmla="*/ 352 w 3148"/>
                          <a:gd name="T85" fmla="*/ 168 h 1672"/>
                          <a:gd name="T86" fmla="*/ 216 w 3148"/>
                          <a:gd name="T87" fmla="*/ 64 h 1672"/>
                          <a:gd name="T88" fmla="*/ 0 w 3148"/>
                          <a:gd name="T89" fmla="*/ 32 h 1672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</a:gdLst>
                        <a:ahLst/>
                        <a:cxnLst>
                          <a:cxn ang="T90">
                            <a:pos x="T0" y="T1"/>
                          </a:cxn>
                          <a:cxn ang="T91">
                            <a:pos x="T2" y="T3"/>
                          </a:cxn>
                          <a:cxn ang="T92">
                            <a:pos x="T4" y="T5"/>
                          </a:cxn>
                          <a:cxn ang="T93">
                            <a:pos x="T6" y="T7"/>
                          </a:cxn>
                          <a:cxn ang="T94">
                            <a:pos x="T8" y="T9"/>
                          </a:cxn>
                          <a:cxn ang="T95">
                            <a:pos x="T10" y="T11"/>
                          </a:cxn>
                          <a:cxn ang="T96">
                            <a:pos x="T12" y="T13"/>
                          </a:cxn>
                          <a:cxn ang="T97">
                            <a:pos x="T14" y="T15"/>
                          </a:cxn>
                          <a:cxn ang="T98">
                            <a:pos x="T16" y="T17"/>
                          </a:cxn>
                          <a:cxn ang="T99">
                            <a:pos x="T18" y="T19"/>
                          </a:cxn>
                          <a:cxn ang="T100">
                            <a:pos x="T20" y="T21"/>
                          </a:cxn>
                          <a:cxn ang="T101">
                            <a:pos x="T22" y="T23"/>
                          </a:cxn>
                          <a:cxn ang="T102">
                            <a:pos x="T24" y="T25"/>
                          </a:cxn>
                          <a:cxn ang="T103">
                            <a:pos x="T26" y="T27"/>
                          </a:cxn>
                          <a:cxn ang="T104">
                            <a:pos x="T28" y="T29"/>
                          </a:cxn>
                          <a:cxn ang="T105">
                            <a:pos x="T30" y="T31"/>
                          </a:cxn>
                          <a:cxn ang="T106">
                            <a:pos x="T32" y="T33"/>
                          </a:cxn>
                          <a:cxn ang="T107">
                            <a:pos x="T34" y="T35"/>
                          </a:cxn>
                          <a:cxn ang="T108">
                            <a:pos x="T36" y="T37"/>
                          </a:cxn>
                          <a:cxn ang="T109">
                            <a:pos x="T38" y="T39"/>
                          </a:cxn>
                          <a:cxn ang="T110">
                            <a:pos x="T40" y="T41"/>
                          </a:cxn>
                          <a:cxn ang="T111">
                            <a:pos x="T42" y="T43"/>
                          </a:cxn>
                          <a:cxn ang="T112">
                            <a:pos x="T44" y="T45"/>
                          </a:cxn>
                          <a:cxn ang="T113">
                            <a:pos x="T46" y="T47"/>
                          </a:cxn>
                          <a:cxn ang="T114">
                            <a:pos x="T48" y="T49"/>
                          </a:cxn>
                          <a:cxn ang="T115">
                            <a:pos x="T50" y="T51"/>
                          </a:cxn>
                          <a:cxn ang="T116">
                            <a:pos x="T52" y="T53"/>
                          </a:cxn>
                          <a:cxn ang="T117">
                            <a:pos x="T54" y="T55"/>
                          </a:cxn>
                          <a:cxn ang="T118">
                            <a:pos x="T56" y="T57"/>
                          </a:cxn>
                          <a:cxn ang="T119">
                            <a:pos x="T58" y="T59"/>
                          </a:cxn>
                          <a:cxn ang="T120">
                            <a:pos x="T60" y="T61"/>
                          </a:cxn>
                          <a:cxn ang="T121">
                            <a:pos x="T62" y="T63"/>
                          </a:cxn>
                          <a:cxn ang="T122">
                            <a:pos x="T64" y="T65"/>
                          </a:cxn>
                          <a:cxn ang="T123">
                            <a:pos x="T66" y="T67"/>
                          </a:cxn>
                          <a:cxn ang="T124">
                            <a:pos x="T68" y="T69"/>
                          </a:cxn>
                          <a:cxn ang="T125">
                            <a:pos x="T70" y="T71"/>
                          </a:cxn>
                          <a:cxn ang="T126">
                            <a:pos x="T72" y="T73"/>
                          </a:cxn>
                          <a:cxn ang="T127">
                            <a:pos x="T74" y="T75"/>
                          </a:cxn>
                          <a:cxn ang="T128">
                            <a:pos x="T76" y="T77"/>
                          </a:cxn>
                          <a:cxn ang="T129">
                            <a:pos x="T78" y="T79"/>
                          </a:cxn>
                          <a:cxn ang="T130">
                            <a:pos x="T80" y="T81"/>
                          </a:cxn>
                          <a:cxn ang="T131">
                            <a:pos x="T82" y="T83"/>
                          </a:cxn>
                          <a:cxn ang="T132">
                            <a:pos x="T84" y="T85"/>
                          </a:cxn>
                          <a:cxn ang="T133">
                            <a:pos x="T86" y="T87"/>
                          </a:cxn>
                          <a:cxn ang="T134">
                            <a:pos x="T88" y="T89"/>
                          </a:cxn>
                        </a:cxnLst>
                        <a:rect l="0" t="0" r="r" b="b"/>
                        <a:pathLst>
                          <a:path w="3148" h="1672">
                            <a:moveTo>
                              <a:pt x="520" y="744"/>
                            </a:moveTo>
                            <a:cubicBezTo>
                              <a:pt x="536" y="749"/>
                              <a:pt x="552" y="755"/>
                              <a:pt x="568" y="760"/>
                            </a:cubicBezTo>
                            <a:cubicBezTo>
                              <a:pt x="576" y="763"/>
                              <a:pt x="592" y="768"/>
                              <a:pt x="592" y="768"/>
                            </a:cubicBezTo>
                            <a:cubicBezTo>
                              <a:pt x="632" y="755"/>
                              <a:pt x="672" y="741"/>
                              <a:pt x="712" y="728"/>
                            </a:cubicBezTo>
                            <a:cubicBezTo>
                              <a:pt x="728" y="723"/>
                              <a:pt x="744" y="717"/>
                              <a:pt x="760" y="712"/>
                            </a:cubicBezTo>
                            <a:cubicBezTo>
                              <a:pt x="768" y="709"/>
                              <a:pt x="784" y="704"/>
                              <a:pt x="784" y="704"/>
                            </a:cubicBezTo>
                            <a:cubicBezTo>
                              <a:pt x="805" y="707"/>
                              <a:pt x="833" y="697"/>
                              <a:pt x="848" y="712"/>
                            </a:cubicBezTo>
                            <a:cubicBezTo>
                              <a:pt x="863" y="727"/>
                              <a:pt x="850" y="755"/>
                              <a:pt x="856" y="776"/>
                            </a:cubicBezTo>
                            <a:cubicBezTo>
                              <a:pt x="859" y="785"/>
                              <a:pt x="867" y="792"/>
                              <a:pt x="872" y="800"/>
                            </a:cubicBezTo>
                            <a:cubicBezTo>
                              <a:pt x="875" y="811"/>
                              <a:pt x="875" y="822"/>
                              <a:pt x="880" y="832"/>
                            </a:cubicBezTo>
                            <a:cubicBezTo>
                              <a:pt x="889" y="849"/>
                              <a:pt x="912" y="880"/>
                              <a:pt x="912" y="880"/>
                            </a:cubicBezTo>
                            <a:cubicBezTo>
                              <a:pt x="920" y="927"/>
                              <a:pt x="935" y="970"/>
                              <a:pt x="944" y="1016"/>
                            </a:cubicBezTo>
                            <a:cubicBezTo>
                              <a:pt x="947" y="1029"/>
                              <a:pt x="944" y="1045"/>
                              <a:pt x="952" y="1056"/>
                            </a:cubicBezTo>
                            <a:cubicBezTo>
                              <a:pt x="957" y="1063"/>
                              <a:pt x="968" y="1061"/>
                              <a:pt x="976" y="1064"/>
                            </a:cubicBezTo>
                            <a:cubicBezTo>
                              <a:pt x="979" y="1072"/>
                              <a:pt x="977" y="1083"/>
                              <a:pt x="984" y="1088"/>
                            </a:cubicBezTo>
                            <a:cubicBezTo>
                              <a:pt x="991" y="1093"/>
                              <a:pt x="1084" y="1119"/>
                              <a:pt x="1088" y="1120"/>
                            </a:cubicBezTo>
                            <a:cubicBezTo>
                              <a:pt x="1115" y="1138"/>
                              <a:pt x="1122" y="1158"/>
                              <a:pt x="1152" y="1168"/>
                            </a:cubicBezTo>
                            <a:cubicBezTo>
                              <a:pt x="1163" y="1202"/>
                              <a:pt x="1175" y="1203"/>
                              <a:pt x="1208" y="1192"/>
                            </a:cubicBezTo>
                            <a:cubicBezTo>
                              <a:pt x="1316" y="1219"/>
                              <a:pt x="1290" y="1211"/>
                              <a:pt x="1408" y="1200"/>
                            </a:cubicBezTo>
                            <a:cubicBezTo>
                              <a:pt x="1454" y="1208"/>
                              <a:pt x="1468" y="1224"/>
                              <a:pt x="1504" y="1200"/>
                            </a:cubicBezTo>
                            <a:cubicBezTo>
                              <a:pt x="1548" y="1206"/>
                              <a:pt x="1578" y="1198"/>
                              <a:pt x="1592" y="1240"/>
                            </a:cubicBezTo>
                            <a:cubicBezTo>
                              <a:pt x="1576" y="1289"/>
                              <a:pt x="1596" y="1297"/>
                              <a:pt x="1640" y="1312"/>
                            </a:cubicBezTo>
                            <a:cubicBezTo>
                              <a:pt x="1664" y="1347"/>
                              <a:pt x="1659" y="1368"/>
                              <a:pt x="1624" y="1392"/>
                            </a:cubicBezTo>
                            <a:cubicBezTo>
                              <a:pt x="1610" y="1433"/>
                              <a:pt x="1606" y="1441"/>
                              <a:pt x="1568" y="1416"/>
                            </a:cubicBezTo>
                            <a:cubicBezTo>
                              <a:pt x="1504" y="1459"/>
                              <a:pt x="1581" y="1403"/>
                              <a:pt x="1528" y="1456"/>
                            </a:cubicBezTo>
                            <a:cubicBezTo>
                              <a:pt x="1465" y="1519"/>
                              <a:pt x="1546" y="1417"/>
                              <a:pt x="1480" y="1496"/>
                            </a:cubicBezTo>
                            <a:cubicBezTo>
                              <a:pt x="1474" y="1503"/>
                              <a:pt x="1472" y="1514"/>
                              <a:pt x="1464" y="1520"/>
                            </a:cubicBezTo>
                            <a:cubicBezTo>
                              <a:pt x="1450" y="1531"/>
                              <a:pt x="1431" y="1534"/>
                              <a:pt x="1416" y="1544"/>
                            </a:cubicBezTo>
                            <a:cubicBezTo>
                              <a:pt x="1411" y="1552"/>
                              <a:pt x="1408" y="1562"/>
                              <a:pt x="1400" y="1568"/>
                            </a:cubicBezTo>
                            <a:cubicBezTo>
                              <a:pt x="1393" y="1573"/>
                              <a:pt x="1382" y="1570"/>
                              <a:pt x="1376" y="1576"/>
                            </a:cubicBezTo>
                            <a:cubicBezTo>
                              <a:pt x="1370" y="1582"/>
                              <a:pt x="1373" y="1593"/>
                              <a:pt x="1368" y="1600"/>
                            </a:cubicBezTo>
                            <a:cubicBezTo>
                              <a:pt x="1362" y="1608"/>
                              <a:pt x="1352" y="1611"/>
                              <a:pt x="1344" y="1616"/>
                            </a:cubicBezTo>
                            <a:cubicBezTo>
                              <a:pt x="1333" y="1649"/>
                              <a:pt x="1334" y="1661"/>
                              <a:pt x="1368" y="1672"/>
                            </a:cubicBezTo>
                            <a:cubicBezTo>
                              <a:pt x="1384" y="1667"/>
                              <a:pt x="1400" y="1661"/>
                              <a:pt x="1416" y="1656"/>
                            </a:cubicBezTo>
                            <a:cubicBezTo>
                              <a:pt x="1424" y="1653"/>
                              <a:pt x="1440" y="1648"/>
                              <a:pt x="1440" y="1648"/>
                            </a:cubicBezTo>
                            <a:cubicBezTo>
                              <a:pt x="1521" y="1658"/>
                              <a:pt x="1484" y="1663"/>
                              <a:pt x="1552" y="1640"/>
                            </a:cubicBezTo>
                            <a:cubicBezTo>
                              <a:pt x="1568" y="1635"/>
                              <a:pt x="1584" y="1629"/>
                              <a:pt x="1600" y="1624"/>
                            </a:cubicBezTo>
                            <a:cubicBezTo>
                              <a:pt x="1608" y="1621"/>
                              <a:pt x="1624" y="1616"/>
                              <a:pt x="1624" y="1616"/>
                            </a:cubicBezTo>
                            <a:cubicBezTo>
                              <a:pt x="1675" y="1650"/>
                              <a:pt x="1744" y="1624"/>
                              <a:pt x="1792" y="1592"/>
                            </a:cubicBezTo>
                            <a:cubicBezTo>
                              <a:pt x="1843" y="1600"/>
                              <a:pt x="1855" y="1594"/>
                              <a:pt x="1904" y="1584"/>
                            </a:cubicBezTo>
                            <a:cubicBezTo>
                              <a:pt x="1971" y="1601"/>
                              <a:pt x="2038" y="1571"/>
                              <a:pt x="2104" y="1560"/>
                            </a:cubicBezTo>
                            <a:cubicBezTo>
                              <a:pt x="2143" y="1568"/>
                              <a:pt x="2178" y="1581"/>
                              <a:pt x="2216" y="1568"/>
                            </a:cubicBezTo>
                            <a:cubicBezTo>
                              <a:pt x="2389" y="1575"/>
                              <a:pt x="2381" y="1569"/>
                              <a:pt x="2504" y="1600"/>
                            </a:cubicBezTo>
                            <a:cubicBezTo>
                              <a:pt x="2539" y="1597"/>
                              <a:pt x="2576" y="1607"/>
                              <a:pt x="2608" y="1592"/>
                            </a:cubicBezTo>
                            <a:cubicBezTo>
                              <a:pt x="2623" y="1585"/>
                              <a:pt x="2608" y="1549"/>
                              <a:pt x="2624" y="1544"/>
                            </a:cubicBezTo>
                            <a:cubicBezTo>
                              <a:pt x="2632" y="1541"/>
                              <a:pt x="2640" y="1539"/>
                              <a:pt x="2648" y="1536"/>
                            </a:cubicBezTo>
                            <a:cubicBezTo>
                              <a:pt x="2636" y="1595"/>
                              <a:pt x="2641" y="1586"/>
                              <a:pt x="2696" y="1600"/>
                            </a:cubicBezTo>
                            <a:cubicBezTo>
                              <a:pt x="2717" y="1569"/>
                              <a:pt x="2730" y="1569"/>
                              <a:pt x="2760" y="1552"/>
                            </a:cubicBezTo>
                            <a:cubicBezTo>
                              <a:pt x="2777" y="1543"/>
                              <a:pt x="2790" y="1526"/>
                              <a:pt x="2808" y="1520"/>
                            </a:cubicBezTo>
                            <a:cubicBezTo>
                              <a:pt x="2888" y="1493"/>
                              <a:pt x="2981" y="1486"/>
                              <a:pt x="3064" y="1480"/>
                            </a:cubicBezTo>
                            <a:cubicBezTo>
                              <a:pt x="3120" y="1443"/>
                              <a:pt x="3101" y="1464"/>
                              <a:pt x="3128" y="1424"/>
                            </a:cubicBezTo>
                            <a:cubicBezTo>
                              <a:pt x="3123" y="1416"/>
                              <a:pt x="3114" y="1409"/>
                              <a:pt x="3112" y="1400"/>
                            </a:cubicBezTo>
                            <a:cubicBezTo>
                              <a:pt x="3104" y="1354"/>
                              <a:pt x="3148" y="1395"/>
                              <a:pt x="3096" y="1360"/>
                            </a:cubicBezTo>
                            <a:cubicBezTo>
                              <a:pt x="3084" y="1368"/>
                              <a:pt x="3065" y="1384"/>
                              <a:pt x="3048" y="1384"/>
                            </a:cubicBezTo>
                            <a:cubicBezTo>
                              <a:pt x="3024" y="1384"/>
                              <a:pt x="2999" y="1360"/>
                              <a:pt x="2976" y="1352"/>
                            </a:cubicBezTo>
                            <a:cubicBezTo>
                              <a:pt x="2953" y="1329"/>
                              <a:pt x="2916" y="1289"/>
                              <a:pt x="2888" y="1280"/>
                            </a:cubicBezTo>
                            <a:cubicBezTo>
                              <a:pt x="2883" y="1272"/>
                              <a:pt x="2880" y="1262"/>
                              <a:pt x="2872" y="1256"/>
                            </a:cubicBezTo>
                            <a:cubicBezTo>
                              <a:pt x="2865" y="1251"/>
                              <a:pt x="2854" y="1254"/>
                              <a:pt x="2848" y="1248"/>
                            </a:cubicBezTo>
                            <a:cubicBezTo>
                              <a:pt x="2805" y="1205"/>
                              <a:pt x="2880" y="1237"/>
                              <a:pt x="2816" y="1216"/>
                            </a:cubicBezTo>
                            <a:cubicBezTo>
                              <a:pt x="2799" y="1165"/>
                              <a:pt x="2742" y="1187"/>
                              <a:pt x="2696" y="1176"/>
                            </a:cubicBezTo>
                            <a:cubicBezTo>
                              <a:pt x="2650" y="1145"/>
                              <a:pt x="2597" y="1154"/>
                              <a:pt x="2552" y="1184"/>
                            </a:cubicBezTo>
                            <a:cubicBezTo>
                              <a:pt x="2495" y="1146"/>
                              <a:pt x="2523" y="1147"/>
                              <a:pt x="2472" y="1160"/>
                            </a:cubicBezTo>
                            <a:cubicBezTo>
                              <a:pt x="2435" y="1184"/>
                              <a:pt x="2435" y="1175"/>
                              <a:pt x="2400" y="1152"/>
                            </a:cubicBezTo>
                            <a:cubicBezTo>
                              <a:pt x="2339" y="1172"/>
                              <a:pt x="2369" y="1171"/>
                              <a:pt x="2312" y="1160"/>
                            </a:cubicBezTo>
                            <a:cubicBezTo>
                              <a:pt x="2299" y="1120"/>
                              <a:pt x="2288" y="1088"/>
                              <a:pt x="2336" y="1072"/>
                            </a:cubicBezTo>
                            <a:cubicBezTo>
                              <a:pt x="2367" y="1093"/>
                              <a:pt x="2380" y="1093"/>
                              <a:pt x="2392" y="1056"/>
                            </a:cubicBezTo>
                            <a:cubicBezTo>
                              <a:pt x="2388" y="1031"/>
                              <a:pt x="2391" y="995"/>
                              <a:pt x="2368" y="976"/>
                            </a:cubicBezTo>
                            <a:cubicBezTo>
                              <a:pt x="2361" y="971"/>
                              <a:pt x="2351" y="972"/>
                              <a:pt x="2344" y="968"/>
                            </a:cubicBezTo>
                            <a:cubicBezTo>
                              <a:pt x="2327" y="959"/>
                              <a:pt x="2296" y="936"/>
                              <a:pt x="2296" y="936"/>
                            </a:cubicBezTo>
                            <a:cubicBezTo>
                              <a:pt x="2238" y="955"/>
                              <a:pt x="2177" y="965"/>
                              <a:pt x="2120" y="984"/>
                            </a:cubicBezTo>
                            <a:cubicBezTo>
                              <a:pt x="2115" y="976"/>
                              <a:pt x="2111" y="966"/>
                              <a:pt x="2104" y="960"/>
                            </a:cubicBezTo>
                            <a:cubicBezTo>
                              <a:pt x="2090" y="947"/>
                              <a:pt x="2056" y="928"/>
                              <a:pt x="2056" y="928"/>
                            </a:cubicBezTo>
                            <a:cubicBezTo>
                              <a:pt x="2053" y="920"/>
                              <a:pt x="2054" y="910"/>
                              <a:pt x="2048" y="904"/>
                            </a:cubicBezTo>
                            <a:cubicBezTo>
                              <a:pt x="2042" y="898"/>
                              <a:pt x="1987" y="876"/>
                              <a:pt x="1976" y="872"/>
                            </a:cubicBezTo>
                            <a:cubicBezTo>
                              <a:pt x="1858" y="885"/>
                              <a:pt x="1927" y="859"/>
                              <a:pt x="1904" y="928"/>
                            </a:cubicBezTo>
                            <a:cubicBezTo>
                              <a:pt x="1853" y="915"/>
                              <a:pt x="1877" y="903"/>
                              <a:pt x="1832" y="888"/>
                            </a:cubicBezTo>
                            <a:cubicBezTo>
                              <a:pt x="1873" y="874"/>
                              <a:pt x="1877" y="865"/>
                              <a:pt x="1840" y="840"/>
                            </a:cubicBezTo>
                            <a:cubicBezTo>
                              <a:pt x="1824" y="843"/>
                              <a:pt x="1808" y="844"/>
                              <a:pt x="1792" y="848"/>
                            </a:cubicBezTo>
                            <a:cubicBezTo>
                              <a:pt x="1776" y="852"/>
                              <a:pt x="1744" y="864"/>
                              <a:pt x="1744" y="864"/>
                            </a:cubicBezTo>
                            <a:cubicBezTo>
                              <a:pt x="1749" y="848"/>
                              <a:pt x="1755" y="832"/>
                              <a:pt x="1760" y="816"/>
                            </a:cubicBezTo>
                            <a:cubicBezTo>
                              <a:pt x="1766" y="798"/>
                              <a:pt x="1728" y="795"/>
                              <a:pt x="1712" y="784"/>
                            </a:cubicBezTo>
                            <a:cubicBezTo>
                              <a:pt x="1696" y="773"/>
                              <a:pt x="1680" y="763"/>
                              <a:pt x="1664" y="752"/>
                            </a:cubicBezTo>
                            <a:cubicBezTo>
                              <a:pt x="1648" y="741"/>
                              <a:pt x="1632" y="731"/>
                              <a:pt x="1616" y="720"/>
                            </a:cubicBezTo>
                            <a:cubicBezTo>
                              <a:pt x="1608" y="715"/>
                              <a:pt x="1592" y="704"/>
                              <a:pt x="1592" y="704"/>
                            </a:cubicBezTo>
                            <a:cubicBezTo>
                              <a:pt x="1581" y="688"/>
                              <a:pt x="1578" y="662"/>
                              <a:pt x="1560" y="656"/>
                            </a:cubicBezTo>
                            <a:cubicBezTo>
                              <a:pt x="1494" y="634"/>
                              <a:pt x="1526" y="649"/>
                              <a:pt x="1464" y="608"/>
                            </a:cubicBezTo>
                            <a:cubicBezTo>
                              <a:pt x="1456" y="603"/>
                              <a:pt x="1449" y="595"/>
                              <a:pt x="1440" y="592"/>
                            </a:cubicBezTo>
                            <a:cubicBezTo>
                              <a:pt x="1424" y="587"/>
                              <a:pt x="1392" y="576"/>
                              <a:pt x="1392" y="576"/>
                            </a:cubicBezTo>
                            <a:cubicBezTo>
                              <a:pt x="1387" y="568"/>
                              <a:pt x="1383" y="559"/>
                              <a:pt x="1376" y="552"/>
                            </a:cubicBezTo>
                            <a:cubicBezTo>
                              <a:pt x="1369" y="545"/>
                              <a:pt x="1358" y="544"/>
                              <a:pt x="1352" y="536"/>
                            </a:cubicBezTo>
                            <a:cubicBezTo>
                              <a:pt x="1347" y="529"/>
                              <a:pt x="1349" y="519"/>
                              <a:pt x="1344" y="512"/>
                            </a:cubicBezTo>
                            <a:cubicBezTo>
                              <a:pt x="1338" y="503"/>
                              <a:pt x="1328" y="496"/>
                              <a:pt x="1320" y="488"/>
                            </a:cubicBezTo>
                            <a:cubicBezTo>
                              <a:pt x="1305" y="443"/>
                              <a:pt x="1292" y="468"/>
                              <a:pt x="1256" y="480"/>
                            </a:cubicBezTo>
                            <a:cubicBezTo>
                              <a:pt x="1240" y="477"/>
                              <a:pt x="1224" y="476"/>
                              <a:pt x="1208" y="472"/>
                            </a:cubicBezTo>
                            <a:cubicBezTo>
                              <a:pt x="1200" y="470"/>
                              <a:pt x="1190" y="458"/>
                              <a:pt x="1184" y="464"/>
                            </a:cubicBezTo>
                            <a:cubicBezTo>
                              <a:pt x="1163" y="485"/>
                              <a:pt x="1216" y="496"/>
                              <a:pt x="1216" y="496"/>
                            </a:cubicBezTo>
                            <a:cubicBezTo>
                              <a:pt x="1231" y="504"/>
                              <a:pt x="1318" y="574"/>
                              <a:pt x="1336" y="576"/>
                            </a:cubicBezTo>
                            <a:cubicBezTo>
                              <a:pt x="1357" y="579"/>
                              <a:pt x="1379" y="581"/>
                              <a:pt x="1400" y="584"/>
                            </a:cubicBezTo>
                            <a:cubicBezTo>
                              <a:pt x="1437" y="639"/>
                              <a:pt x="1414" y="626"/>
                              <a:pt x="1456" y="640"/>
                            </a:cubicBezTo>
                            <a:cubicBezTo>
                              <a:pt x="1461" y="648"/>
                              <a:pt x="1465" y="657"/>
                              <a:pt x="1472" y="664"/>
                            </a:cubicBezTo>
                            <a:cubicBezTo>
                              <a:pt x="1479" y="671"/>
                              <a:pt x="1490" y="672"/>
                              <a:pt x="1496" y="680"/>
                            </a:cubicBezTo>
                            <a:cubicBezTo>
                              <a:pt x="1501" y="687"/>
                              <a:pt x="1498" y="698"/>
                              <a:pt x="1504" y="704"/>
                            </a:cubicBezTo>
                            <a:cubicBezTo>
                              <a:pt x="1510" y="710"/>
                              <a:pt x="1520" y="708"/>
                              <a:pt x="1528" y="712"/>
                            </a:cubicBezTo>
                            <a:cubicBezTo>
                              <a:pt x="1537" y="716"/>
                              <a:pt x="1544" y="723"/>
                              <a:pt x="1552" y="728"/>
                            </a:cubicBezTo>
                            <a:cubicBezTo>
                              <a:pt x="1579" y="768"/>
                              <a:pt x="1586" y="741"/>
                              <a:pt x="1600" y="784"/>
                            </a:cubicBezTo>
                            <a:cubicBezTo>
                              <a:pt x="1584" y="789"/>
                              <a:pt x="1568" y="795"/>
                              <a:pt x="1552" y="800"/>
                            </a:cubicBezTo>
                            <a:cubicBezTo>
                              <a:pt x="1544" y="803"/>
                              <a:pt x="1528" y="808"/>
                              <a:pt x="1528" y="808"/>
                            </a:cubicBezTo>
                            <a:cubicBezTo>
                              <a:pt x="1535" y="772"/>
                              <a:pt x="1540" y="748"/>
                              <a:pt x="1512" y="720"/>
                            </a:cubicBezTo>
                            <a:cubicBezTo>
                              <a:pt x="1493" y="701"/>
                              <a:pt x="1440" y="688"/>
                              <a:pt x="1440" y="688"/>
                            </a:cubicBezTo>
                            <a:cubicBezTo>
                              <a:pt x="1418" y="656"/>
                              <a:pt x="1382" y="641"/>
                              <a:pt x="1344" y="632"/>
                            </a:cubicBezTo>
                            <a:cubicBezTo>
                              <a:pt x="1328" y="621"/>
                              <a:pt x="1314" y="606"/>
                              <a:pt x="1296" y="600"/>
                            </a:cubicBezTo>
                            <a:cubicBezTo>
                              <a:pt x="1239" y="581"/>
                              <a:pt x="1262" y="593"/>
                              <a:pt x="1224" y="568"/>
                            </a:cubicBezTo>
                            <a:cubicBezTo>
                              <a:pt x="1205" y="539"/>
                              <a:pt x="1188" y="539"/>
                              <a:pt x="1160" y="520"/>
                            </a:cubicBezTo>
                            <a:cubicBezTo>
                              <a:pt x="1124" y="466"/>
                              <a:pt x="1166" y="519"/>
                              <a:pt x="1120" y="488"/>
                            </a:cubicBezTo>
                            <a:cubicBezTo>
                              <a:pt x="1111" y="482"/>
                              <a:pt x="1106" y="469"/>
                              <a:pt x="1096" y="464"/>
                            </a:cubicBezTo>
                            <a:cubicBezTo>
                              <a:pt x="1081" y="456"/>
                              <a:pt x="1064" y="453"/>
                              <a:pt x="1048" y="448"/>
                            </a:cubicBezTo>
                            <a:cubicBezTo>
                              <a:pt x="1040" y="445"/>
                              <a:pt x="1024" y="440"/>
                              <a:pt x="1024" y="440"/>
                            </a:cubicBezTo>
                            <a:cubicBezTo>
                              <a:pt x="1009" y="425"/>
                              <a:pt x="996" y="409"/>
                              <a:pt x="976" y="400"/>
                            </a:cubicBezTo>
                            <a:cubicBezTo>
                              <a:pt x="961" y="393"/>
                              <a:pt x="942" y="393"/>
                              <a:pt x="928" y="384"/>
                            </a:cubicBezTo>
                            <a:cubicBezTo>
                              <a:pt x="897" y="363"/>
                              <a:pt x="866" y="343"/>
                              <a:pt x="832" y="328"/>
                            </a:cubicBezTo>
                            <a:cubicBezTo>
                              <a:pt x="832" y="328"/>
                              <a:pt x="772" y="308"/>
                              <a:pt x="760" y="304"/>
                            </a:cubicBezTo>
                            <a:cubicBezTo>
                              <a:pt x="752" y="301"/>
                              <a:pt x="736" y="296"/>
                              <a:pt x="736" y="296"/>
                            </a:cubicBezTo>
                            <a:cubicBezTo>
                              <a:pt x="583" y="311"/>
                              <a:pt x="601" y="311"/>
                              <a:pt x="480" y="296"/>
                            </a:cubicBezTo>
                            <a:cubicBezTo>
                              <a:pt x="460" y="236"/>
                              <a:pt x="489" y="308"/>
                              <a:pt x="448" y="256"/>
                            </a:cubicBezTo>
                            <a:cubicBezTo>
                              <a:pt x="443" y="249"/>
                              <a:pt x="446" y="238"/>
                              <a:pt x="440" y="232"/>
                            </a:cubicBezTo>
                            <a:cubicBezTo>
                              <a:pt x="434" y="226"/>
                              <a:pt x="424" y="228"/>
                              <a:pt x="416" y="224"/>
                            </a:cubicBezTo>
                            <a:cubicBezTo>
                              <a:pt x="407" y="220"/>
                              <a:pt x="400" y="213"/>
                              <a:pt x="392" y="208"/>
                            </a:cubicBezTo>
                            <a:cubicBezTo>
                              <a:pt x="387" y="200"/>
                              <a:pt x="383" y="191"/>
                              <a:pt x="376" y="184"/>
                            </a:cubicBezTo>
                            <a:cubicBezTo>
                              <a:pt x="369" y="177"/>
                              <a:pt x="357" y="176"/>
                              <a:pt x="352" y="168"/>
                            </a:cubicBezTo>
                            <a:cubicBezTo>
                              <a:pt x="343" y="154"/>
                              <a:pt x="341" y="136"/>
                              <a:pt x="336" y="120"/>
                            </a:cubicBezTo>
                            <a:cubicBezTo>
                              <a:pt x="333" y="112"/>
                              <a:pt x="320" y="116"/>
                              <a:pt x="312" y="112"/>
                            </a:cubicBezTo>
                            <a:cubicBezTo>
                              <a:pt x="280" y="96"/>
                              <a:pt x="251" y="76"/>
                              <a:pt x="216" y="64"/>
                            </a:cubicBezTo>
                            <a:cubicBezTo>
                              <a:pt x="211" y="56"/>
                              <a:pt x="208" y="45"/>
                              <a:pt x="200" y="40"/>
                            </a:cubicBezTo>
                            <a:cubicBezTo>
                              <a:pt x="195" y="37"/>
                              <a:pt x="114" y="3"/>
                              <a:pt x="104" y="0"/>
                            </a:cubicBezTo>
                            <a:cubicBezTo>
                              <a:pt x="68" y="12"/>
                              <a:pt x="37" y="32"/>
                              <a:pt x="0" y="32"/>
                            </a:cubicBezTo>
                          </a:path>
                        </a:pathLst>
                      </a:custGeom>
                      <a:grpFill/>
                      <a:ln>
                        <a:noFill/>
                      </a:ln>
                      <a:effectLst/>
                      <a:scene3d>
                        <a:camera prst="orthographicFront"/>
                        <a:lightRig rig="threePt" dir="t"/>
                      </a:scene3d>
                      <a:sp3d>
                        <a:bevelT w="114300" prst="artDeco"/>
                      </a:sp3d>
                      <a:extLst/>
                    </p:spPr>
                    <p:txBody>
                      <a:bodyPr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es-ES" kern="0">
                          <a:solidFill>
                            <a:sysClr val="windowText" lastClr="000000"/>
                          </a:solidFill>
                          <a:cs typeface="Arial" charset="0"/>
                        </a:endParaRPr>
                      </a:p>
                    </p:txBody>
                  </p:sp>
                  <p:grpSp>
                    <p:nvGrpSpPr>
                      <p:cNvPr id="20" name="Group 2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44" y="1248"/>
                        <a:ext cx="2834" cy="889"/>
                        <a:chOff x="134" y="1247"/>
                        <a:chExt cx="2834" cy="889"/>
                      </a:xfrm>
                      <a:grpFill/>
                    </p:grpSpPr>
                    <p:sp>
                      <p:nvSpPr>
                        <p:cNvPr id="21" name="Freeform 2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34" y="1247"/>
                          <a:ext cx="2834" cy="889"/>
                        </a:xfrm>
                        <a:custGeom>
                          <a:avLst/>
                          <a:gdLst>
                            <a:gd name="T0" fmla="*/ 2066 w 2834"/>
                            <a:gd name="T1" fmla="*/ 113 h 889"/>
                            <a:gd name="T2" fmla="*/ 1954 w 2834"/>
                            <a:gd name="T3" fmla="*/ 73 h 889"/>
                            <a:gd name="T4" fmla="*/ 1866 w 2834"/>
                            <a:gd name="T5" fmla="*/ 73 h 889"/>
                            <a:gd name="T6" fmla="*/ 1706 w 2834"/>
                            <a:gd name="T7" fmla="*/ 57 h 889"/>
                            <a:gd name="T8" fmla="*/ 1354 w 2834"/>
                            <a:gd name="T9" fmla="*/ 17 h 889"/>
                            <a:gd name="T10" fmla="*/ 1258 w 2834"/>
                            <a:gd name="T11" fmla="*/ 57 h 889"/>
                            <a:gd name="T12" fmla="*/ 1082 w 2834"/>
                            <a:gd name="T13" fmla="*/ 129 h 889"/>
                            <a:gd name="T14" fmla="*/ 946 w 2834"/>
                            <a:gd name="T15" fmla="*/ 113 h 889"/>
                            <a:gd name="T16" fmla="*/ 786 w 2834"/>
                            <a:gd name="T17" fmla="*/ 177 h 889"/>
                            <a:gd name="T18" fmla="*/ 746 w 2834"/>
                            <a:gd name="T19" fmla="*/ 193 h 889"/>
                            <a:gd name="T20" fmla="*/ 674 w 2834"/>
                            <a:gd name="T21" fmla="*/ 233 h 889"/>
                            <a:gd name="T22" fmla="*/ 402 w 2834"/>
                            <a:gd name="T23" fmla="*/ 329 h 889"/>
                            <a:gd name="T24" fmla="*/ 362 w 2834"/>
                            <a:gd name="T25" fmla="*/ 361 h 889"/>
                            <a:gd name="T26" fmla="*/ 322 w 2834"/>
                            <a:gd name="T27" fmla="*/ 417 h 889"/>
                            <a:gd name="T28" fmla="*/ 290 w 2834"/>
                            <a:gd name="T29" fmla="*/ 473 h 889"/>
                            <a:gd name="T30" fmla="*/ 266 w 2834"/>
                            <a:gd name="T31" fmla="*/ 521 h 889"/>
                            <a:gd name="T32" fmla="*/ 338 w 2834"/>
                            <a:gd name="T33" fmla="*/ 633 h 889"/>
                            <a:gd name="T34" fmla="*/ 266 w 2834"/>
                            <a:gd name="T35" fmla="*/ 641 h 889"/>
                            <a:gd name="T36" fmla="*/ 114 w 2834"/>
                            <a:gd name="T37" fmla="*/ 665 h 889"/>
                            <a:gd name="T38" fmla="*/ 42 w 2834"/>
                            <a:gd name="T39" fmla="*/ 697 h 889"/>
                            <a:gd name="T40" fmla="*/ 18 w 2834"/>
                            <a:gd name="T41" fmla="*/ 729 h 889"/>
                            <a:gd name="T42" fmla="*/ 186 w 2834"/>
                            <a:gd name="T43" fmla="*/ 705 h 889"/>
                            <a:gd name="T44" fmla="*/ 234 w 2834"/>
                            <a:gd name="T45" fmla="*/ 753 h 889"/>
                            <a:gd name="T46" fmla="*/ 290 w 2834"/>
                            <a:gd name="T47" fmla="*/ 777 h 889"/>
                            <a:gd name="T48" fmla="*/ 490 w 2834"/>
                            <a:gd name="T49" fmla="*/ 705 h 889"/>
                            <a:gd name="T50" fmla="*/ 514 w 2834"/>
                            <a:gd name="T51" fmla="*/ 625 h 889"/>
                            <a:gd name="T52" fmla="*/ 522 w 2834"/>
                            <a:gd name="T53" fmla="*/ 585 h 889"/>
                            <a:gd name="T54" fmla="*/ 794 w 2834"/>
                            <a:gd name="T55" fmla="*/ 561 h 889"/>
                            <a:gd name="T56" fmla="*/ 834 w 2834"/>
                            <a:gd name="T57" fmla="*/ 489 h 889"/>
                            <a:gd name="T58" fmla="*/ 930 w 2834"/>
                            <a:gd name="T59" fmla="*/ 441 h 889"/>
                            <a:gd name="T60" fmla="*/ 1082 w 2834"/>
                            <a:gd name="T61" fmla="*/ 345 h 889"/>
                            <a:gd name="T62" fmla="*/ 1570 w 2834"/>
                            <a:gd name="T63" fmla="*/ 305 h 889"/>
                            <a:gd name="T64" fmla="*/ 1602 w 2834"/>
                            <a:gd name="T65" fmla="*/ 441 h 889"/>
                            <a:gd name="T66" fmla="*/ 1506 w 2834"/>
                            <a:gd name="T67" fmla="*/ 441 h 889"/>
                            <a:gd name="T68" fmla="*/ 1402 w 2834"/>
                            <a:gd name="T69" fmla="*/ 441 h 889"/>
                            <a:gd name="T70" fmla="*/ 1426 w 2834"/>
                            <a:gd name="T71" fmla="*/ 489 h 889"/>
                            <a:gd name="T72" fmla="*/ 1626 w 2834"/>
                            <a:gd name="T73" fmla="*/ 585 h 889"/>
                            <a:gd name="T74" fmla="*/ 1802 w 2834"/>
                            <a:gd name="T75" fmla="*/ 593 h 889"/>
                            <a:gd name="T76" fmla="*/ 1898 w 2834"/>
                            <a:gd name="T77" fmla="*/ 617 h 889"/>
                            <a:gd name="T78" fmla="*/ 1890 w 2834"/>
                            <a:gd name="T79" fmla="*/ 521 h 889"/>
                            <a:gd name="T80" fmla="*/ 1914 w 2834"/>
                            <a:gd name="T81" fmla="*/ 569 h 889"/>
                            <a:gd name="T82" fmla="*/ 2090 w 2834"/>
                            <a:gd name="T83" fmla="*/ 649 h 889"/>
                            <a:gd name="T84" fmla="*/ 2234 w 2834"/>
                            <a:gd name="T85" fmla="*/ 633 h 889"/>
                            <a:gd name="T86" fmla="*/ 2322 w 2834"/>
                            <a:gd name="T87" fmla="*/ 665 h 889"/>
                            <a:gd name="T88" fmla="*/ 2362 w 2834"/>
                            <a:gd name="T89" fmla="*/ 697 h 889"/>
                            <a:gd name="T90" fmla="*/ 2466 w 2834"/>
                            <a:gd name="T91" fmla="*/ 777 h 889"/>
                            <a:gd name="T92" fmla="*/ 2650 w 2834"/>
                            <a:gd name="T93" fmla="*/ 833 h 889"/>
                            <a:gd name="T94" fmla="*/ 2778 w 2834"/>
                            <a:gd name="T95" fmla="*/ 889 h 889"/>
                            <a:gd name="T96" fmla="*/ 0 60000 65536"/>
                            <a:gd name="T97" fmla="*/ 0 60000 65536"/>
                            <a:gd name="T98" fmla="*/ 0 60000 65536"/>
                            <a:gd name="T99" fmla="*/ 0 60000 65536"/>
                            <a:gd name="T100" fmla="*/ 0 60000 65536"/>
                            <a:gd name="T101" fmla="*/ 0 60000 65536"/>
                            <a:gd name="T102" fmla="*/ 0 60000 65536"/>
                            <a:gd name="T103" fmla="*/ 0 60000 65536"/>
                            <a:gd name="T104" fmla="*/ 0 60000 65536"/>
                            <a:gd name="T105" fmla="*/ 0 60000 65536"/>
                            <a:gd name="T106" fmla="*/ 0 60000 65536"/>
                            <a:gd name="T107" fmla="*/ 0 60000 65536"/>
                            <a:gd name="T108" fmla="*/ 0 60000 65536"/>
                            <a:gd name="T109" fmla="*/ 0 60000 65536"/>
                            <a:gd name="T110" fmla="*/ 0 60000 65536"/>
                            <a:gd name="T111" fmla="*/ 0 60000 65536"/>
                            <a:gd name="T112" fmla="*/ 0 60000 65536"/>
                            <a:gd name="T113" fmla="*/ 0 60000 65536"/>
                            <a:gd name="T114" fmla="*/ 0 60000 65536"/>
                            <a:gd name="T115" fmla="*/ 0 60000 65536"/>
                            <a:gd name="T116" fmla="*/ 0 60000 65536"/>
                            <a:gd name="T117" fmla="*/ 0 60000 65536"/>
                            <a:gd name="T118" fmla="*/ 0 60000 65536"/>
                            <a:gd name="T119" fmla="*/ 0 60000 65536"/>
                            <a:gd name="T120" fmla="*/ 0 60000 65536"/>
                            <a:gd name="T121" fmla="*/ 0 60000 65536"/>
                            <a:gd name="T122" fmla="*/ 0 60000 65536"/>
                            <a:gd name="T123" fmla="*/ 0 60000 65536"/>
                            <a:gd name="T124" fmla="*/ 0 60000 65536"/>
                            <a:gd name="T125" fmla="*/ 0 60000 65536"/>
                            <a:gd name="T126" fmla="*/ 0 60000 65536"/>
                            <a:gd name="T127" fmla="*/ 0 60000 65536"/>
                            <a:gd name="T128" fmla="*/ 0 60000 65536"/>
                            <a:gd name="T129" fmla="*/ 0 60000 65536"/>
                            <a:gd name="T130" fmla="*/ 0 60000 65536"/>
                            <a:gd name="T131" fmla="*/ 0 60000 65536"/>
                            <a:gd name="T132" fmla="*/ 0 60000 65536"/>
                            <a:gd name="T133" fmla="*/ 0 60000 65536"/>
                            <a:gd name="T134" fmla="*/ 0 60000 65536"/>
                            <a:gd name="T135" fmla="*/ 0 60000 65536"/>
                            <a:gd name="T136" fmla="*/ 0 60000 65536"/>
                            <a:gd name="T137" fmla="*/ 0 60000 65536"/>
                            <a:gd name="T138" fmla="*/ 0 60000 65536"/>
                            <a:gd name="T139" fmla="*/ 0 60000 65536"/>
                            <a:gd name="T140" fmla="*/ 0 60000 65536"/>
                            <a:gd name="T141" fmla="*/ 0 60000 65536"/>
                            <a:gd name="T142" fmla="*/ 0 60000 65536"/>
                            <a:gd name="T143" fmla="*/ 0 60000 65536"/>
                          </a:gdLst>
                          <a:ahLst/>
                          <a:cxnLst>
                            <a:cxn ang="T96">
                              <a:pos x="T0" y="T1"/>
                            </a:cxn>
                            <a:cxn ang="T97">
                              <a:pos x="T2" y="T3"/>
                            </a:cxn>
                            <a:cxn ang="T98">
                              <a:pos x="T4" y="T5"/>
                            </a:cxn>
                            <a:cxn ang="T99">
                              <a:pos x="T6" y="T7"/>
                            </a:cxn>
                            <a:cxn ang="T100">
                              <a:pos x="T8" y="T9"/>
                            </a:cxn>
                            <a:cxn ang="T101">
                              <a:pos x="T10" y="T11"/>
                            </a:cxn>
                            <a:cxn ang="T102">
                              <a:pos x="T12" y="T13"/>
                            </a:cxn>
                            <a:cxn ang="T103">
                              <a:pos x="T14" y="T15"/>
                            </a:cxn>
                            <a:cxn ang="T104">
                              <a:pos x="T16" y="T17"/>
                            </a:cxn>
                            <a:cxn ang="T105">
                              <a:pos x="T18" y="T19"/>
                            </a:cxn>
                            <a:cxn ang="T106">
                              <a:pos x="T20" y="T21"/>
                            </a:cxn>
                            <a:cxn ang="T107">
                              <a:pos x="T22" y="T23"/>
                            </a:cxn>
                            <a:cxn ang="T108">
                              <a:pos x="T24" y="T25"/>
                            </a:cxn>
                            <a:cxn ang="T109">
                              <a:pos x="T26" y="T27"/>
                            </a:cxn>
                            <a:cxn ang="T110">
                              <a:pos x="T28" y="T29"/>
                            </a:cxn>
                            <a:cxn ang="T111">
                              <a:pos x="T30" y="T31"/>
                            </a:cxn>
                            <a:cxn ang="T112">
                              <a:pos x="T32" y="T33"/>
                            </a:cxn>
                            <a:cxn ang="T113">
                              <a:pos x="T34" y="T35"/>
                            </a:cxn>
                            <a:cxn ang="T114">
                              <a:pos x="T36" y="T37"/>
                            </a:cxn>
                            <a:cxn ang="T115">
                              <a:pos x="T38" y="T39"/>
                            </a:cxn>
                            <a:cxn ang="T116">
                              <a:pos x="T40" y="T41"/>
                            </a:cxn>
                            <a:cxn ang="T117">
                              <a:pos x="T42" y="T43"/>
                            </a:cxn>
                            <a:cxn ang="T118">
                              <a:pos x="T44" y="T45"/>
                            </a:cxn>
                            <a:cxn ang="T119">
                              <a:pos x="T46" y="T47"/>
                            </a:cxn>
                            <a:cxn ang="T120">
                              <a:pos x="T48" y="T49"/>
                            </a:cxn>
                            <a:cxn ang="T121">
                              <a:pos x="T50" y="T51"/>
                            </a:cxn>
                            <a:cxn ang="T122">
                              <a:pos x="T52" y="T53"/>
                            </a:cxn>
                            <a:cxn ang="T123">
                              <a:pos x="T54" y="T55"/>
                            </a:cxn>
                            <a:cxn ang="T124">
                              <a:pos x="T56" y="T57"/>
                            </a:cxn>
                            <a:cxn ang="T125">
                              <a:pos x="T58" y="T59"/>
                            </a:cxn>
                            <a:cxn ang="T126">
                              <a:pos x="T60" y="T61"/>
                            </a:cxn>
                            <a:cxn ang="T127">
                              <a:pos x="T62" y="T63"/>
                            </a:cxn>
                            <a:cxn ang="T128">
                              <a:pos x="T64" y="T65"/>
                            </a:cxn>
                            <a:cxn ang="T129">
                              <a:pos x="T66" y="T67"/>
                            </a:cxn>
                            <a:cxn ang="T130">
                              <a:pos x="T68" y="T69"/>
                            </a:cxn>
                            <a:cxn ang="T131">
                              <a:pos x="T70" y="T71"/>
                            </a:cxn>
                            <a:cxn ang="T132">
                              <a:pos x="T72" y="T73"/>
                            </a:cxn>
                            <a:cxn ang="T133">
                              <a:pos x="T74" y="T75"/>
                            </a:cxn>
                            <a:cxn ang="T134">
                              <a:pos x="T76" y="T77"/>
                            </a:cxn>
                            <a:cxn ang="T135">
                              <a:pos x="T78" y="T79"/>
                            </a:cxn>
                            <a:cxn ang="T136">
                              <a:pos x="T80" y="T81"/>
                            </a:cxn>
                            <a:cxn ang="T137">
                              <a:pos x="T82" y="T83"/>
                            </a:cxn>
                            <a:cxn ang="T138">
                              <a:pos x="T84" y="T85"/>
                            </a:cxn>
                            <a:cxn ang="T139">
                              <a:pos x="T86" y="T87"/>
                            </a:cxn>
                            <a:cxn ang="T140">
                              <a:pos x="T88" y="T89"/>
                            </a:cxn>
                            <a:cxn ang="T141">
                              <a:pos x="T90" y="T91"/>
                            </a:cxn>
                            <a:cxn ang="T142">
                              <a:pos x="T92" y="T93"/>
                            </a:cxn>
                            <a:cxn ang="T143">
                              <a:pos x="T94" y="T95"/>
                            </a:cxn>
                          </a:cxnLst>
                          <a:rect l="0" t="0" r="r" b="b"/>
                          <a:pathLst>
                            <a:path w="2834" h="889">
                              <a:moveTo>
                                <a:pt x="2162" y="81"/>
                              </a:moveTo>
                              <a:cubicBezTo>
                                <a:pt x="2121" y="95"/>
                                <a:pt x="2114" y="105"/>
                                <a:pt x="2066" y="113"/>
                              </a:cubicBezTo>
                              <a:cubicBezTo>
                                <a:pt x="2045" y="110"/>
                                <a:pt x="2022" y="112"/>
                                <a:pt x="2002" y="105"/>
                              </a:cubicBezTo>
                              <a:cubicBezTo>
                                <a:pt x="1984" y="99"/>
                                <a:pt x="1954" y="73"/>
                                <a:pt x="1954" y="73"/>
                              </a:cubicBezTo>
                              <a:cubicBezTo>
                                <a:pt x="1897" y="111"/>
                                <a:pt x="1925" y="110"/>
                                <a:pt x="1874" y="97"/>
                              </a:cubicBezTo>
                              <a:cubicBezTo>
                                <a:pt x="1871" y="89"/>
                                <a:pt x="1873" y="78"/>
                                <a:pt x="1866" y="73"/>
                              </a:cubicBezTo>
                              <a:cubicBezTo>
                                <a:pt x="1830" y="44"/>
                                <a:pt x="1755" y="83"/>
                                <a:pt x="1722" y="105"/>
                              </a:cubicBezTo>
                              <a:cubicBezTo>
                                <a:pt x="1717" y="89"/>
                                <a:pt x="1711" y="73"/>
                                <a:pt x="1706" y="57"/>
                              </a:cubicBezTo>
                              <a:cubicBezTo>
                                <a:pt x="1703" y="48"/>
                                <a:pt x="1628" y="35"/>
                                <a:pt x="1618" y="33"/>
                              </a:cubicBezTo>
                              <a:cubicBezTo>
                                <a:pt x="1536" y="60"/>
                                <a:pt x="1439" y="26"/>
                                <a:pt x="1354" y="17"/>
                              </a:cubicBezTo>
                              <a:cubicBezTo>
                                <a:pt x="1266" y="46"/>
                                <a:pt x="1399" y="0"/>
                                <a:pt x="1306" y="41"/>
                              </a:cubicBezTo>
                              <a:cubicBezTo>
                                <a:pt x="1291" y="48"/>
                                <a:pt x="1272" y="48"/>
                                <a:pt x="1258" y="57"/>
                              </a:cubicBezTo>
                              <a:cubicBezTo>
                                <a:pt x="1211" y="88"/>
                                <a:pt x="1215" y="92"/>
                                <a:pt x="1162" y="105"/>
                              </a:cubicBezTo>
                              <a:cubicBezTo>
                                <a:pt x="1114" y="117"/>
                                <a:pt x="1140" y="110"/>
                                <a:pt x="1082" y="129"/>
                              </a:cubicBezTo>
                              <a:cubicBezTo>
                                <a:pt x="1074" y="132"/>
                                <a:pt x="1058" y="137"/>
                                <a:pt x="1058" y="137"/>
                              </a:cubicBezTo>
                              <a:cubicBezTo>
                                <a:pt x="990" y="114"/>
                                <a:pt x="1027" y="123"/>
                                <a:pt x="946" y="113"/>
                              </a:cubicBezTo>
                              <a:cubicBezTo>
                                <a:pt x="904" y="127"/>
                                <a:pt x="914" y="147"/>
                                <a:pt x="874" y="121"/>
                              </a:cubicBezTo>
                              <a:cubicBezTo>
                                <a:pt x="827" y="137"/>
                                <a:pt x="826" y="164"/>
                                <a:pt x="786" y="177"/>
                              </a:cubicBezTo>
                              <a:cubicBezTo>
                                <a:pt x="778" y="174"/>
                                <a:pt x="770" y="166"/>
                                <a:pt x="762" y="169"/>
                              </a:cubicBezTo>
                              <a:cubicBezTo>
                                <a:pt x="753" y="173"/>
                                <a:pt x="754" y="187"/>
                                <a:pt x="746" y="193"/>
                              </a:cubicBezTo>
                              <a:cubicBezTo>
                                <a:pt x="739" y="198"/>
                                <a:pt x="729" y="197"/>
                                <a:pt x="722" y="201"/>
                              </a:cubicBezTo>
                              <a:cubicBezTo>
                                <a:pt x="705" y="210"/>
                                <a:pt x="692" y="227"/>
                                <a:pt x="674" y="233"/>
                              </a:cubicBezTo>
                              <a:cubicBezTo>
                                <a:pt x="622" y="250"/>
                                <a:pt x="543" y="259"/>
                                <a:pt x="498" y="281"/>
                              </a:cubicBezTo>
                              <a:cubicBezTo>
                                <a:pt x="466" y="297"/>
                                <a:pt x="437" y="317"/>
                                <a:pt x="402" y="329"/>
                              </a:cubicBezTo>
                              <a:cubicBezTo>
                                <a:pt x="397" y="337"/>
                                <a:pt x="394" y="347"/>
                                <a:pt x="386" y="353"/>
                              </a:cubicBezTo>
                              <a:cubicBezTo>
                                <a:pt x="379" y="358"/>
                                <a:pt x="368" y="355"/>
                                <a:pt x="362" y="361"/>
                              </a:cubicBezTo>
                              <a:cubicBezTo>
                                <a:pt x="319" y="404"/>
                                <a:pt x="394" y="372"/>
                                <a:pt x="330" y="393"/>
                              </a:cubicBezTo>
                              <a:cubicBezTo>
                                <a:pt x="327" y="401"/>
                                <a:pt x="327" y="410"/>
                                <a:pt x="322" y="417"/>
                              </a:cubicBezTo>
                              <a:cubicBezTo>
                                <a:pt x="316" y="425"/>
                                <a:pt x="303" y="425"/>
                                <a:pt x="298" y="433"/>
                              </a:cubicBezTo>
                              <a:cubicBezTo>
                                <a:pt x="291" y="445"/>
                                <a:pt x="295" y="460"/>
                                <a:pt x="290" y="473"/>
                              </a:cubicBezTo>
                              <a:cubicBezTo>
                                <a:pt x="287" y="482"/>
                                <a:pt x="278" y="488"/>
                                <a:pt x="274" y="497"/>
                              </a:cubicBezTo>
                              <a:cubicBezTo>
                                <a:pt x="270" y="505"/>
                                <a:pt x="269" y="513"/>
                                <a:pt x="266" y="521"/>
                              </a:cubicBezTo>
                              <a:cubicBezTo>
                                <a:pt x="277" y="555"/>
                                <a:pt x="292" y="589"/>
                                <a:pt x="322" y="609"/>
                              </a:cubicBezTo>
                              <a:cubicBezTo>
                                <a:pt x="327" y="617"/>
                                <a:pt x="340" y="624"/>
                                <a:pt x="338" y="633"/>
                              </a:cubicBezTo>
                              <a:cubicBezTo>
                                <a:pt x="330" y="671"/>
                                <a:pt x="298" y="638"/>
                                <a:pt x="290" y="633"/>
                              </a:cubicBezTo>
                              <a:cubicBezTo>
                                <a:pt x="282" y="636"/>
                                <a:pt x="274" y="642"/>
                                <a:pt x="266" y="641"/>
                              </a:cubicBezTo>
                              <a:cubicBezTo>
                                <a:pt x="249" y="639"/>
                                <a:pt x="218" y="625"/>
                                <a:pt x="218" y="625"/>
                              </a:cubicBezTo>
                              <a:cubicBezTo>
                                <a:pt x="184" y="647"/>
                                <a:pt x="149" y="648"/>
                                <a:pt x="114" y="665"/>
                              </a:cubicBezTo>
                              <a:cubicBezTo>
                                <a:pt x="105" y="669"/>
                                <a:pt x="99" y="677"/>
                                <a:pt x="90" y="681"/>
                              </a:cubicBezTo>
                              <a:cubicBezTo>
                                <a:pt x="75" y="688"/>
                                <a:pt x="42" y="697"/>
                                <a:pt x="42" y="697"/>
                              </a:cubicBezTo>
                              <a:cubicBezTo>
                                <a:pt x="34" y="692"/>
                                <a:pt x="27" y="679"/>
                                <a:pt x="18" y="681"/>
                              </a:cubicBezTo>
                              <a:cubicBezTo>
                                <a:pt x="0" y="685"/>
                                <a:pt x="14" y="725"/>
                                <a:pt x="18" y="729"/>
                              </a:cubicBezTo>
                              <a:cubicBezTo>
                                <a:pt x="35" y="751"/>
                                <a:pt x="67" y="749"/>
                                <a:pt x="90" y="753"/>
                              </a:cubicBezTo>
                              <a:cubicBezTo>
                                <a:pt x="152" y="712"/>
                                <a:pt x="120" y="727"/>
                                <a:pt x="186" y="705"/>
                              </a:cubicBezTo>
                              <a:cubicBezTo>
                                <a:pt x="194" y="702"/>
                                <a:pt x="210" y="697"/>
                                <a:pt x="210" y="697"/>
                              </a:cubicBezTo>
                              <a:cubicBezTo>
                                <a:pt x="244" y="708"/>
                                <a:pt x="245" y="720"/>
                                <a:pt x="234" y="753"/>
                              </a:cubicBezTo>
                              <a:cubicBezTo>
                                <a:pt x="237" y="766"/>
                                <a:pt x="230" y="788"/>
                                <a:pt x="242" y="793"/>
                              </a:cubicBezTo>
                              <a:cubicBezTo>
                                <a:pt x="258" y="800"/>
                                <a:pt x="274" y="782"/>
                                <a:pt x="290" y="777"/>
                              </a:cubicBezTo>
                              <a:cubicBezTo>
                                <a:pt x="339" y="761"/>
                                <a:pt x="367" y="718"/>
                                <a:pt x="418" y="705"/>
                              </a:cubicBezTo>
                              <a:cubicBezTo>
                                <a:pt x="431" y="707"/>
                                <a:pt x="473" y="722"/>
                                <a:pt x="490" y="705"/>
                              </a:cubicBezTo>
                              <a:cubicBezTo>
                                <a:pt x="504" y="691"/>
                                <a:pt x="522" y="657"/>
                                <a:pt x="522" y="657"/>
                              </a:cubicBezTo>
                              <a:cubicBezTo>
                                <a:pt x="519" y="646"/>
                                <a:pt x="518" y="635"/>
                                <a:pt x="514" y="625"/>
                              </a:cubicBezTo>
                              <a:cubicBezTo>
                                <a:pt x="510" y="616"/>
                                <a:pt x="496" y="610"/>
                                <a:pt x="498" y="601"/>
                              </a:cubicBezTo>
                              <a:cubicBezTo>
                                <a:pt x="500" y="592"/>
                                <a:pt x="513" y="589"/>
                                <a:pt x="522" y="585"/>
                              </a:cubicBezTo>
                              <a:cubicBezTo>
                                <a:pt x="579" y="559"/>
                                <a:pt x="618" y="559"/>
                                <a:pt x="682" y="553"/>
                              </a:cubicBezTo>
                              <a:cubicBezTo>
                                <a:pt x="721" y="540"/>
                                <a:pt x="756" y="548"/>
                                <a:pt x="794" y="561"/>
                              </a:cubicBezTo>
                              <a:cubicBezTo>
                                <a:pt x="805" y="545"/>
                                <a:pt x="820" y="531"/>
                                <a:pt x="826" y="513"/>
                              </a:cubicBezTo>
                              <a:cubicBezTo>
                                <a:pt x="829" y="505"/>
                                <a:pt x="827" y="494"/>
                                <a:pt x="834" y="489"/>
                              </a:cubicBezTo>
                              <a:cubicBezTo>
                                <a:pt x="848" y="479"/>
                                <a:pt x="868" y="482"/>
                                <a:pt x="882" y="473"/>
                              </a:cubicBezTo>
                              <a:cubicBezTo>
                                <a:pt x="898" y="462"/>
                                <a:pt x="930" y="441"/>
                                <a:pt x="930" y="441"/>
                              </a:cubicBezTo>
                              <a:cubicBezTo>
                                <a:pt x="947" y="389"/>
                                <a:pt x="922" y="444"/>
                                <a:pt x="986" y="401"/>
                              </a:cubicBezTo>
                              <a:cubicBezTo>
                                <a:pt x="1019" y="379"/>
                                <a:pt x="1050" y="366"/>
                                <a:pt x="1082" y="345"/>
                              </a:cubicBezTo>
                              <a:cubicBezTo>
                                <a:pt x="1101" y="317"/>
                                <a:pt x="1114" y="308"/>
                                <a:pt x="1146" y="297"/>
                              </a:cubicBezTo>
                              <a:cubicBezTo>
                                <a:pt x="1289" y="301"/>
                                <a:pt x="1429" y="294"/>
                                <a:pt x="1570" y="305"/>
                              </a:cubicBezTo>
                              <a:cubicBezTo>
                                <a:pt x="1617" y="321"/>
                                <a:pt x="1618" y="348"/>
                                <a:pt x="1658" y="361"/>
                              </a:cubicBezTo>
                              <a:cubicBezTo>
                                <a:pt x="1647" y="428"/>
                                <a:pt x="1663" y="400"/>
                                <a:pt x="1602" y="441"/>
                              </a:cubicBezTo>
                              <a:cubicBezTo>
                                <a:pt x="1588" y="450"/>
                                <a:pt x="1554" y="457"/>
                                <a:pt x="1554" y="457"/>
                              </a:cubicBezTo>
                              <a:cubicBezTo>
                                <a:pt x="1538" y="452"/>
                                <a:pt x="1522" y="446"/>
                                <a:pt x="1506" y="441"/>
                              </a:cubicBezTo>
                              <a:cubicBezTo>
                                <a:pt x="1498" y="438"/>
                                <a:pt x="1482" y="433"/>
                                <a:pt x="1482" y="433"/>
                              </a:cubicBezTo>
                              <a:cubicBezTo>
                                <a:pt x="1455" y="436"/>
                                <a:pt x="1426" y="430"/>
                                <a:pt x="1402" y="441"/>
                              </a:cubicBezTo>
                              <a:cubicBezTo>
                                <a:pt x="1394" y="444"/>
                                <a:pt x="1406" y="457"/>
                                <a:pt x="1410" y="465"/>
                              </a:cubicBezTo>
                              <a:cubicBezTo>
                                <a:pt x="1414" y="474"/>
                                <a:pt x="1419" y="483"/>
                                <a:pt x="1426" y="489"/>
                              </a:cubicBezTo>
                              <a:cubicBezTo>
                                <a:pt x="1465" y="523"/>
                                <a:pt x="1506" y="531"/>
                                <a:pt x="1554" y="545"/>
                              </a:cubicBezTo>
                              <a:cubicBezTo>
                                <a:pt x="1580" y="553"/>
                                <a:pt x="1626" y="585"/>
                                <a:pt x="1626" y="585"/>
                              </a:cubicBezTo>
                              <a:cubicBezTo>
                                <a:pt x="1643" y="579"/>
                                <a:pt x="1656" y="563"/>
                                <a:pt x="1674" y="561"/>
                              </a:cubicBezTo>
                              <a:cubicBezTo>
                                <a:pt x="1715" y="556"/>
                                <a:pt x="1762" y="583"/>
                                <a:pt x="1802" y="593"/>
                              </a:cubicBezTo>
                              <a:cubicBezTo>
                                <a:pt x="1786" y="640"/>
                                <a:pt x="1797" y="644"/>
                                <a:pt x="1842" y="633"/>
                              </a:cubicBezTo>
                              <a:cubicBezTo>
                                <a:pt x="1858" y="636"/>
                                <a:pt x="1898" y="657"/>
                                <a:pt x="1898" y="617"/>
                              </a:cubicBezTo>
                              <a:cubicBezTo>
                                <a:pt x="1898" y="600"/>
                                <a:pt x="1882" y="569"/>
                                <a:pt x="1882" y="569"/>
                              </a:cubicBezTo>
                              <a:cubicBezTo>
                                <a:pt x="1885" y="553"/>
                                <a:pt x="1879" y="532"/>
                                <a:pt x="1890" y="521"/>
                              </a:cubicBezTo>
                              <a:cubicBezTo>
                                <a:pt x="1897" y="514"/>
                                <a:pt x="1902" y="536"/>
                                <a:pt x="1906" y="545"/>
                              </a:cubicBezTo>
                              <a:cubicBezTo>
                                <a:pt x="1910" y="553"/>
                                <a:pt x="1910" y="562"/>
                                <a:pt x="1914" y="569"/>
                              </a:cubicBezTo>
                              <a:cubicBezTo>
                                <a:pt x="1943" y="622"/>
                                <a:pt x="1931" y="612"/>
                                <a:pt x="1970" y="625"/>
                              </a:cubicBezTo>
                              <a:cubicBezTo>
                                <a:pt x="1988" y="678"/>
                                <a:pt x="2047" y="660"/>
                                <a:pt x="2090" y="649"/>
                              </a:cubicBezTo>
                              <a:cubicBezTo>
                                <a:pt x="2106" y="645"/>
                                <a:pt x="2138" y="633"/>
                                <a:pt x="2138" y="633"/>
                              </a:cubicBezTo>
                              <a:cubicBezTo>
                                <a:pt x="2168" y="641"/>
                                <a:pt x="2203" y="653"/>
                                <a:pt x="2234" y="633"/>
                              </a:cubicBezTo>
                              <a:cubicBezTo>
                                <a:pt x="2245" y="625"/>
                                <a:pt x="2239" y="606"/>
                                <a:pt x="2242" y="593"/>
                              </a:cubicBezTo>
                              <a:cubicBezTo>
                                <a:pt x="2286" y="608"/>
                                <a:pt x="2287" y="642"/>
                                <a:pt x="2322" y="665"/>
                              </a:cubicBezTo>
                              <a:cubicBezTo>
                                <a:pt x="2327" y="673"/>
                                <a:pt x="2330" y="683"/>
                                <a:pt x="2338" y="689"/>
                              </a:cubicBezTo>
                              <a:cubicBezTo>
                                <a:pt x="2345" y="694"/>
                                <a:pt x="2356" y="691"/>
                                <a:pt x="2362" y="697"/>
                              </a:cubicBezTo>
                              <a:cubicBezTo>
                                <a:pt x="2368" y="703"/>
                                <a:pt x="2364" y="715"/>
                                <a:pt x="2370" y="721"/>
                              </a:cubicBezTo>
                              <a:cubicBezTo>
                                <a:pt x="2400" y="751"/>
                                <a:pt x="2433" y="758"/>
                                <a:pt x="2466" y="777"/>
                              </a:cubicBezTo>
                              <a:cubicBezTo>
                                <a:pt x="2483" y="786"/>
                                <a:pt x="2495" y="805"/>
                                <a:pt x="2514" y="809"/>
                              </a:cubicBezTo>
                              <a:cubicBezTo>
                                <a:pt x="2560" y="818"/>
                                <a:pt x="2603" y="827"/>
                                <a:pt x="2650" y="833"/>
                              </a:cubicBezTo>
                              <a:cubicBezTo>
                                <a:pt x="2692" y="847"/>
                                <a:pt x="2667" y="836"/>
                                <a:pt x="2722" y="873"/>
                              </a:cubicBezTo>
                              <a:cubicBezTo>
                                <a:pt x="2729" y="878"/>
                                <a:pt x="2774" y="888"/>
                                <a:pt x="2778" y="889"/>
                              </a:cubicBezTo>
                              <a:cubicBezTo>
                                <a:pt x="2830" y="872"/>
                                <a:pt x="2814" y="861"/>
                                <a:pt x="2834" y="881"/>
                              </a:cubicBezTo>
                            </a:path>
                          </a:pathLst>
                        </a:custGeom>
                        <a:grpFill/>
                        <a:ln>
                          <a:noFill/>
                        </a:ln>
                        <a:effectLst/>
                        <a:scene3d>
                          <a:camera prst="orthographicFront"/>
                          <a:lightRig rig="threePt" dir="t"/>
                        </a:scene3d>
                        <a:sp3d>
                          <a:bevelT w="114300" prst="artDeco"/>
                        </a:sp3d>
                        <a:extLst/>
                      </p:spPr>
                      <p:txBody>
                        <a:bodyPr/>
                        <a:lstStyle/>
                        <a:p>
                          <a:pPr fontAlgn="auto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defRPr/>
                          </a:pPr>
                          <a:endParaRPr lang="es-ES" kern="0">
                            <a:solidFill>
                              <a:sysClr val="windowText" lastClr="000000"/>
                            </a:solidFill>
                            <a:cs typeface="Arial" charset="0"/>
                          </a:endParaRPr>
                        </a:p>
                      </p:txBody>
                    </p:sp>
                    <p:sp>
                      <p:nvSpPr>
                        <p:cNvPr id="22" name="Freeform 3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100" y="1320"/>
                          <a:ext cx="216" cy="589"/>
                        </a:xfrm>
                        <a:custGeom>
                          <a:avLst/>
                          <a:gdLst>
                            <a:gd name="T0" fmla="*/ 204 w 216"/>
                            <a:gd name="T1" fmla="*/ 0 h 589"/>
                            <a:gd name="T2" fmla="*/ 198 w 216"/>
                            <a:gd name="T3" fmla="*/ 18 h 589"/>
                            <a:gd name="T4" fmla="*/ 210 w 216"/>
                            <a:gd name="T5" fmla="*/ 54 h 589"/>
                            <a:gd name="T6" fmla="*/ 204 w 216"/>
                            <a:gd name="T7" fmla="*/ 96 h 589"/>
                            <a:gd name="T8" fmla="*/ 186 w 216"/>
                            <a:gd name="T9" fmla="*/ 90 h 589"/>
                            <a:gd name="T10" fmla="*/ 150 w 216"/>
                            <a:gd name="T11" fmla="*/ 102 h 589"/>
                            <a:gd name="T12" fmla="*/ 156 w 216"/>
                            <a:gd name="T13" fmla="*/ 204 h 589"/>
                            <a:gd name="T14" fmla="*/ 192 w 216"/>
                            <a:gd name="T15" fmla="*/ 204 h 589"/>
                            <a:gd name="T16" fmla="*/ 216 w 216"/>
                            <a:gd name="T17" fmla="*/ 300 h 589"/>
                            <a:gd name="T18" fmla="*/ 156 w 216"/>
                            <a:gd name="T19" fmla="*/ 414 h 589"/>
                            <a:gd name="T20" fmla="*/ 138 w 216"/>
                            <a:gd name="T21" fmla="*/ 426 h 589"/>
                            <a:gd name="T22" fmla="*/ 54 w 216"/>
                            <a:gd name="T23" fmla="*/ 438 h 589"/>
                            <a:gd name="T24" fmla="*/ 0 w 216"/>
                            <a:gd name="T25" fmla="*/ 462 h 589"/>
                            <a:gd name="T26" fmla="*/ 60 w 216"/>
                            <a:gd name="T27" fmla="*/ 522 h 589"/>
                            <a:gd name="T28" fmla="*/ 96 w 216"/>
                            <a:gd name="T29" fmla="*/ 546 h 589"/>
                            <a:gd name="T30" fmla="*/ 102 w 216"/>
                            <a:gd name="T31" fmla="*/ 564 h 589"/>
                            <a:gd name="T32" fmla="*/ 120 w 216"/>
                            <a:gd name="T33" fmla="*/ 582 h 589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60000 65536"/>
                            <a:gd name="T40" fmla="*/ 0 60000 65536"/>
                            <a:gd name="T41" fmla="*/ 0 60000 65536"/>
                            <a:gd name="T42" fmla="*/ 0 60000 65536"/>
                            <a:gd name="T43" fmla="*/ 0 60000 65536"/>
                            <a:gd name="T44" fmla="*/ 0 60000 65536"/>
                            <a:gd name="T45" fmla="*/ 0 60000 65536"/>
                            <a:gd name="T46" fmla="*/ 0 60000 65536"/>
                            <a:gd name="T47" fmla="*/ 0 60000 65536"/>
                            <a:gd name="T48" fmla="*/ 0 60000 65536"/>
                            <a:gd name="T49" fmla="*/ 0 60000 65536"/>
                            <a:gd name="T50" fmla="*/ 0 60000 65536"/>
                          </a:gdLst>
                          <a:ahLst/>
                          <a:cxnLst>
                            <a:cxn ang="T34">
                              <a:pos x="T0" y="T1"/>
                            </a:cxn>
                            <a:cxn ang="T35">
                              <a:pos x="T2" y="T3"/>
                            </a:cxn>
                            <a:cxn ang="T36">
                              <a:pos x="T4" y="T5"/>
                            </a:cxn>
                            <a:cxn ang="T37">
                              <a:pos x="T6" y="T7"/>
                            </a:cxn>
                            <a:cxn ang="T38">
                              <a:pos x="T8" y="T9"/>
                            </a:cxn>
                            <a:cxn ang="T39">
                              <a:pos x="T10" y="T11"/>
                            </a:cxn>
                            <a:cxn ang="T40">
                              <a:pos x="T12" y="T13"/>
                            </a:cxn>
                            <a:cxn ang="T41">
                              <a:pos x="T14" y="T15"/>
                            </a:cxn>
                            <a:cxn ang="T42">
                              <a:pos x="T16" y="T17"/>
                            </a:cxn>
                            <a:cxn ang="T43">
                              <a:pos x="T18" y="T19"/>
                            </a:cxn>
                            <a:cxn ang="T44">
                              <a:pos x="T20" y="T21"/>
                            </a:cxn>
                            <a:cxn ang="T45">
                              <a:pos x="T22" y="T23"/>
                            </a:cxn>
                            <a:cxn ang="T46">
                              <a:pos x="T24" y="T25"/>
                            </a:cxn>
                            <a:cxn ang="T47">
                              <a:pos x="T26" y="T27"/>
                            </a:cxn>
                            <a:cxn ang="T48">
                              <a:pos x="T28" y="T29"/>
                            </a:cxn>
                            <a:cxn ang="T49">
                              <a:pos x="T30" y="T31"/>
                            </a:cxn>
                            <a:cxn ang="T50">
                              <a:pos x="T32" y="T33"/>
                            </a:cxn>
                          </a:cxnLst>
                          <a:rect l="0" t="0" r="r" b="b"/>
                          <a:pathLst>
                            <a:path w="216" h="589">
                              <a:moveTo>
                                <a:pt x="204" y="0"/>
                              </a:moveTo>
                              <a:cubicBezTo>
                                <a:pt x="202" y="6"/>
                                <a:pt x="197" y="12"/>
                                <a:pt x="198" y="18"/>
                              </a:cubicBezTo>
                              <a:cubicBezTo>
                                <a:pt x="199" y="31"/>
                                <a:pt x="210" y="54"/>
                                <a:pt x="210" y="54"/>
                              </a:cubicBezTo>
                              <a:cubicBezTo>
                                <a:pt x="208" y="68"/>
                                <a:pt x="212" y="84"/>
                                <a:pt x="204" y="96"/>
                              </a:cubicBezTo>
                              <a:cubicBezTo>
                                <a:pt x="200" y="101"/>
                                <a:pt x="192" y="89"/>
                                <a:pt x="186" y="90"/>
                              </a:cubicBezTo>
                              <a:cubicBezTo>
                                <a:pt x="173" y="91"/>
                                <a:pt x="150" y="102"/>
                                <a:pt x="150" y="102"/>
                              </a:cubicBezTo>
                              <a:cubicBezTo>
                                <a:pt x="140" y="131"/>
                                <a:pt x="154" y="177"/>
                                <a:pt x="156" y="204"/>
                              </a:cubicBezTo>
                              <a:cubicBezTo>
                                <a:pt x="164" y="202"/>
                                <a:pt x="184" y="190"/>
                                <a:pt x="192" y="204"/>
                              </a:cubicBezTo>
                              <a:cubicBezTo>
                                <a:pt x="201" y="221"/>
                                <a:pt x="212" y="279"/>
                                <a:pt x="216" y="300"/>
                              </a:cubicBezTo>
                              <a:cubicBezTo>
                                <a:pt x="209" y="366"/>
                                <a:pt x="212" y="386"/>
                                <a:pt x="156" y="414"/>
                              </a:cubicBezTo>
                              <a:cubicBezTo>
                                <a:pt x="150" y="417"/>
                                <a:pt x="145" y="424"/>
                                <a:pt x="138" y="426"/>
                              </a:cubicBezTo>
                              <a:cubicBezTo>
                                <a:pt x="110" y="432"/>
                                <a:pt x="54" y="438"/>
                                <a:pt x="54" y="438"/>
                              </a:cubicBezTo>
                              <a:cubicBezTo>
                                <a:pt x="34" y="445"/>
                                <a:pt x="20" y="455"/>
                                <a:pt x="0" y="462"/>
                              </a:cubicBezTo>
                              <a:cubicBezTo>
                                <a:pt x="9" y="506"/>
                                <a:pt x="19" y="495"/>
                                <a:pt x="60" y="522"/>
                              </a:cubicBezTo>
                              <a:cubicBezTo>
                                <a:pt x="72" y="530"/>
                                <a:pt x="96" y="546"/>
                                <a:pt x="96" y="546"/>
                              </a:cubicBezTo>
                              <a:cubicBezTo>
                                <a:pt x="98" y="552"/>
                                <a:pt x="98" y="559"/>
                                <a:pt x="102" y="564"/>
                              </a:cubicBezTo>
                              <a:cubicBezTo>
                                <a:pt x="122" y="589"/>
                                <a:pt x="120" y="566"/>
                                <a:pt x="120" y="582"/>
                              </a:cubicBezTo>
                            </a:path>
                          </a:pathLst>
                        </a:custGeom>
                        <a:grpFill/>
                        <a:ln>
                          <a:noFill/>
                        </a:ln>
                        <a:effectLst/>
                        <a:scene3d>
                          <a:camera prst="orthographicFront"/>
                          <a:lightRig rig="threePt" dir="t"/>
                        </a:scene3d>
                        <a:sp3d>
                          <a:bevelT w="114300" prst="artDeco"/>
                        </a:sp3d>
                        <a:extLst/>
                      </p:spPr>
                      <p:txBody>
                        <a:bodyPr/>
                        <a:lstStyle/>
                        <a:p>
                          <a:pPr fontAlgn="auto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defRPr/>
                          </a:pPr>
                          <a:endParaRPr lang="es-ES" kern="0">
                            <a:solidFill>
                              <a:sysClr val="windowText" lastClr="000000"/>
                            </a:solidFill>
                            <a:cs typeface="Arial" charset="0"/>
                          </a:endParaRPr>
                        </a:p>
                      </p:txBody>
                    </p:sp>
                  </p:grpSp>
                </p:grpSp>
                <p:sp>
                  <p:nvSpPr>
                    <p:cNvPr id="18" name="Freeform 31"/>
                    <p:cNvSpPr>
                      <a:spLocks/>
                    </p:cNvSpPr>
                    <p:nvPr/>
                  </p:nvSpPr>
                  <p:spPr bwMode="auto">
                    <a:xfrm>
                      <a:off x="2437" y="1484"/>
                      <a:ext cx="157" cy="165"/>
                    </a:xfrm>
                    <a:custGeom>
                      <a:avLst/>
                      <a:gdLst>
                        <a:gd name="T0" fmla="*/ 155 w 157"/>
                        <a:gd name="T1" fmla="*/ 160 h 165"/>
                        <a:gd name="T2" fmla="*/ 143 w 157"/>
                        <a:gd name="T3" fmla="*/ 124 h 165"/>
                        <a:gd name="T4" fmla="*/ 119 w 157"/>
                        <a:gd name="T5" fmla="*/ 88 h 165"/>
                        <a:gd name="T6" fmla="*/ 107 w 157"/>
                        <a:gd name="T7" fmla="*/ 40 h 165"/>
                        <a:gd name="T8" fmla="*/ 71 w 157"/>
                        <a:gd name="T9" fmla="*/ 16 h 165"/>
                        <a:gd name="T10" fmla="*/ 83 w 157"/>
                        <a:gd name="T11" fmla="*/ 52 h 165"/>
                        <a:gd name="T12" fmla="*/ 143 w 157"/>
                        <a:gd name="T13" fmla="*/ 124 h 165"/>
                        <a:gd name="T14" fmla="*/ 119 w 157"/>
                        <a:gd name="T15" fmla="*/ 88 h 165"/>
                        <a:gd name="T16" fmla="*/ 83 w 157"/>
                        <a:gd name="T17" fmla="*/ 64 h 165"/>
                        <a:gd name="T18" fmla="*/ 71 w 157"/>
                        <a:gd name="T19" fmla="*/ 28 h 165"/>
                        <a:gd name="T20" fmla="*/ 35 w 157"/>
                        <a:gd name="T21" fmla="*/ 100 h 165"/>
                        <a:gd name="T22" fmla="*/ 71 w 157"/>
                        <a:gd name="T23" fmla="*/ 124 h 165"/>
                        <a:gd name="T24" fmla="*/ 95 w 157"/>
                        <a:gd name="T25" fmla="*/ 160 h 165"/>
                        <a:gd name="T26" fmla="*/ 131 w 157"/>
                        <a:gd name="T27" fmla="*/ 148 h 165"/>
                        <a:gd name="T28" fmla="*/ 119 w 157"/>
                        <a:gd name="T29" fmla="*/ 76 h 165"/>
                        <a:gd name="T30" fmla="*/ 71 w 157"/>
                        <a:gd name="T31" fmla="*/ 40 h 165"/>
                        <a:gd name="T32" fmla="*/ 155 w 157"/>
                        <a:gd name="T33" fmla="*/ 160 h 165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</a:gdLst>
                      <a:ahLst/>
                      <a:cxnLst>
                        <a:cxn ang="T34">
                          <a:pos x="T0" y="T1"/>
                        </a:cxn>
                        <a:cxn ang="T35">
                          <a:pos x="T2" y="T3"/>
                        </a:cxn>
                        <a:cxn ang="T36">
                          <a:pos x="T4" y="T5"/>
                        </a:cxn>
                        <a:cxn ang="T37">
                          <a:pos x="T6" y="T7"/>
                        </a:cxn>
                        <a:cxn ang="T38">
                          <a:pos x="T8" y="T9"/>
                        </a:cxn>
                        <a:cxn ang="T39">
                          <a:pos x="T10" y="T11"/>
                        </a:cxn>
                        <a:cxn ang="T40">
                          <a:pos x="T12" y="T13"/>
                        </a:cxn>
                        <a:cxn ang="T41">
                          <a:pos x="T14" y="T15"/>
                        </a:cxn>
                        <a:cxn ang="T42">
                          <a:pos x="T16" y="T17"/>
                        </a:cxn>
                        <a:cxn ang="T43">
                          <a:pos x="T18" y="T19"/>
                        </a:cxn>
                        <a:cxn ang="T44">
                          <a:pos x="T20" y="T21"/>
                        </a:cxn>
                        <a:cxn ang="T45">
                          <a:pos x="T22" y="T23"/>
                        </a:cxn>
                        <a:cxn ang="T46">
                          <a:pos x="T24" y="T25"/>
                        </a:cxn>
                        <a:cxn ang="T47">
                          <a:pos x="T26" y="T27"/>
                        </a:cxn>
                        <a:cxn ang="T48">
                          <a:pos x="T28" y="T29"/>
                        </a:cxn>
                        <a:cxn ang="T49">
                          <a:pos x="T30" y="T31"/>
                        </a:cxn>
                        <a:cxn ang="T50">
                          <a:pos x="T32" y="T33"/>
                        </a:cxn>
                      </a:cxnLst>
                      <a:rect l="0" t="0" r="r" b="b"/>
                      <a:pathLst>
                        <a:path w="157" h="165">
                          <a:moveTo>
                            <a:pt x="155" y="160"/>
                          </a:moveTo>
                          <a:cubicBezTo>
                            <a:pt x="151" y="148"/>
                            <a:pt x="149" y="135"/>
                            <a:pt x="143" y="124"/>
                          </a:cubicBezTo>
                          <a:cubicBezTo>
                            <a:pt x="137" y="111"/>
                            <a:pt x="125" y="101"/>
                            <a:pt x="119" y="88"/>
                          </a:cubicBezTo>
                          <a:cubicBezTo>
                            <a:pt x="113" y="73"/>
                            <a:pt x="116" y="54"/>
                            <a:pt x="107" y="40"/>
                          </a:cubicBezTo>
                          <a:cubicBezTo>
                            <a:pt x="99" y="28"/>
                            <a:pt x="83" y="24"/>
                            <a:pt x="71" y="16"/>
                          </a:cubicBezTo>
                          <a:cubicBezTo>
                            <a:pt x="71" y="16"/>
                            <a:pt x="76" y="41"/>
                            <a:pt x="83" y="52"/>
                          </a:cubicBezTo>
                          <a:cubicBezTo>
                            <a:pt x="90" y="63"/>
                            <a:pt x="128" y="124"/>
                            <a:pt x="143" y="124"/>
                          </a:cubicBezTo>
                          <a:cubicBezTo>
                            <a:pt x="157" y="124"/>
                            <a:pt x="129" y="98"/>
                            <a:pt x="119" y="88"/>
                          </a:cubicBezTo>
                          <a:cubicBezTo>
                            <a:pt x="109" y="78"/>
                            <a:pt x="95" y="72"/>
                            <a:pt x="83" y="64"/>
                          </a:cubicBezTo>
                          <a:cubicBezTo>
                            <a:pt x="79" y="52"/>
                            <a:pt x="83" y="33"/>
                            <a:pt x="71" y="28"/>
                          </a:cubicBezTo>
                          <a:cubicBezTo>
                            <a:pt x="0" y="0"/>
                            <a:pt x="23" y="80"/>
                            <a:pt x="35" y="100"/>
                          </a:cubicBezTo>
                          <a:cubicBezTo>
                            <a:pt x="42" y="113"/>
                            <a:pt x="59" y="116"/>
                            <a:pt x="71" y="124"/>
                          </a:cubicBezTo>
                          <a:cubicBezTo>
                            <a:pt x="79" y="136"/>
                            <a:pt x="82" y="155"/>
                            <a:pt x="95" y="160"/>
                          </a:cubicBezTo>
                          <a:cubicBezTo>
                            <a:pt x="107" y="165"/>
                            <a:pt x="128" y="160"/>
                            <a:pt x="131" y="148"/>
                          </a:cubicBezTo>
                          <a:cubicBezTo>
                            <a:pt x="138" y="125"/>
                            <a:pt x="130" y="98"/>
                            <a:pt x="119" y="76"/>
                          </a:cubicBezTo>
                          <a:cubicBezTo>
                            <a:pt x="110" y="58"/>
                            <a:pt x="85" y="54"/>
                            <a:pt x="71" y="40"/>
                          </a:cubicBezTo>
                          <a:lnTo>
                            <a:pt x="155" y="160"/>
                          </a:lnTo>
                          <a:close/>
                        </a:path>
                      </a:pathLst>
                    </a:custGeom>
                    <a:grpFill/>
                    <a:ln>
                      <a:noFill/>
                    </a:ln>
                    <a:effectLst/>
                    <a:scene3d>
                      <a:camera prst="orthographicFront"/>
                      <a:lightRig rig="threePt" dir="t"/>
                    </a:scene3d>
                    <a:sp3d>
                      <a:bevelT w="114300" prst="artDeco"/>
                    </a:sp3d>
                    <a:extLst/>
                  </p:spPr>
                  <p:txBody>
                    <a:bodyPr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s-ES" kern="0">
                        <a:solidFill>
                          <a:sysClr val="windowText" lastClr="000000"/>
                        </a:solidFill>
                        <a:cs typeface="Arial" charset="0"/>
                      </a:endParaRPr>
                    </a:p>
                  </p:txBody>
                </p:sp>
              </p:grpSp>
              <p:sp>
                <p:nvSpPr>
                  <p:cNvPr id="16" name="Freeform 32"/>
                  <p:cNvSpPr>
                    <a:spLocks/>
                  </p:cNvSpPr>
                  <p:nvPr/>
                </p:nvSpPr>
                <p:spPr bwMode="auto">
                  <a:xfrm>
                    <a:off x="2254" y="1440"/>
                    <a:ext cx="470" cy="528"/>
                  </a:xfrm>
                  <a:custGeom>
                    <a:avLst/>
                    <a:gdLst>
                      <a:gd name="T0" fmla="*/ 446 w 470"/>
                      <a:gd name="T1" fmla="*/ 408 h 528"/>
                      <a:gd name="T2" fmla="*/ 410 w 470"/>
                      <a:gd name="T3" fmla="*/ 288 h 528"/>
                      <a:gd name="T4" fmla="*/ 398 w 470"/>
                      <a:gd name="T5" fmla="*/ 252 h 528"/>
                      <a:gd name="T6" fmla="*/ 362 w 470"/>
                      <a:gd name="T7" fmla="*/ 240 h 528"/>
                      <a:gd name="T8" fmla="*/ 350 w 470"/>
                      <a:gd name="T9" fmla="*/ 204 h 528"/>
                      <a:gd name="T10" fmla="*/ 338 w 470"/>
                      <a:gd name="T11" fmla="*/ 60 h 528"/>
                      <a:gd name="T12" fmla="*/ 230 w 470"/>
                      <a:gd name="T13" fmla="*/ 12 h 528"/>
                      <a:gd name="T14" fmla="*/ 194 w 470"/>
                      <a:gd name="T15" fmla="*/ 0 h 528"/>
                      <a:gd name="T16" fmla="*/ 26 w 470"/>
                      <a:gd name="T17" fmla="*/ 36 h 528"/>
                      <a:gd name="T18" fmla="*/ 62 w 470"/>
                      <a:gd name="T19" fmla="*/ 252 h 528"/>
                      <a:gd name="T20" fmla="*/ 74 w 470"/>
                      <a:gd name="T21" fmla="*/ 288 h 528"/>
                      <a:gd name="T22" fmla="*/ 110 w 470"/>
                      <a:gd name="T23" fmla="*/ 312 h 528"/>
                      <a:gd name="T24" fmla="*/ 254 w 470"/>
                      <a:gd name="T25" fmla="*/ 432 h 528"/>
                      <a:gd name="T26" fmla="*/ 362 w 470"/>
                      <a:gd name="T27" fmla="*/ 504 h 528"/>
                      <a:gd name="T28" fmla="*/ 398 w 470"/>
                      <a:gd name="T29" fmla="*/ 528 h 528"/>
                      <a:gd name="T30" fmla="*/ 446 w 470"/>
                      <a:gd name="T31" fmla="*/ 468 h 528"/>
                      <a:gd name="T32" fmla="*/ 470 w 470"/>
                      <a:gd name="T33" fmla="*/ 432 h 528"/>
                      <a:gd name="T34" fmla="*/ 446 w 470"/>
                      <a:gd name="T35" fmla="*/ 408 h 528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470" h="528">
                        <a:moveTo>
                          <a:pt x="446" y="408"/>
                        </a:moveTo>
                        <a:cubicBezTo>
                          <a:pt x="424" y="255"/>
                          <a:pt x="454" y="375"/>
                          <a:pt x="410" y="288"/>
                        </a:cubicBezTo>
                        <a:cubicBezTo>
                          <a:pt x="404" y="277"/>
                          <a:pt x="407" y="261"/>
                          <a:pt x="398" y="252"/>
                        </a:cubicBezTo>
                        <a:cubicBezTo>
                          <a:pt x="389" y="243"/>
                          <a:pt x="374" y="244"/>
                          <a:pt x="362" y="240"/>
                        </a:cubicBezTo>
                        <a:cubicBezTo>
                          <a:pt x="358" y="228"/>
                          <a:pt x="352" y="217"/>
                          <a:pt x="350" y="204"/>
                        </a:cubicBezTo>
                        <a:cubicBezTo>
                          <a:pt x="344" y="156"/>
                          <a:pt x="351" y="106"/>
                          <a:pt x="338" y="60"/>
                        </a:cubicBezTo>
                        <a:cubicBezTo>
                          <a:pt x="332" y="41"/>
                          <a:pt x="254" y="20"/>
                          <a:pt x="230" y="12"/>
                        </a:cubicBezTo>
                        <a:cubicBezTo>
                          <a:pt x="218" y="8"/>
                          <a:pt x="194" y="0"/>
                          <a:pt x="194" y="0"/>
                        </a:cubicBezTo>
                        <a:cubicBezTo>
                          <a:pt x="139" y="18"/>
                          <a:pt x="82" y="22"/>
                          <a:pt x="26" y="36"/>
                        </a:cubicBezTo>
                        <a:cubicBezTo>
                          <a:pt x="0" y="115"/>
                          <a:pt x="28" y="183"/>
                          <a:pt x="62" y="252"/>
                        </a:cubicBezTo>
                        <a:cubicBezTo>
                          <a:pt x="68" y="263"/>
                          <a:pt x="66" y="278"/>
                          <a:pt x="74" y="288"/>
                        </a:cubicBezTo>
                        <a:cubicBezTo>
                          <a:pt x="83" y="299"/>
                          <a:pt x="99" y="302"/>
                          <a:pt x="110" y="312"/>
                        </a:cubicBezTo>
                        <a:cubicBezTo>
                          <a:pt x="249" y="435"/>
                          <a:pt x="114" y="339"/>
                          <a:pt x="254" y="432"/>
                        </a:cubicBezTo>
                        <a:cubicBezTo>
                          <a:pt x="290" y="456"/>
                          <a:pt x="326" y="480"/>
                          <a:pt x="362" y="504"/>
                        </a:cubicBezTo>
                        <a:cubicBezTo>
                          <a:pt x="374" y="512"/>
                          <a:pt x="398" y="528"/>
                          <a:pt x="398" y="528"/>
                        </a:cubicBezTo>
                        <a:cubicBezTo>
                          <a:pt x="459" y="488"/>
                          <a:pt x="417" y="526"/>
                          <a:pt x="446" y="468"/>
                        </a:cubicBezTo>
                        <a:cubicBezTo>
                          <a:pt x="452" y="455"/>
                          <a:pt x="470" y="446"/>
                          <a:pt x="470" y="432"/>
                        </a:cubicBezTo>
                        <a:cubicBezTo>
                          <a:pt x="470" y="421"/>
                          <a:pt x="454" y="416"/>
                          <a:pt x="446" y="408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ffectLst/>
                  <a:scene3d>
                    <a:camera prst="orthographicFront"/>
                    <a:lightRig rig="threePt" dir="t"/>
                  </a:scene3d>
                  <a:sp3d>
                    <a:bevelT w="114300" prst="artDeco"/>
                  </a:sp3d>
                  <a:ex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s-ES" kern="0">
                      <a:solidFill>
                        <a:sysClr val="windowText" lastClr="000000"/>
                      </a:solidFill>
                      <a:cs typeface="Arial" charset="0"/>
                    </a:endParaRPr>
                  </a:p>
                </p:txBody>
              </p:sp>
            </p:grpSp>
            <p:sp>
              <p:nvSpPr>
                <p:cNvPr id="14" name="Freeform 33"/>
                <p:cNvSpPr>
                  <a:spLocks/>
                </p:cNvSpPr>
                <p:nvPr/>
              </p:nvSpPr>
              <p:spPr bwMode="auto">
                <a:xfrm>
                  <a:off x="2280" y="1319"/>
                  <a:ext cx="624" cy="757"/>
                </a:xfrm>
                <a:custGeom>
                  <a:avLst/>
                  <a:gdLst>
                    <a:gd name="T0" fmla="*/ 588 w 624"/>
                    <a:gd name="T1" fmla="*/ 553 h 757"/>
                    <a:gd name="T2" fmla="*/ 564 w 624"/>
                    <a:gd name="T3" fmla="*/ 481 h 757"/>
                    <a:gd name="T4" fmla="*/ 540 w 624"/>
                    <a:gd name="T5" fmla="*/ 445 h 757"/>
                    <a:gd name="T6" fmla="*/ 528 w 624"/>
                    <a:gd name="T7" fmla="*/ 409 h 757"/>
                    <a:gd name="T8" fmla="*/ 492 w 624"/>
                    <a:gd name="T9" fmla="*/ 397 h 757"/>
                    <a:gd name="T10" fmla="*/ 444 w 624"/>
                    <a:gd name="T11" fmla="*/ 337 h 757"/>
                    <a:gd name="T12" fmla="*/ 396 w 624"/>
                    <a:gd name="T13" fmla="*/ 289 h 757"/>
                    <a:gd name="T14" fmla="*/ 372 w 624"/>
                    <a:gd name="T15" fmla="*/ 253 h 757"/>
                    <a:gd name="T16" fmla="*/ 300 w 624"/>
                    <a:gd name="T17" fmla="*/ 229 h 757"/>
                    <a:gd name="T18" fmla="*/ 264 w 624"/>
                    <a:gd name="T19" fmla="*/ 205 h 757"/>
                    <a:gd name="T20" fmla="*/ 240 w 624"/>
                    <a:gd name="T21" fmla="*/ 169 h 757"/>
                    <a:gd name="T22" fmla="*/ 192 w 624"/>
                    <a:gd name="T23" fmla="*/ 121 h 757"/>
                    <a:gd name="T24" fmla="*/ 144 w 624"/>
                    <a:gd name="T25" fmla="*/ 133 h 757"/>
                    <a:gd name="T26" fmla="*/ 96 w 624"/>
                    <a:gd name="T27" fmla="*/ 85 h 757"/>
                    <a:gd name="T28" fmla="*/ 60 w 624"/>
                    <a:gd name="T29" fmla="*/ 61 h 757"/>
                    <a:gd name="T30" fmla="*/ 36 w 624"/>
                    <a:gd name="T31" fmla="*/ 61 h 757"/>
                    <a:gd name="T32" fmla="*/ 0 w 624"/>
                    <a:gd name="T33" fmla="*/ 109 h 757"/>
                    <a:gd name="T34" fmla="*/ 12 w 624"/>
                    <a:gd name="T35" fmla="*/ 229 h 757"/>
                    <a:gd name="T36" fmla="*/ 36 w 624"/>
                    <a:gd name="T37" fmla="*/ 265 h 757"/>
                    <a:gd name="T38" fmla="*/ 96 w 624"/>
                    <a:gd name="T39" fmla="*/ 349 h 757"/>
                    <a:gd name="T40" fmla="*/ 144 w 624"/>
                    <a:gd name="T41" fmla="*/ 433 h 757"/>
                    <a:gd name="T42" fmla="*/ 192 w 624"/>
                    <a:gd name="T43" fmla="*/ 493 h 757"/>
                    <a:gd name="T44" fmla="*/ 240 w 624"/>
                    <a:gd name="T45" fmla="*/ 541 h 757"/>
                    <a:gd name="T46" fmla="*/ 288 w 624"/>
                    <a:gd name="T47" fmla="*/ 589 h 757"/>
                    <a:gd name="T48" fmla="*/ 372 w 624"/>
                    <a:gd name="T49" fmla="*/ 661 h 757"/>
                    <a:gd name="T50" fmla="*/ 552 w 624"/>
                    <a:gd name="T51" fmla="*/ 757 h 757"/>
                    <a:gd name="T52" fmla="*/ 624 w 624"/>
                    <a:gd name="T53" fmla="*/ 613 h 757"/>
                    <a:gd name="T54" fmla="*/ 588 w 624"/>
                    <a:gd name="T55" fmla="*/ 553 h 757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0" t="0" r="r" b="b"/>
                  <a:pathLst>
                    <a:path w="624" h="757">
                      <a:moveTo>
                        <a:pt x="588" y="553"/>
                      </a:moveTo>
                      <a:cubicBezTo>
                        <a:pt x="580" y="529"/>
                        <a:pt x="578" y="502"/>
                        <a:pt x="564" y="481"/>
                      </a:cubicBezTo>
                      <a:cubicBezTo>
                        <a:pt x="556" y="469"/>
                        <a:pt x="546" y="458"/>
                        <a:pt x="540" y="445"/>
                      </a:cubicBezTo>
                      <a:cubicBezTo>
                        <a:pt x="534" y="434"/>
                        <a:pt x="537" y="418"/>
                        <a:pt x="528" y="409"/>
                      </a:cubicBezTo>
                      <a:cubicBezTo>
                        <a:pt x="519" y="400"/>
                        <a:pt x="504" y="401"/>
                        <a:pt x="492" y="397"/>
                      </a:cubicBezTo>
                      <a:cubicBezTo>
                        <a:pt x="462" y="307"/>
                        <a:pt x="506" y="415"/>
                        <a:pt x="444" y="337"/>
                      </a:cubicBezTo>
                      <a:cubicBezTo>
                        <a:pt x="397" y="279"/>
                        <a:pt x="475" y="315"/>
                        <a:pt x="396" y="289"/>
                      </a:cubicBezTo>
                      <a:cubicBezTo>
                        <a:pt x="388" y="277"/>
                        <a:pt x="384" y="261"/>
                        <a:pt x="372" y="253"/>
                      </a:cubicBezTo>
                      <a:cubicBezTo>
                        <a:pt x="351" y="240"/>
                        <a:pt x="321" y="243"/>
                        <a:pt x="300" y="229"/>
                      </a:cubicBezTo>
                      <a:cubicBezTo>
                        <a:pt x="288" y="221"/>
                        <a:pt x="276" y="213"/>
                        <a:pt x="264" y="205"/>
                      </a:cubicBezTo>
                      <a:cubicBezTo>
                        <a:pt x="256" y="193"/>
                        <a:pt x="251" y="178"/>
                        <a:pt x="240" y="169"/>
                      </a:cubicBezTo>
                      <a:cubicBezTo>
                        <a:pt x="182" y="122"/>
                        <a:pt x="218" y="200"/>
                        <a:pt x="192" y="121"/>
                      </a:cubicBezTo>
                      <a:cubicBezTo>
                        <a:pt x="176" y="125"/>
                        <a:pt x="160" y="133"/>
                        <a:pt x="144" y="133"/>
                      </a:cubicBezTo>
                      <a:cubicBezTo>
                        <a:pt x="86" y="133"/>
                        <a:pt x="122" y="117"/>
                        <a:pt x="96" y="85"/>
                      </a:cubicBezTo>
                      <a:cubicBezTo>
                        <a:pt x="87" y="74"/>
                        <a:pt x="72" y="69"/>
                        <a:pt x="60" y="61"/>
                      </a:cubicBezTo>
                      <a:cubicBezTo>
                        <a:pt x="40" y="0"/>
                        <a:pt x="56" y="26"/>
                        <a:pt x="36" y="61"/>
                      </a:cubicBezTo>
                      <a:cubicBezTo>
                        <a:pt x="26" y="78"/>
                        <a:pt x="12" y="93"/>
                        <a:pt x="0" y="109"/>
                      </a:cubicBezTo>
                      <a:cubicBezTo>
                        <a:pt x="4" y="149"/>
                        <a:pt x="3" y="190"/>
                        <a:pt x="12" y="229"/>
                      </a:cubicBezTo>
                      <a:cubicBezTo>
                        <a:pt x="15" y="243"/>
                        <a:pt x="30" y="252"/>
                        <a:pt x="36" y="265"/>
                      </a:cubicBezTo>
                      <a:cubicBezTo>
                        <a:pt x="75" y="353"/>
                        <a:pt x="31" y="327"/>
                        <a:pt x="96" y="349"/>
                      </a:cubicBezTo>
                      <a:cubicBezTo>
                        <a:pt x="121" y="451"/>
                        <a:pt x="87" y="347"/>
                        <a:pt x="144" y="433"/>
                      </a:cubicBezTo>
                      <a:cubicBezTo>
                        <a:pt x="190" y="503"/>
                        <a:pt x="111" y="439"/>
                        <a:pt x="192" y="493"/>
                      </a:cubicBezTo>
                      <a:cubicBezTo>
                        <a:pt x="224" y="589"/>
                        <a:pt x="176" y="477"/>
                        <a:pt x="240" y="541"/>
                      </a:cubicBezTo>
                      <a:cubicBezTo>
                        <a:pt x="304" y="605"/>
                        <a:pt x="192" y="557"/>
                        <a:pt x="288" y="589"/>
                      </a:cubicBezTo>
                      <a:cubicBezTo>
                        <a:pt x="307" y="647"/>
                        <a:pt x="321" y="627"/>
                        <a:pt x="372" y="661"/>
                      </a:cubicBezTo>
                      <a:cubicBezTo>
                        <a:pt x="414" y="723"/>
                        <a:pt x="483" y="734"/>
                        <a:pt x="552" y="757"/>
                      </a:cubicBezTo>
                      <a:cubicBezTo>
                        <a:pt x="581" y="714"/>
                        <a:pt x="607" y="663"/>
                        <a:pt x="624" y="613"/>
                      </a:cubicBezTo>
                      <a:cubicBezTo>
                        <a:pt x="595" y="570"/>
                        <a:pt x="606" y="590"/>
                        <a:pt x="588" y="55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  <a:scene3d>
                  <a:camera prst="orthographicFront"/>
                  <a:lightRig rig="threePt" dir="t"/>
                </a:scene3d>
                <a:sp3d>
                  <a:bevelT w="114300" prst="artDeco"/>
                </a:sp3d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s-ES" kern="0">
                    <a:solidFill>
                      <a:sysClr val="windowText" lastClr="000000"/>
                    </a:solidFill>
                    <a:cs typeface="Arial" charset="0"/>
                  </a:endParaRPr>
                </a:p>
              </p:txBody>
            </p:sp>
          </p:grpSp>
          <p:sp>
            <p:nvSpPr>
              <p:cNvPr id="12" name="Freeform 34"/>
              <p:cNvSpPr>
                <a:spLocks/>
              </p:cNvSpPr>
              <p:nvPr/>
            </p:nvSpPr>
            <p:spPr bwMode="auto">
              <a:xfrm>
                <a:off x="2256" y="1320"/>
                <a:ext cx="300" cy="312"/>
              </a:xfrm>
              <a:custGeom>
                <a:avLst/>
                <a:gdLst>
                  <a:gd name="T0" fmla="*/ 252 w 300"/>
                  <a:gd name="T1" fmla="*/ 156 h 312"/>
                  <a:gd name="T2" fmla="*/ 204 w 300"/>
                  <a:gd name="T3" fmla="*/ 96 h 312"/>
                  <a:gd name="T4" fmla="*/ 168 w 300"/>
                  <a:gd name="T5" fmla="*/ 72 h 312"/>
                  <a:gd name="T6" fmla="*/ 84 w 300"/>
                  <a:gd name="T7" fmla="*/ 0 h 312"/>
                  <a:gd name="T8" fmla="*/ 36 w 300"/>
                  <a:gd name="T9" fmla="*/ 132 h 312"/>
                  <a:gd name="T10" fmla="*/ 48 w 300"/>
                  <a:gd name="T11" fmla="*/ 216 h 312"/>
                  <a:gd name="T12" fmla="*/ 192 w 300"/>
                  <a:gd name="T13" fmla="*/ 276 h 312"/>
                  <a:gd name="T14" fmla="*/ 300 w 300"/>
                  <a:gd name="T15" fmla="*/ 228 h 312"/>
                  <a:gd name="T16" fmla="*/ 204 w 300"/>
                  <a:gd name="T17" fmla="*/ 96 h 312"/>
                  <a:gd name="T18" fmla="*/ 96 w 300"/>
                  <a:gd name="T19" fmla="*/ 120 h 312"/>
                  <a:gd name="T20" fmla="*/ 0 w 300"/>
                  <a:gd name="T21" fmla="*/ 312 h 312"/>
                  <a:gd name="T22" fmla="*/ 252 w 300"/>
                  <a:gd name="T23" fmla="*/ 156 h 31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00" h="312">
                    <a:moveTo>
                      <a:pt x="252" y="156"/>
                    </a:moveTo>
                    <a:cubicBezTo>
                      <a:pt x="176" y="131"/>
                      <a:pt x="251" y="167"/>
                      <a:pt x="204" y="96"/>
                    </a:cubicBezTo>
                    <a:cubicBezTo>
                      <a:pt x="196" y="84"/>
                      <a:pt x="180" y="80"/>
                      <a:pt x="168" y="72"/>
                    </a:cubicBezTo>
                    <a:cubicBezTo>
                      <a:pt x="149" y="14"/>
                      <a:pt x="135" y="34"/>
                      <a:pt x="84" y="0"/>
                    </a:cubicBezTo>
                    <a:cubicBezTo>
                      <a:pt x="56" y="42"/>
                      <a:pt x="52" y="84"/>
                      <a:pt x="36" y="132"/>
                    </a:cubicBezTo>
                    <a:cubicBezTo>
                      <a:pt x="40" y="160"/>
                      <a:pt x="40" y="189"/>
                      <a:pt x="48" y="216"/>
                    </a:cubicBezTo>
                    <a:cubicBezTo>
                      <a:pt x="66" y="276"/>
                      <a:pt x="146" y="269"/>
                      <a:pt x="192" y="276"/>
                    </a:cubicBezTo>
                    <a:cubicBezTo>
                      <a:pt x="278" y="247"/>
                      <a:pt x="243" y="266"/>
                      <a:pt x="300" y="228"/>
                    </a:cubicBezTo>
                    <a:cubicBezTo>
                      <a:pt x="290" y="167"/>
                      <a:pt x="281" y="96"/>
                      <a:pt x="204" y="96"/>
                    </a:cubicBezTo>
                    <a:lnTo>
                      <a:pt x="96" y="120"/>
                    </a:lnTo>
                    <a:lnTo>
                      <a:pt x="0" y="312"/>
                    </a:lnTo>
                    <a:lnTo>
                      <a:pt x="252" y="156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  <a:ex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ES" kern="0">
                  <a:solidFill>
                    <a:sysClr val="windowText" lastClr="000000"/>
                  </a:solidFill>
                  <a:cs typeface="Arial" charset="0"/>
                </a:endParaRPr>
              </a:p>
            </p:txBody>
          </p:sp>
        </p:grpSp>
        <p:sp>
          <p:nvSpPr>
            <p:cNvPr id="10" name="Freeform 35"/>
            <p:cNvSpPr>
              <a:spLocks/>
            </p:cNvSpPr>
            <p:nvPr/>
          </p:nvSpPr>
          <p:spPr bwMode="auto">
            <a:xfrm>
              <a:off x="2280" y="1380"/>
              <a:ext cx="208" cy="198"/>
            </a:xfrm>
            <a:custGeom>
              <a:avLst/>
              <a:gdLst>
                <a:gd name="T0" fmla="*/ 192 w 208"/>
                <a:gd name="T1" fmla="*/ 144 h 198"/>
                <a:gd name="T2" fmla="*/ 204 w 208"/>
                <a:gd name="T3" fmla="*/ 108 h 198"/>
                <a:gd name="T4" fmla="*/ 192 w 208"/>
                <a:gd name="T5" fmla="*/ 72 h 198"/>
                <a:gd name="T6" fmla="*/ 180 w 208"/>
                <a:gd name="T7" fmla="*/ 24 h 198"/>
                <a:gd name="T8" fmla="*/ 108 w 208"/>
                <a:gd name="T9" fmla="*/ 0 h 198"/>
                <a:gd name="T10" fmla="*/ 72 w 208"/>
                <a:gd name="T11" fmla="*/ 12 h 198"/>
                <a:gd name="T12" fmla="*/ 0 w 208"/>
                <a:gd name="T13" fmla="*/ 84 h 198"/>
                <a:gd name="T14" fmla="*/ 12 w 208"/>
                <a:gd name="T15" fmla="*/ 156 h 198"/>
                <a:gd name="T16" fmla="*/ 48 w 208"/>
                <a:gd name="T17" fmla="*/ 168 h 198"/>
                <a:gd name="T18" fmla="*/ 132 w 208"/>
                <a:gd name="T19" fmla="*/ 192 h 198"/>
                <a:gd name="T20" fmla="*/ 168 w 208"/>
                <a:gd name="T21" fmla="*/ 168 h 198"/>
                <a:gd name="T22" fmla="*/ 204 w 208"/>
                <a:gd name="T23" fmla="*/ 156 h 198"/>
                <a:gd name="T24" fmla="*/ 192 w 208"/>
                <a:gd name="T25" fmla="*/ 144 h 19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08" h="198">
                  <a:moveTo>
                    <a:pt x="192" y="144"/>
                  </a:moveTo>
                  <a:cubicBezTo>
                    <a:pt x="196" y="132"/>
                    <a:pt x="204" y="121"/>
                    <a:pt x="204" y="108"/>
                  </a:cubicBezTo>
                  <a:cubicBezTo>
                    <a:pt x="204" y="95"/>
                    <a:pt x="195" y="84"/>
                    <a:pt x="192" y="72"/>
                  </a:cubicBezTo>
                  <a:cubicBezTo>
                    <a:pt x="187" y="56"/>
                    <a:pt x="193" y="35"/>
                    <a:pt x="180" y="24"/>
                  </a:cubicBezTo>
                  <a:cubicBezTo>
                    <a:pt x="161" y="8"/>
                    <a:pt x="108" y="0"/>
                    <a:pt x="108" y="0"/>
                  </a:cubicBezTo>
                  <a:cubicBezTo>
                    <a:pt x="96" y="4"/>
                    <a:pt x="82" y="4"/>
                    <a:pt x="72" y="12"/>
                  </a:cubicBezTo>
                  <a:cubicBezTo>
                    <a:pt x="45" y="33"/>
                    <a:pt x="0" y="84"/>
                    <a:pt x="0" y="84"/>
                  </a:cubicBezTo>
                  <a:cubicBezTo>
                    <a:pt x="4" y="108"/>
                    <a:pt x="0" y="135"/>
                    <a:pt x="12" y="156"/>
                  </a:cubicBezTo>
                  <a:cubicBezTo>
                    <a:pt x="18" y="167"/>
                    <a:pt x="36" y="165"/>
                    <a:pt x="48" y="168"/>
                  </a:cubicBezTo>
                  <a:cubicBezTo>
                    <a:pt x="153" y="198"/>
                    <a:pt x="46" y="163"/>
                    <a:pt x="132" y="192"/>
                  </a:cubicBezTo>
                  <a:cubicBezTo>
                    <a:pt x="144" y="184"/>
                    <a:pt x="155" y="174"/>
                    <a:pt x="168" y="168"/>
                  </a:cubicBezTo>
                  <a:cubicBezTo>
                    <a:pt x="179" y="162"/>
                    <a:pt x="195" y="165"/>
                    <a:pt x="204" y="156"/>
                  </a:cubicBezTo>
                  <a:cubicBezTo>
                    <a:pt x="208" y="152"/>
                    <a:pt x="196" y="148"/>
                    <a:pt x="192" y="144"/>
                  </a:cubicBezTo>
                  <a:close/>
                </a:path>
              </a:pathLst>
            </a:custGeom>
            <a:grp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kern="0">
                <a:solidFill>
                  <a:sysClr val="windowText" lastClr="000000"/>
                </a:solidFill>
                <a:cs typeface="Arial" charset="0"/>
              </a:endParaRPr>
            </a:p>
          </p:txBody>
        </p:sp>
      </p:grpSp>
      <p:pic>
        <p:nvPicPr>
          <p:cNvPr id="23" name="Picture 36" descr="CUBAFLA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7464" y="98325"/>
            <a:ext cx="1057275" cy="62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3939" y="116833"/>
            <a:ext cx="7772400" cy="1500187"/>
          </a:xfrm>
        </p:spPr>
        <p:txBody>
          <a:bodyPr/>
          <a:lstStyle/>
          <a:p>
            <a:r>
              <a:rPr lang="es-ES" sz="3600" b="1" dirty="0">
                <a:solidFill>
                  <a:srgbClr val="0070C0"/>
                </a:solidFill>
                <a:latin typeface="Arial" pitchFamily="34" charset="0"/>
                <a:ea typeface="+mj-ea"/>
                <a:cs typeface="Arial" pitchFamily="34" charset="0"/>
              </a:rPr>
              <a:t>Tema </a:t>
            </a:r>
            <a:r>
              <a:rPr lang="es-ES" sz="3600" b="1">
                <a:solidFill>
                  <a:srgbClr val="0070C0"/>
                </a:solidFill>
                <a:latin typeface="Arial" pitchFamily="34" charset="0"/>
                <a:ea typeface="+mj-ea"/>
                <a:cs typeface="Arial" pitchFamily="34" charset="0"/>
              </a:rPr>
              <a:t># </a:t>
            </a:r>
            <a:r>
              <a:rPr lang="es-ES" sz="3600" b="1" smtClean="0">
                <a:solidFill>
                  <a:srgbClr val="0070C0"/>
                </a:solidFill>
                <a:latin typeface="Arial" pitchFamily="34" charset="0"/>
                <a:ea typeface="+mj-ea"/>
                <a:cs typeface="Arial" pitchFamily="34" charset="0"/>
              </a:rPr>
              <a:t>4</a:t>
            </a:r>
            <a:r>
              <a:rPr lang="es-ES" sz="3600" b="1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:</a:t>
            </a:r>
            <a:r>
              <a:rPr lang="es-ES" sz="360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s-ES" sz="3600" b="1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Raíces históricas de la religión en Cuba.</a:t>
            </a:r>
            <a:endParaRPr lang="es-MX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E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Cuadro  religioso cubano actual </a:t>
            </a:r>
            <a:endParaRPr lang="es-E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76400"/>
            <a:ext cx="8167718" cy="45259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>
              <a:buNone/>
            </a:pPr>
            <a:r>
              <a:rPr lang="es-ES" dirty="0" smtClean="0"/>
              <a:t> 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Catolicismo.</a:t>
            </a:r>
          </a:p>
          <a:p>
            <a:pPr algn="just">
              <a:buNone/>
            </a:pP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-54 denominaciones  evangélicas o protestantes.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-</a:t>
            </a:r>
            <a:r>
              <a:rPr lang="es-ES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religión </a:t>
            </a:r>
            <a:r>
              <a:rPr lang="es-ES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Yoruba </a:t>
            </a:r>
            <a:r>
              <a:rPr lang="es-ES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s-ES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santería</a:t>
            </a:r>
            <a:r>
              <a:rPr lang="es-ES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s-ES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Regla Congo </a:t>
            </a:r>
            <a:r>
              <a:rPr lang="es-ES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o </a:t>
            </a:r>
            <a:r>
              <a:rPr lang="es-ES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Palo Monte, Sociedad Secreta </a:t>
            </a:r>
            <a:r>
              <a:rPr lang="es-ES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Abakuá</a:t>
            </a:r>
            <a:r>
              <a:rPr lang="es-ES" sz="28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El  espiritismo en tres vertientes fundamentales y el judaísmo  entre otras.</a:t>
            </a:r>
          </a:p>
          <a:p>
            <a:pPr algn="just">
              <a:buNone/>
            </a:pPr>
            <a:r>
              <a:rPr lang="es-ES" b="1" dirty="0" smtClean="0"/>
              <a:t>    </a:t>
            </a:r>
            <a:endParaRPr lang="es-E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7400" y="304800"/>
            <a:ext cx="4724400" cy="71628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s-ES" sz="3200" b="1" u="sng" spc="50" dirty="0">
                <a:ln w="11430"/>
                <a:solidFill>
                  <a:srgbClr val="0070C0"/>
                </a:solidFill>
                <a:latin typeface="Arial" pitchFamily="34" charset="0"/>
                <a:ea typeface="+mn-ea"/>
                <a:cs typeface="Arial" pitchFamily="34" charset="0"/>
              </a:rPr>
              <a:t>Sincretismo religioso</a:t>
            </a:r>
            <a:endParaRPr lang="es-MX" sz="3200" b="1" u="sng" spc="50" dirty="0">
              <a:ln w="11430"/>
              <a:solidFill>
                <a:srgbClr val="0070C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124200"/>
          </a:xfrm>
        </p:spPr>
        <p:txBody>
          <a:bodyPr/>
          <a:lstStyle/>
          <a:p>
            <a:pPr marL="0" indent="0" algn="ctr">
              <a:buNone/>
            </a:pP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Se corresponde en 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b="1" u="sng" dirty="0">
                <a:latin typeface="Arial" panose="020B0604020202020204" pitchFamily="34" charset="0"/>
                <a:cs typeface="Arial" panose="020B0604020202020204" pitchFamily="34" charset="0"/>
              </a:rPr>
              <a:t>trasposición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de nombres de santos, materiales, rezos del panteón africano al cristianismo. 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Resulta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curioso que dicho sincretismo no es exclusivo de estas creencias. 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echa abajo 3"/>
          <p:cNvSpPr/>
          <p:nvPr/>
        </p:nvSpPr>
        <p:spPr>
          <a:xfrm>
            <a:off x="4191000" y="1288869"/>
            <a:ext cx="381000" cy="11430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5482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8238998"/>
              </p:ext>
            </p:extLst>
          </p:nvPr>
        </p:nvGraphicFramePr>
        <p:xfrm>
          <a:off x="228600" y="533400"/>
          <a:ext cx="8610600" cy="571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70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70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715000">
                <a:tc>
                  <a:txBody>
                    <a:bodyPr/>
                    <a:lstStyle/>
                    <a:p>
                      <a:pPr algn="ctr"/>
                      <a:r>
                        <a:rPr lang="es-ES" sz="2800" u="sng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CONGO</a:t>
                      </a:r>
                      <a:r>
                        <a:rPr lang="es-ES" sz="28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endParaRPr lang="es-ES" sz="24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E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s-ES" sz="24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Baluande</a:t>
                      </a:r>
                      <a:r>
                        <a:rPr lang="es-E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s-E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s-ES" sz="24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Adonque</a:t>
                      </a:r>
                      <a:r>
                        <a:rPr lang="es-E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s-E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s-ES" sz="24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Luleno</a:t>
                      </a:r>
                      <a:r>
                        <a:rPr lang="es-E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s-E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-Siete Rayos</a:t>
                      </a:r>
                    </a:p>
                    <a:p>
                      <a:pPr algn="ctr"/>
                      <a:r>
                        <a:rPr lang="es-E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s-ES" sz="24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Sambia</a:t>
                      </a:r>
                      <a:endParaRPr lang="es-ES" sz="24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E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s-ES" sz="24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Sarabanda</a:t>
                      </a:r>
                      <a:endParaRPr lang="es-ES" sz="24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E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-Tiembla tierra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kumimoji="0" lang="es-ES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Shola</a:t>
                      </a:r>
                      <a:endParaRPr kumimoji="0" lang="es-MX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E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s-ES" sz="24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Kisimba</a:t>
                      </a:r>
                      <a:endParaRPr lang="es-MX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u="sng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YORUBA</a:t>
                      </a:r>
                    </a:p>
                    <a:p>
                      <a:pPr algn="ctr"/>
                      <a:endParaRPr lang="es-ES" sz="24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E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s-ES" sz="24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Yemayá</a:t>
                      </a:r>
                      <a:endParaRPr lang="es-ES" sz="24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E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s-ES" sz="24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Oyá</a:t>
                      </a:r>
                      <a:endParaRPr lang="es-ES" sz="24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E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s-ES" sz="24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Babalú</a:t>
                      </a:r>
                      <a:r>
                        <a:rPr lang="es-E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4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Ayé</a:t>
                      </a:r>
                      <a:endParaRPr lang="es-ES" sz="24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E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-Chango</a:t>
                      </a:r>
                    </a:p>
                    <a:p>
                      <a:pPr algn="ctr"/>
                      <a:r>
                        <a:rPr lang="es-E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s-ES" sz="24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Olofi</a:t>
                      </a:r>
                      <a:r>
                        <a:rPr lang="es-E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s-E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s-E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Oggún</a:t>
                      </a:r>
                      <a:endParaRPr lang="es-ES" sz="24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E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s-E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Obatalá</a:t>
                      </a:r>
                      <a:endParaRPr lang="es-ES" sz="24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E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s-E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Ochún</a:t>
                      </a:r>
                      <a:r>
                        <a:rPr lang="es-E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s-E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s-E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Orula</a:t>
                      </a:r>
                      <a:endParaRPr lang="es-MX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u="sng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CATOLICISMO</a:t>
                      </a:r>
                      <a:r>
                        <a:rPr lang="es-ES" sz="2400" baseline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endParaRPr lang="es-ES" sz="24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E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-Virgen de regla</a:t>
                      </a:r>
                    </a:p>
                    <a:p>
                      <a:pPr algn="ctr"/>
                      <a:r>
                        <a:rPr lang="es-E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-Virgen de la Candelaria</a:t>
                      </a:r>
                    </a:p>
                    <a:p>
                      <a:pPr algn="ctr"/>
                      <a:r>
                        <a:rPr lang="es-E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-San Lázaro</a:t>
                      </a:r>
                    </a:p>
                    <a:p>
                      <a:pPr algn="ctr"/>
                      <a:r>
                        <a:rPr lang="es-E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-Santa Bárbara</a:t>
                      </a:r>
                    </a:p>
                    <a:p>
                      <a:pPr algn="ctr"/>
                      <a:r>
                        <a:rPr lang="es-E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-Dios</a:t>
                      </a:r>
                    </a:p>
                    <a:p>
                      <a:pPr algn="ctr"/>
                      <a:r>
                        <a:rPr lang="es-E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-San Pedro</a:t>
                      </a:r>
                    </a:p>
                    <a:p>
                      <a:pPr algn="ctr"/>
                      <a:r>
                        <a:rPr lang="es-E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-Virgen de las Mercedes</a:t>
                      </a:r>
                    </a:p>
                    <a:p>
                      <a:pPr algn="ctr"/>
                      <a:r>
                        <a:rPr lang="es-E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-Virgen</a:t>
                      </a:r>
                      <a:r>
                        <a:rPr lang="es-E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la Caridad</a:t>
                      </a:r>
                    </a:p>
                    <a:p>
                      <a:pPr algn="ctr"/>
                      <a:r>
                        <a:rPr lang="es-E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-San </a:t>
                      </a:r>
                      <a:r>
                        <a:rPr lang="es-E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Fco</a:t>
                      </a:r>
                      <a:r>
                        <a:rPr lang="es-E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s-E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</a:t>
                      </a:r>
                      <a:endParaRPr lang="es-ES" sz="24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360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63691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90800" y="-34834"/>
            <a:ext cx="3962400" cy="762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s-ES" sz="3200" b="1" u="sng" spc="50" dirty="0">
                <a:ln w="11430"/>
                <a:solidFill>
                  <a:srgbClr val="0070C0"/>
                </a:solidFill>
                <a:latin typeface="Arial" pitchFamily="34" charset="0"/>
                <a:ea typeface="+mn-ea"/>
                <a:cs typeface="Arial" pitchFamily="34" charset="0"/>
              </a:rPr>
              <a:t>Transculturación </a:t>
            </a:r>
            <a:endParaRPr lang="es-MX" sz="3200" b="1" u="sng" spc="50" dirty="0">
              <a:ln w="11430"/>
              <a:solidFill>
                <a:srgbClr val="0070C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6700" y="1644449"/>
            <a:ext cx="8801100" cy="506115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Entendemos 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que el vocablo </a:t>
            </a:r>
            <a:r>
              <a:rPr lang="es-E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transculturación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expresa mejor las diferentes fases del </a:t>
            </a:r>
            <a:r>
              <a:rPr lang="es-ES" sz="28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proceso transitivo de una cultura a otra</a:t>
            </a:r>
            <a:r>
              <a:rPr lang="es-E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porque éste no consiste solamente en adquirir una nueva y distinta cultura, que es lo en rigor indicado por la voz inglesa </a:t>
            </a:r>
            <a:r>
              <a:rPr lang="es-E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acculturation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800" b="1" spc="50" dirty="0">
                <a:ln w="11430"/>
                <a:latin typeface="Arial" pitchFamily="34" charset="0"/>
                <a:cs typeface="Arial" pitchFamily="34" charset="0"/>
              </a:rPr>
              <a:t>sino que el proceso </a:t>
            </a:r>
            <a:r>
              <a:rPr lang="es-ES" sz="28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implica también necesariamente la pérdida o desarraigo de una cultura precedente, 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lo que pudiera decirse una </a:t>
            </a:r>
            <a:r>
              <a:rPr lang="es-E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desculturación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, y, además, significa la consiguiente creación de nuevos fenómenos culturales que pudieran denominarse de </a:t>
            </a:r>
            <a:r>
              <a:rPr lang="es-E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neoculturación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MX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lecha abajo 4"/>
          <p:cNvSpPr/>
          <p:nvPr/>
        </p:nvSpPr>
        <p:spPr>
          <a:xfrm>
            <a:off x="4191000" y="640080"/>
            <a:ext cx="381000" cy="9906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 5"/>
          <p:cNvSpPr/>
          <p:nvPr/>
        </p:nvSpPr>
        <p:spPr>
          <a:xfrm>
            <a:off x="4572000" y="727166"/>
            <a:ext cx="23711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Fernando 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Ortiz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7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b="1" u="sng" spc="50" dirty="0">
                <a:ln w="11430"/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Transculturación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996727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0964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33398" y="120617"/>
            <a:ext cx="1963999" cy="58477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3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YORUBA</a:t>
            </a:r>
            <a:endParaRPr lang="en-US" sz="32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579110" y="685799"/>
            <a:ext cx="2273379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CATÓLICA</a:t>
            </a:r>
            <a:endParaRPr lang="en-US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750757" y="1019477"/>
            <a:ext cx="2008883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CONGOS</a:t>
            </a:r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944483" y="1604252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Olofi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 flipH="1">
            <a:off x="504725" y="2014063"/>
            <a:ext cx="446895" cy="7272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>
            <a:off x="0" y="2809405"/>
            <a:ext cx="1431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Odduma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Conector recto 12"/>
          <p:cNvCxnSpPr/>
          <p:nvPr/>
        </p:nvCxnSpPr>
        <p:spPr>
          <a:xfrm>
            <a:off x="1781989" y="2014063"/>
            <a:ext cx="621380" cy="795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1691932" y="2823359"/>
            <a:ext cx="1808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Olodumare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Conector recto 19"/>
          <p:cNvCxnSpPr/>
          <p:nvPr/>
        </p:nvCxnSpPr>
        <p:spPr>
          <a:xfrm>
            <a:off x="460885" y="3232933"/>
            <a:ext cx="556274" cy="7581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H="1">
            <a:off x="1781990" y="3323850"/>
            <a:ext cx="541390" cy="6671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/>
          <p:cNvSpPr txBox="1"/>
          <p:nvPr/>
        </p:nvSpPr>
        <p:spPr>
          <a:xfrm flipH="1">
            <a:off x="791499" y="4014558"/>
            <a:ext cx="1447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Orichas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3985886" y="3674661"/>
            <a:ext cx="104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Padre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3250939" y="4515481"/>
            <a:ext cx="76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Hijo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4550334" y="4640746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Espíritu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3815968" y="5603109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Santos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Conector recto 31"/>
          <p:cNvCxnSpPr/>
          <p:nvPr/>
        </p:nvCxnSpPr>
        <p:spPr>
          <a:xfrm>
            <a:off x="3554711" y="5022101"/>
            <a:ext cx="431175" cy="581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/>
          <p:cNvCxnSpPr>
            <a:stCxn id="29" idx="2"/>
          </p:cNvCxnSpPr>
          <p:nvPr/>
        </p:nvCxnSpPr>
        <p:spPr>
          <a:xfrm flipH="1">
            <a:off x="4832242" y="5102411"/>
            <a:ext cx="403892" cy="5013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>
            <a:endCxn id="29" idx="0"/>
          </p:cNvCxnSpPr>
          <p:nvPr/>
        </p:nvCxnSpPr>
        <p:spPr>
          <a:xfrm>
            <a:off x="4832241" y="4124385"/>
            <a:ext cx="403893" cy="516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/>
          <p:cNvCxnSpPr>
            <a:endCxn id="28" idx="0"/>
          </p:cNvCxnSpPr>
          <p:nvPr/>
        </p:nvCxnSpPr>
        <p:spPr>
          <a:xfrm flipH="1">
            <a:off x="3633416" y="4099132"/>
            <a:ext cx="382476" cy="4163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uadroTexto 46"/>
          <p:cNvSpPr txBox="1"/>
          <p:nvPr/>
        </p:nvSpPr>
        <p:spPr>
          <a:xfrm>
            <a:off x="7234338" y="2526351"/>
            <a:ext cx="1191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Olorun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CuadroTexto 47"/>
          <p:cNvSpPr txBox="1"/>
          <p:nvPr/>
        </p:nvSpPr>
        <p:spPr>
          <a:xfrm>
            <a:off x="6437505" y="3389907"/>
            <a:ext cx="1313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Obatalá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CuadroTexto 48"/>
          <p:cNvSpPr txBox="1"/>
          <p:nvPr/>
        </p:nvSpPr>
        <p:spPr>
          <a:xfrm>
            <a:off x="8003945" y="3410602"/>
            <a:ext cx="1157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Oddúa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1" name="Conector recto 50"/>
          <p:cNvCxnSpPr/>
          <p:nvPr/>
        </p:nvCxnSpPr>
        <p:spPr>
          <a:xfrm flipH="1">
            <a:off x="7088528" y="3012603"/>
            <a:ext cx="246405" cy="4406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/>
          <p:cNvCxnSpPr/>
          <p:nvPr/>
        </p:nvCxnSpPr>
        <p:spPr>
          <a:xfrm>
            <a:off x="8225374" y="2993754"/>
            <a:ext cx="307905" cy="4406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Flecha abajo 54"/>
          <p:cNvSpPr/>
          <p:nvPr/>
        </p:nvSpPr>
        <p:spPr>
          <a:xfrm>
            <a:off x="4400529" y="1416995"/>
            <a:ext cx="353068" cy="2218713"/>
          </a:xfrm>
          <a:prstGeom prst="downArrow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lecha abajo 64"/>
          <p:cNvSpPr/>
          <p:nvPr/>
        </p:nvSpPr>
        <p:spPr>
          <a:xfrm>
            <a:off x="1386270" y="860764"/>
            <a:ext cx="290130" cy="719965"/>
          </a:xfrm>
          <a:prstGeom prst="downArrow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lecha abajo 65"/>
          <p:cNvSpPr/>
          <p:nvPr/>
        </p:nvSpPr>
        <p:spPr>
          <a:xfrm>
            <a:off x="7722324" y="1726982"/>
            <a:ext cx="226875" cy="863817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49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1486</TotalTime>
  <Words>522</Words>
  <Application>Microsoft Office PowerPoint</Application>
  <PresentationFormat>Presentación en pantalla (4:3)</PresentationFormat>
  <Paragraphs>114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Tema de Office</vt:lpstr>
      <vt:lpstr>1_Tema de Office</vt:lpstr>
      <vt:lpstr>2_Tema de Office</vt:lpstr>
      <vt:lpstr>Tiempo electivo </vt:lpstr>
      <vt:lpstr>Presentación de PowerPoint</vt:lpstr>
      <vt:lpstr>Cuadro  religioso cubano actual </vt:lpstr>
      <vt:lpstr>Sincretismo religioso</vt:lpstr>
      <vt:lpstr>Presentación de PowerPoint</vt:lpstr>
      <vt:lpstr>Presentación de PowerPoint</vt:lpstr>
      <vt:lpstr>Transculturación </vt:lpstr>
      <vt:lpstr>Transculturación</vt:lpstr>
      <vt:lpstr>Presentación de PowerPoint</vt:lpstr>
      <vt:lpstr>Presentación de PowerPoint</vt:lpstr>
      <vt:lpstr>Presentación de PowerPoint</vt:lpstr>
      <vt:lpstr>Yoruba o lucumí</vt:lpstr>
      <vt:lpstr>Congos –Regla de ocha</vt:lpstr>
      <vt:lpstr>Sociedad secreta Abakúa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Jose Ignacio</dc:creator>
  <cp:lastModifiedBy>admin</cp:lastModifiedBy>
  <cp:revision>205</cp:revision>
  <dcterms:created xsi:type="dcterms:W3CDTF">2015-05-21T22:19:56Z</dcterms:created>
  <dcterms:modified xsi:type="dcterms:W3CDTF">2023-04-05T15:01:56Z</dcterms:modified>
</cp:coreProperties>
</file>