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70" r:id="rId13"/>
    <p:sldId id="273" r:id="rId14"/>
    <p:sldId id="269" r:id="rId15"/>
    <p:sldId id="272" r:id="rId16"/>
    <p:sldId id="271" r:id="rId17"/>
    <p:sldId id="274" r:id="rId18"/>
    <p:sldId id="275" r:id="rId19"/>
    <p:sldId id="284" r:id="rId20"/>
    <p:sldId id="287" r:id="rId21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54" d="100"/>
          <a:sy n="54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3B13-1F26-4DDE-94BA-99BAEE45246F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97EBE-21EB-40E0-B7BA-B6E21E03FA2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52626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Diseño y ejecución de actividades docentes en Entornos Virtuales de Enseñanza-Aprendizaje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Claustro de profesores: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C. Grisel Zacca González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Eneida Barrios Lamoth 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Silvia María Pozo Abreu 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C. Sergio González García 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José Pedro Martínez Larrarte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Lic. Carlos Charón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máster: José Luis Gómez Oquendo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E52CB-778A-45C8-8A14-035F077E467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917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Activada</a:t>
            </a:r>
            <a:r>
              <a:rPr lang="es-ES" baseline="0" dirty="0"/>
              <a:t> la respuesta correcta, en este caso “Verdadero”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En los sucesivos diálogos se</a:t>
            </a:r>
            <a:r>
              <a:rPr lang="es-ES" baseline="0" dirty="0"/>
              <a:t> incluyen la retroalimentación para la respuesta correcta y la retroalimentación para la respuesta incorrecta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Se le dan</a:t>
            </a:r>
            <a:r>
              <a:rPr lang="es-ES" baseline="0" dirty="0"/>
              <a:t> o no opciones, de volver a realizar la pregunta, y la cantidad de intentos de volver a responderla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Al final, se guardan</a:t>
            </a:r>
            <a:r>
              <a:rPr lang="es-ES" baseline="0" dirty="0"/>
              <a:t> los datos incluidos en “Guardar cambios y continuar editado”, y vamos hacemos clic en la “Vista previa” para ver como nos quedo conformada la pregunta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Aquí</a:t>
            </a:r>
            <a:r>
              <a:rPr lang="es-ES" baseline="0" dirty="0"/>
              <a:t> observamos como queda la pregunta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En el cuadro de la derecha el nombre que le dimos a la pregunta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A la derecha el enunciado y las posibilidades de responder si verdadero o falso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Luego comprobar la respuesta de la pregunta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Aquise</a:t>
            </a:r>
            <a:r>
              <a:rPr lang="es-ES" dirty="0"/>
              <a:t> marco como falso y se pasa a comprobar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Se observa con la cruz roja que es errónea la respuesta dada</a:t>
            </a:r>
          </a:p>
          <a:p>
            <a:r>
              <a:rPr lang="es-ES" dirty="0"/>
              <a:t>Y mas abajo la retroalimentación para cuandú se respondió mal, y se aclara la respuesta quede ser verdadera</a:t>
            </a:r>
          </a:p>
          <a:p>
            <a:r>
              <a:rPr lang="es-ES" dirty="0"/>
              <a:t>Más abajo da la posibilidad de volver a inicio de la pregunta para volver</a:t>
            </a:r>
            <a:r>
              <a:rPr lang="es-ES" baseline="0" dirty="0"/>
              <a:t> a responder</a:t>
            </a:r>
          </a:p>
          <a:p>
            <a:r>
              <a:rPr lang="es-ES" baseline="0" dirty="0"/>
              <a:t>Por último, se cierra la vista previa para regresar al banco de preguntas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En el banco de preguntas, vemos la que hemos incorporado activada en amarillo y la opción de darle una categoría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Escogemos la categoría donde debe estar incluida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Volvemos al curso y observamos</a:t>
            </a:r>
            <a:r>
              <a:rPr lang="es-ES" baseline="0" dirty="0"/>
              <a:t> la pregunta que hemos creada en el cuestionario que la incluimos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Desde </a:t>
            </a:r>
            <a:r>
              <a:rPr lang="es-ES" baseline="0" dirty="0"/>
              <a:t>la página de inicio del usuario, ir al curso que tiene rol de profesor; y allí, marcar “Activar edición” como se muestra en la imagen superior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Una vez activada la edición del curso, puede comenzar a trabajar</a:t>
            </a:r>
            <a:r>
              <a:rPr lang="es-ES" baseline="0" dirty="0"/>
              <a:t> en los diferente aspectos que lo conformaran, ejemplos: 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Definir el nombre del curso y los temas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Incorporar actividades evaluativas, o recursos para su lectura y estudio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Incluir imágenes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Definir fechas de apertura y cierre del curso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Entre otros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En el caso de integrar una pregunta al banco de preguntas, hacer clic en e “Banco de preguntas” como se muestra en la imagen superior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5800" y="6220046"/>
            <a:ext cx="5486400" cy="1780953"/>
          </a:xfrm>
        </p:spPr>
        <p:txBody>
          <a:bodyPr>
            <a:normAutofit/>
          </a:bodyPr>
          <a:lstStyle/>
          <a:p>
            <a:r>
              <a:rPr lang="es-ES" dirty="0"/>
              <a:t>Una vez dentro de banco de preguntas, hacer clic en “Crear una nueva pregunta”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En el dialogo de elegir el tipo de pregunta, marcar nuestra propuesta; en este caso es de</a:t>
            </a:r>
            <a:r>
              <a:rPr lang="es-ES" baseline="0" dirty="0"/>
              <a:t> “Verdadero o falso”, como se observa en la imagen superior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 el dialogo de elegir el tipo de pregunta, marcar nuestra propuesta; en este caso es de</a:t>
            </a:r>
            <a:r>
              <a:rPr lang="es-ES" baseline="0" dirty="0"/>
              <a:t> “Verdadero o Falso”, como se observa en la imagen superior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Una vez escogido el tipo de pregunta que haremos, nos ofrece una breve explicación en el recuadro de la derecha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En los sucesivos diálogos ir introduciendo los datos que solicitan, como</a:t>
            </a:r>
            <a:r>
              <a:rPr lang="es-ES" baseline="0" dirty="0"/>
              <a:t> se observa arriba.</a:t>
            </a:r>
          </a:p>
          <a:p>
            <a:pPr marL="228600" indent="-228600">
              <a:buFont typeface="+mj-lt"/>
              <a:buAutoNum type="arabicPeriod"/>
            </a:pPr>
            <a:r>
              <a:rPr lang="es-ES" dirty="0"/>
              <a:t>Categoría</a:t>
            </a:r>
            <a:r>
              <a:rPr lang="es-ES" baseline="0" dirty="0"/>
              <a:t> del curso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Nombre de a pregunta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/>
              <a:t>Enunciado de a pregunta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En el caso que nos ocupa, y según el enunciado que incluimos, sabemos que es verdadera la respuesta a dar, y es la que se activa</a:t>
            </a:r>
            <a:r>
              <a:rPr lang="es-ES" baseline="0" dirty="0"/>
              <a:t> en ese dialogo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0A87D-566D-4ECE-96EA-3809A7F87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313ECA-78B1-443E-BB57-121EAF30D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AFB1F-B14F-49BA-ADF5-AE2F0CCE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6EA4B1-4843-4186-92A6-EBBA0F3B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718A2-027B-4545-8793-D0C81F53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3466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A4112-3828-42ED-B9CD-480A2E69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17EE14-DE60-4E33-8B86-B31E8DE84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4BBAE9-2832-4E84-9D1C-D2A46E1C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5D73AF-6086-4CF0-B852-1FEC8EB9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805CD2-8FAA-4C27-A32F-5D2018F0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72849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DF9743-86D8-48BE-8AA3-C434CA97C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2BF329-722D-4DE5-AA32-D2842B9C8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D75A93-6674-452E-8F65-02C14397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CD4F2-1649-4100-964E-19FF2217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68262-C973-41D0-83E1-4B6F324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18612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D7923-DC02-480C-823C-D058B8D5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ADBB0-D102-4D9D-8F19-8F0B63F71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EEE167-6510-4792-B019-BBBE0CE7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198D6-D4BA-4AA3-8516-35947E26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26B1C5-4DE9-4AB9-B29D-7E349586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2306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0CFFC-F21E-4321-A150-2E60AECE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0A67F5-939E-4C39-A843-E9BE2757F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AB31BB-8726-478C-BD47-3C6148F3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2C7BE-972C-41B8-8509-94BB0089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EA8343-C7BE-454C-83FD-33A7D45F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07178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622E3-074A-4B2B-946F-CA114C71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460DF1-5D4C-4ADD-8D63-A0B598B6E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60529E-DB61-423A-A5CC-FBFBA7557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64693D-6681-4D9F-B77C-A1334650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EC93E1-D323-4D8B-871B-0F352708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B3CBB-349F-4F4F-943D-9617E392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9525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89A16-D5A6-4FF0-B5BE-28EB74E6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D9EEA7-2E36-49B2-81A1-B9DDFA666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F8496C-F180-4F26-A03D-719B901EE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1237F8-B85F-44C8-A8C0-7241272A5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29F885-8D96-4F6C-8036-37CCC977E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778FE7-A758-49DB-9EA1-C5777F23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B01F62-E5E9-4728-B20F-8F03DCDF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0BCAD6-FD6F-4BFE-91A6-63D9C17B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47699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61037-1472-4B97-8C94-A71B8A70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034D81-722C-4988-9590-32E2C594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D87399-EA7E-4DE0-965B-2375CD3B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FC246A-DFBC-490A-9902-C5EA17E1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9219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0F959A-3BE7-40CA-B47E-73828D28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F015D2-E80F-48BF-B7A8-A2BD43BD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AC9430-2710-4ABC-8B8C-720CEE05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75842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F80E4-2278-47A4-A11F-55C0DF9D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D7723-6124-4074-AD6F-68B3BAED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95D290-D1E2-4659-AC22-EE7F6A119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D614EB-D3D3-4716-B1F7-9FD842A5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A35A77-845F-4A57-A610-C87F99BC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2168EA-3447-4ADC-A666-C814520E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58923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656AE-3BFB-4771-A866-6C24E702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780DE7-F485-4678-B87A-F8B6CD24B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3475B8-8AFF-4B58-BDCF-944DAA477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9E8F25-4892-41A5-8515-8E7B7693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64B356-38BE-448A-B6B2-5E2F5EE8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441939-88DF-427E-9603-700E9B03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99414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CA2988-4486-4F74-B208-BD87308D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6DAB7-A1A4-4585-95A5-75A631A85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69EBB8-CFE6-4DF2-AB3F-59FCA8615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4FC4-51FE-4AD0-86BF-A3CE922CA8AE}" type="datetimeFigureOut">
              <a:rPr lang="es-CU" smtClean="0"/>
              <a:t>7/4/2022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F2DA0-7B16-4CFF-9181-00390EAD9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2AF3BC-4E35-418C-BFA9-43AB8AEE7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D3A0E-B445-4FE5-883F-77D1C9AEFC4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5546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3000" y="1664351"/>
            <a:ext cx="9906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Entrenamiento en Moodle para alumnos ayudantes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b="1" i="1" dirty="0">
              <a:solidFill>
                <a:srgbClr val="44546A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crear una pregunta de verdadero o falso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 de Ciencias Médicas Miguel Enríquez                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Laboratorio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central de líquido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cefalorraquídeo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(LABCEL)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1486" y="4162597"/>
            <a:ext cx="59272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José Pedro Martínez Larrarte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Eneida Barrios Lamoth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Silvia María Pozo Abreu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r>
              <a:rPr lang="es-ES" sz="2000" i="1" dirty="0">
                <a:solidFill>
                  <a:schemeClr val="accent1">
                    <a:lumMod val="50000"/>
                  </a:schemeClr>
                </a:solidFill>
              </a:rPr>
              <a:t>Laboratorio central de líquido cefalorraquídeo (LABCEL)</a:t>
            </a:r>
          </a:p>
          <a:p>
            <a:r>
              <a:rPr lang="es-ES" sz="2000" i="1" dirty="0">
                <a:solidFill>
                  <a:schemeClr val="accent1">
                    <a:lumMod val="50000"/>
                  </a:schemeClr>
                </a:solidFill>
              </a:rPr>
              <a:t>Facultad de Ciencias Médicas Miguel Enríquez</a:t>
            </a:r>
            <a:endParaRPr lang="x-none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32218" y="608214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270094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3312827" y="3162926"/>
            <a:ext cx="839448" cy="35976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4167266" y="3028013"/>
            <a:ext cx="2908092" cy="6445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Verdadero</a:t>
            </a:r>
          </a:p>
        </p:txBody>
      </p:sp>
    </p:spTree>
    <p:extLst>
      <p:ext uri="{BB962C8B-B14F-4D97-AF65-F5344CB8AC3E}">
        <p14:creationId xmlns:p14="http://schemas.microsoft.com/office/powerpoint/2010/main" val="422306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 rot="5400000">
            <a:off x="4564504" y="1731367"/>
            <a:ext cx="584615" cy="35976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izquierda"/>
          <p:cNvSpPr/>
          <p:nvPr/>
        </p:nvSpPr>
        <p:spPr>
          <a:xfrm rot="5400000">
            <a:off x="3231006" y="3800635"/>
            <a:ext cx="763247" cy="35976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izquierda"/>
          <p:cNvSpPr/>
          <p:nvPr/>
        </p:nvSpPr>
        <p:spPr>
          <a:xfrm rot="5400000">
            <a:off x="764497" y="1506515"/>
            <a:ext cx="996845" cy="42721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 rot="5400000">
            <a:off x="780115" y="3583276"/>
            <a:ext cx="1152990" cy="4047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Proceso"/>
          <p:cNvSpPr/>
          <p:nvPr/>
        </p:nvSpPr>
        <p:spPr>
          <a:xfrm>
            <a:off x="359763" y="2233531"/>
            <a:ext cx="7510074" cy="5546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 retroalimentación para verdadero</a:t>
            </a:r>
          </a:p>
        </p:txBody>
      </p:sp>
      <p:sp>
        <p:nvSpPr>
          <p:cNvPr id="8" name="7 Proceso"/>
          <p:cNvSpPr/>
          <p:nvPr/>
        </p:nvSpPr>
        <p:spPr>
          <a:xfrm>
            <a:off x="494675" y="4077321"/>
            <a:ext cx="6805535" cy="61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 retroalimentación para falso</a:t>
            </a:r>
          </a:p>
        </p:txBody>
      </p:sp>
    </p:spTree>
    <p:extLst>
      <p:ext uri="{BB962C8B-B14F-4D97-AF65-F5344CB8AC3E}">
        <p14:creationId xmlns:p14="http://schemas.microsoft.com/office/powerpoint/2010/main" val="39423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" y="167926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5366868" y="1520043"/>
            <a:ext cx="809469" cy="29357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izquierda"/>
          <p:cNvSpPr/>
          <p:nvPr/>
        </p:nvSpPr>
        <p:spPr>
          <a:xfrm>
            <a:off x="3775575" y="1962544"/>
            <a:ext cx="809469" cy="28189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5937668" y="1520042"/>
            <a:ext cx="5712031" cy="3800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Opciones de responder en varios intentos</a:t>
            </a:r>
          </a:p>
        </p:txBody>
      </p:sp>
      <p:sp>
        <p:nvSpPr>
          <p:cNvPr id="6" name="5 Proceso"/>
          <p:cNvSpPr/>
          <p:nvPr/>
        </p:nvSpPr>
        <p:spPr>
          <a:xfrm>
            <a:off x="4548252" y="1983182"/>
            <a:ext cx="5343896" cy="34438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Los puntos con que evalúo esa pregunta</a:t>
            </a:r>
          </a:p>
        </p:txBody>
      </p:sp>
    </p:spTree>
    <p:extLst>
      <p:ext uri="{BB962C8B-B14F-4D97-AF65-F5344CB8AC3E}">
        <p14:creationId xmlns:p14="http://schemas.microsoft.com/office/powerpoint/2010/main" val="309724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 rot="16200000">
            <a:off x="3109389" y="5155837"/>
            <a:ext cx="654020" cy="36511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izquierda"/>
          <p:cNvSpPr/>
          <p:nvPr/>
        </p:nvSpPr>
        <p:spPr>
          <a:xfrm>
            <a:off x="5354993" y="5655771"/>
            <a:ext cx="809469" cy="32939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1793174" y="4690753"/>
            <a:ext cx="4013860" cy="5343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Guardar y continuar editando</a:t>
            </a:r>
          </a:p>
        </p:txBody>
      </p:sp>
      <p:sp>
        <p:nvSpPr>
          <p:cNvPr id="6" name="5 Proceso"/>
          <p:cNvSpPr/>
          <p:nvPr/>
        </p:nvSpPr>
        <p:spPr>
          <a:xfrm>
            <a:off x="6080169" y="5379519"/>
            <a:ext cx="5094512" cy="9025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Vista previa, me permite ver como quedo y como funciona la pregunta</a:t>
            </a:r>
          </a:p>
        </p:txBody>
      </p:sp>
    </p:spTree>
    <p:extLst>
      <p:ext uri="{BB962C8B-B14F-4D97-AF65-F5344CB8AC3E}">
        <p14:creationId xmlns:p14="http://schemas.microsoft.com/office/powerpoint/2010/main" val="242532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6388961" y="2101938"/>
            <a:ext cx="3170713" cy="100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prstClr val="white"/>
                </a:solidFill>
              </a:rPr>
              <a:t>Vista previa de la pregunta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24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Proceso"/>
          <p:cNvSpPr/>
          <p:nvPr/>
        </p:nvSpPr>
        <p:spPr>
          <a:xfrm>
            <a:off x="2505716" y="2600697"/>
            <a:ext cx="4904488" cy="51063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Respondiendo que es falso</a:t>
            </a:r>
          </a:p>
        </p:txBody>
      </p:sp>
      <p:sp>
        <p:nvSpPr>
          <p:cNvPr id="5" name="4 Flecha izquierda"/>
          <p:cNvSpPr/>
          <p:nvPr/>
        </p:nvSpPr>
        <p:spPr>
          <a:xfrm>
            <a:off x="1674424" y="2731326"/>
            <a:ext cx="855023" cy="26125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 rot="5400000">
            <a:off x="1381502" y="3366649"/>
            <a:ext cx="583870" cy="25929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Proceso"/>
          <p:cNvSpPr/>
          <p:nvPr/>
        </p:nvSpPr>
        <p:spPr>
          <a:xfrm>
            <a:off x="617547" y="3800104"/>
            <a:ext cx="4690724" cy="4512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Compruebo la respuesta </a:t>
            </a:r>
          </a:p>
        </p:txBody>
      </p:sp>
    </p:spTree>
    <p:extLst>
      <p:ext uri="{BB962C8B-B14F-4D97-AF65-F5344CB8AC3E}">
        <p14:creationId xmlns:p14="http://schemas.microsoft.com/office/powerpoint/2010/main" val="72987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1828803" y="2755076"/>
            <a:ext cx="581887" cy="28500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izquierda"/>
          <p:cNvSpPr/>
          <p:nvPr/>
        </p:nvSpPr>
        <p:spPr>
          <a:xfrm>
            <a:off x="5543800" y="3241963"/>
            <a:ext cx="726371" cy="28500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izquierda"/>
          <p:cNvSpPr/>
          <p:nvPr/>
        </p:nvSpPr>
        <p:spPr>
          <a:xfrm>
            <a:off x="6824356" y="3534889"/>
            <a:ext cx="855023" cy="26125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>
            <a:off x="3022274" y="4191988"/>
            <a:ext cx="623452" cy="2731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Proceso"/>
          <p:cNvSpPr/>
          <p:nvPr/>
        </p:nvSpPr>
        <p:spPr>
          <a:xfrm>
            <a:off x="2291942" y="2683824"/>
            <a:ext cx="2719449" cy="39188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Error al responder</a:t>
            </a:r>
          </a:p>
        </p:txBody>
      </p:sp>
      <p:sp>
        <p:nvSpPr>
          <p:cNvPr id="8" name="7 Proceso"/>
          <p:cNvSpPr/>
          <p:nvPr/>
        </p:nvSpPr>
        <p:spPr>
          <a:xfrm>
            <a:off x="6068293" y="2968834"/>
            <a:ext cx="5260769" cy="4868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Retroalimentación para mal respondida</a:t>
            </a:r>
          </a:p>
        </p:txBody>
      </p:sp>
      <p:sp>
        <p:nvSpPr>
          <p:cNvPr id="9" name="8 Proceso"/>
          <p:cNvSpPr/>
          <p:nvPr/>
        </p:nvSpPr>
        <p:spPr>
          <a:xfrm>
            <a:off x="7350836" y="3574473"/>
            <a:ext cx="3657600" cy="4156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Retroalimentación general</a:t>
            </a:r>
          </a:p>
        </p:txBody>
      </p:sp>
      <p:sp>
        <p:nvSpPr>
          <p:cNvPr id="10" name="9 Proceso"/>
          <p:cNvSpPr/>
          <p:nvPr/>
        </p:nvSpPr>
        <p:spPr>
          <a:xfrm>
            <a:off x="3538851" y="4085113"/>
            <a:ext cx="2671948" cy="4631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Respuesta correcta</a:t>
            </a:r>
          </a:p>
        </p:txBody>
      </p:sp>
      <p:sp>
        <p:nvSpPr>
          <p:cNvPr id="11" name="10 Flecha izquierda"/>
          <p:cNvSpPr/>
          <p:nvPr/>
        </p:nvSpPr>
        <p:spPr>
          <a:xfrm>
            <a:off x="6137243" y="6045959"/>
            <a:ext cx="604752" cy="37221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Proceso"/>
          <p:cNvSpPr/>
          <p:nvPr/>
        </p:nvSpPr>
        <p:spPr>
          <a:xfrm>
            <a:off x="6769291" y="5977718"/>
            <a:ext cx="2715904" cy="5049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Cerrar vista previa</a:t>
            </a:r>
          </a:p>
        </p:txBody>
      </p:sp>
      <p:sp>
        <p:nvSpPr>
          <p:cNvPr id="13" name="12 Flecha izquierda"/>
          <p:cNvSpPr/>
          <p:nvPr/>
        </p:nvSpPr>
        <p:spPr>
          <a:xfrm rot="16200000">
            <a:off x="603334" y="5721593"/>
            <a:ext cx="464377" cy="29424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245653" y="5172501"/>
            <a:ext cx="4435522" cy="5322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Comenzar de nuevo a responder</a:t>
            </a:r>
          </a:p>
        </p:txBody>
      </p:sp>
    </p:spTree>
    <p:extLst>
      <p:ext uri="{BB962C8B-B14F-4D97-AF65-F5344CB8AC3E}">
        <p14:creationId xmlns:p14="http://schemas.microsoft.com/office/powerpoint/2010/main" val="138609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8106770" y="3411940"/>
            <a:ext cx="2825086" cy="559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Banco de preguntas</a:t>
            </a:r>
          </a:p>
        </p:txBody>
      </p:sp>
      <p:sp>
        <p:nvSpPr>
          <p:cNvPr id="5" name="4 Flecha izquierda"/>
          <p:cNvSpPr/>
          <p:nvPr/>
        </p:nvSpPr>
        <p:spPr>
          <a:xfrm rot="16200000" flipV="1">
            <a:off x="4255971" y="4656009"/>
            <a:ext cx="465879" cy="407039"/>
          </a:xfrm>
          <a:prstGeom prst="leftArrow">
            <a:avLst>
              <a:gd name="adj1" fmla="val 34389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/>
          <p:cNvSpPr/>
          <p:nvPr/>
        </p:nvSpPr>
        <p:spPr>
          <a:xfrm>
            <a:off x="3125328" y="4162567"/>
            <a:ext cx="2743200" cy="477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Mi pregunta</a:t>
            </a:r>
          </a:p>
        </p:txBody>
      </p:sp>
      <p:sp>
        <p:nvSpPr>
          <p:cNvPr id="7" name="6 Flecha izquierda"/>
          <p:cNvSpPr/>
          <p:nvPr/>
        </p:nvSpPr>
        <p:spPr>
          <a:xfrm rot="16200000">
            <a:off x="3708188" y="2370190"/>
            <a:ext cx="477140" cy="32240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Proceso"/>
          <p:cNvSpPr/>
          <p:nvPr/>
        </p:nvSpPr>
        <p:spPr>
          <a:xfrm>
            <a:off x="1528535" y="1910687"/>
            <a:ext cx="4872251" cy="4776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Categorías que le doy a mi pregunta</a:t>
            </a:r>
          </a:p>
        </p:txBody>
      </p:sp>
    </p:spTree>
    <p:extLst>
      <p:ext uri="{BB962C8B-B14F-4D97-AF65-F5344CB8AC3E}">
        <p14:creationId xmlns:p14="http://schemas.microsoft.com/office/powerpoint/2010/main" val="70436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2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6546675" y="3384644"/>
            <a:ext cx="563809" cy="27667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7096835" y="3234522"/>
            <a:ext cx="3998794" cy="5595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Definir categoría </a:t>
            </a:r>
          </a:p>
        </p:txBody>
      </p:sp>
    </p:spTree>
    <p:extLst>
      <p:ext uri="{BB962C8B-B14F-4D97-AF65-F5344CB8AC3E}">
        <p14:creationId xmlns:p14="http://schemas.microsoft.com/office/powerpoint/2010/main" val="357968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3753131" y="4585645"/>
            <a:ext cx="750627" cy="31389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4503760" y="4326339"/>
            <a:ext cx="6045960" cy="8052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Mi cuestionario con mi pregunta</a:t>
            </a:r>
          </a:p>
        </p:txBody>
      </p:sp>
    </p:spTree>
    <p:extLst>
      <p:ext uri="{BB962C8B-B14F-4D97-AF65-F5344CB8AC3E}">
        <p14:creationId xmlns:p14="http://schemas.microsoft.com/office/powerpoint/2010/main" val="268128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8259580" y="3762531"/>
            <a:ext cx="974361" cy="2398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3792512" y="1573970"/>
            <a:ext cx="4751882" cy="58461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 página principal</a:t>
            </a:r>
          </a:p>
        </p:txBody>
      </p:sp>
      <p:sp>
        <p:nvSpPr>
          <p:cNvPr id="6" name="5 Proceso"/>
          <p:cNvSpPr/>
          <p:nvPr/>
        </p:nvSpPr>
        <p:spPr>
          <a:xfrm>
            <a:off x="5126636" y="3612630"/>
            <a:ext cx="3132944" cy="5396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3600" b="1" dirty="0">
                <a:solidFill>
                  <a:schemeClr val="bg1"/>
                </a:solidFill>
              </a:rPr>
              <a:t>Activar edición</a:t>
            </a:r>
          </a:p>
        </p:txBody>
      </p:sp>
    </p:spTree>
    <p:extLst>
      <p:ext uri="{BB962C8B-B14F-4D97-AF65-F5344CB8AC3E}">
        <p14:creationId xmlns:p14="http://schemas.microsoft.com/office/powerpoint/2010/main" val="2143625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46901" y="2183649"/>
            <a:ext cx="8884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</a:rPr>
              <a:t>Muchas gracias</a:t>
            </a:r>
          </a:p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</a:rPr>
              <a:t> Nos vemos en el curso</a:t>
            </a:r>
          </a:p>
        </p:txBody>
      </p:sp>
    </p:spTree>
    <p:extLst>
      <p:ext uri="{BB962C8B-B14F-4D97-AF65-F5344CB8AC3E}">
        <p14:creationId xmlns:p14="http://schemas.microsoft.com/office/powerpoint/2010/main" val="134000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81" cy="6856328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8379502" y="3717561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4646950" y="3642610"/>
            <a:ext cx="3702571" cy="5096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Activada la edición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6867994" y="5816183"/>
            <a:ext cx="929390" cy="3622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8681804" y="841948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10555574" y="1906249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10540584" y="2895600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5400000">
            <a:off x="893164" y="5180353"/>
            <a:ext cx="929390" cy="3772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28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7764906" y="5456420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3028013" y="5231567"/>
            <a:ext cx="4706911" cy="7644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Banco de preguntas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7719935" y="1034321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/>
          <p:cNvSpPr/>
          <p:nvPr/>
        </p:nvSpPr>
        <p:spPr>
          <a:xfrm>
            <a:off x="2593298" y="854439"/>
            <a:ext cx="5111647" cy="6745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Administración del curso</a:t>
            </a:r>
          </a:p>
        </p:txBody>
      </p:sp>
    </p:spTree>
    <p:extLst>
      <p:ext uri="{BB962C8B-B14F-4D97-AF65-F5344CB8AC3E}">
        <p14:creationId xmlns:p14="http://schemas.microsoft.com/office/powerpoint/2010/main" val="114466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94979" cy="685632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 rot="10800000">
            <a:off x="3207896" y="2323476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4152299" y="2248524"/>
            <a:ext cx="5231544" cy="5546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Crear una nueva pregunta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8109679" y="4691922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1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Proceso"/>
          <p:cNvSpPr/>
          <p:nvPr/>
        </p:nvSpPr>
        <p:spPr>
          <a:xfrm>
            <a:off x="3072984" y="3192900"/>
            <a:ext cx="8259580" cy="12142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Escoger el tipo de pregunta que me ofrece el aula virtual de Moodle</a:t>
            </a:r>
          </a:p>
        </p:txBody>
      </p:sp>
      <p:sp>
        <p:nvSpPr>
          <p:cNvPr id="4" name="3 Flecha izquierda"/>
          <p:cNvSpPr/>
          <p:nvPr/>
        </p:nvSpPr>
        <p:spPr>
          <a:xfrm>
            <a:off x="2053653" y="1843791"/>
            <a:ext cx="809469" cy="2548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2893101" y="1648920"/>
            <a:ext cx="7465101" cy="6595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Tipo de pregunta de Verdadero o falso</a:t>
            </a:r>
          </a:p>
        </p:txBody>
      </p:sp>
    </p:spTree>
    <p:extLst>
      <p:ext uri="{BB962C8B-B14F-4D97-AF65-F5344CB8AC3E}">
        <p14:creationId xmlns:p14="http://schemas.microsoft.com/office/powerpoint/2010/main" val="412607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2188563" y="1813811"/>
            <a:ext cx="809469" cy="32978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3013023" y="1678900"/>
            <a:ext cx="3177915" cy="6145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Tipo de pregunta V/F</a:t>
            </a:r>
          </a:p>
        </p:txBody>
      </p:sp>
      <p:sp>
        <p:nvSpPr>
          <p:cNvPr id="5" name="4 Flecha izquierda"/>
          <p:cNvSpPr/>
          <p:nvPr/>
        </p:nvSpPr>
        <p:spPr>
          <a:xfrm rot="5400000">
            <a:off x="8259581" y="1828803"/>
            <a:ext cx="809469" cy="2548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/>
          <p:cNvSpPr/>
          <p:nvPr/>
        </p:nvSpPr>
        <p:spPr>
          <a:xfrm>
            <a:off x="4976734" y="2368446"/>
            <a:ext cx="6400802" cy="8244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Breve explicación como es este tipo de pregunta</a:t>
            </a:r>
          </a:p>
        </p:txBody>
      </p:sp>
    </p:spTree>
    <p:extLst>
      <p:ext uri="{BB962C8B-B14F-4D97-AF65-F5344CB8AC3E}">
        <p14:creationId xmlns:p14="http://schemas.microsoft.com/office/powerpoint/2010/main" val="101791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4" name="3 Flecha izquierda"/>
          <p:cNvSpPr/>
          <p:nvPr/>
        </p:nvSpPr>
        <p:spPr>
          <a:xfrm>
            <a:off x="4841823" y="3057994"/>
            <a:ext cx="809469" cy="2548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izquierda"/>
          <p:cNvSpPr/>
          <p:nvPr/>
        </p:nvSpPr>
        <p:spPr>
          <a:xfrm>
            <a:off x="5651292" y="3477719"/>
            <a:ext cx="809469" cy="25483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 rot="5400000">
            <a:off x="704539" y="4227224"/>
            <a:ext cx="494675" cy="28481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izquierda"/>
          <p:cNvSpPr/>
          <p:nvPr/>
        </p:nvSpPr>
        <p:spPr>
          <a:xfrm rot="5400000">
            <a:off x="3747541" y="4616971"/>
            <a:ext cx="682051" cy="24733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Proceso"/>
          <p:cNvSpPr/>
          <p:nvPr/>
        </p:nvSpPr>
        <p:spPr>
          <a:xfrm>
            <a:off x="314793" y="4691921"/>
            <a:ext cx="3642610" cy="4047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Enunciado de mi pregunta</a:t>
            </a:r>
          </a:p>
        </p:txBody>
      </p:sp>
      <p:sp>
        <p:nvSpPr>
          <p:cNvPr id="9" name="8 Proceso"/>
          <p:cNvSpPr/>
          <p:nvPr/>
        </p:nvSpPr>
        <p:spPr>
          <a:xfrm>
            <a:off x="5681274" y="2863123"/>
            <a:ext cx="4676930" cy="4347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Básico por defecto,  curso de EVEA</a:t>
            </a:r>
          </a:p>
        </p:txBody>
      </p:sp>
      <p:sp>
        <p:nvSpPr>
          <p:cNvPr id="10" name="9 Proceso"/>
          <p:cNvSpPr/>
          <p:nvPr/>
        </p:nvSpPr>
        <p:spPr>
          <a:xfrm>
            <a:off x="6490744" y="3432748"/>
            <a:ext cx="3252864" cy="3897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Nombre de la pregunta</a:t>
            </a:r>
          </a:p>
        </p:txBody>
      </p:sp>
    </p:spTree>
    <p:extLst>
      <p:ext uri="{BB962C8B-B14F-4D97-AF65-F5344CB8AC3E}">
        <p14:creationId xmlns:p14="http://schemas.microsoft.com/office/powerpoint/2010/main" val="1810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3267857" y="3537676"/>
            <a:ext cx="80946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4107306" y="3192899"/>
            <a:ext cx="5231567" cy="104931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Marco si es  verdadero o falso; [en este caso es verdadero]</a:t>
            </a:r>
          </a:p>
        </p:txBody>
      </p:sp>
    </p:spTree>
    <p:extLst>
      <p:ext uri="{BB962C8B-B14F-4D97-AF65-F5344CB8AC3E}">
        <p14:creationId xmlns:p14="http://schemas.microsoft.com/office/powerpoint/2010/main" val="2087561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832</Words>
  <Application>Microsoft Office PowerPoint</Application>
  <PresentationFormat>Panorámica</PresentationFormat>
  <Paragraphs>112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Peter</dc:creator>
  <cp:lastModifiedBy>Peter</cp:lastModifiedBy>
  <cp:revision>2</cp:revision>
  <dcterms:created xsi:type="dcterms:W3CDTF">2022-04-08T05:44:02Z</dcterms:created>
  <dcterms:modified xsi:type="dcterms:W3CDTF">2022-04-08T05:51:11Z</dcterms:modified>
</cp:coreProperties>
</file>