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6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06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202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12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14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13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38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26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917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104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583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F6FA3-D0B4-4F61-A6C8-E04B26817C75}" type="datetimeFigureOut">
              <a:rPr lang="es-ES" smtClean="0"/>
              <a:t>27/07/2019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10213-B2E4-45F6-9D19-7037E5EF0DA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055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Higiene personal</a:t>
            </a:r>
          </a:p>
        </p:txBody>
      </p:sp>
    </p:spTree>
    <p:extLst>
      <p:ext uri="{BB962C8B-B14F-4D97-AF65-F5344CB8AC3E}">
        <p14:creationId xmlns:p14="http://schemas.microsoft.com/office/powerpoint/2010/main" val="224546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761" y="365125"/>
            <a:ext cx="11372045" cy="6151585"/>
          </a:xfrm>
        </p:spPr>
        <p:txBody>
          <a:bodyPr>
            <a:normAutofit fontScale="90000"/>
          </a:bodyPr>
          <a:lstStyle/>
          <a:p>
            <a:r>
              <a:rPr lang="es-ES" sz="3100" b="1" dirty="0"/>
              <a:t>Higiene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" sz="3100" dirty="0"/>
              <a:t>Sinónimo de salubridad, limpieza, aseo, parte de la medicina que estudia la conservación de la salud y los medios de prevenir y evitar las enfermedades.</a:t>
            </a:r>
            <a:br>
              <a:rPr lang="es-ES" sz="3100" dirty="0"/>
            </a:br>
            <a:r>
              <a:rPr lang="es-ES" sz="3100" dirty="0"/>
              <a:t>Según OMS: “la salud es el estado de bienestar físico, social,  mental  y su armonía con el entorno. </a:t>
            </a:r>
            <a:br>
              <a:rPr lang="es-ES" sz="3100" dirty="0"/>
            </a:br>
            <a:r>
              <a:rPr lang="es-ES" sz="3100" dirty="0"/>
              <a:t>La higiene abarca diferentes aspectos y factores que pueden influir positiva o </a:t>
            </a:r>
            <a:r>
              <a:rPr lang="es-ES" sz="3100" dirty="0" smtClean="0"/>
              <a:t>negativamente en la salud siendo por ello necesaria dividirla para su mejor estudio en:</a:t>
            </a:r>
            <a:br>
              <a:rPr lang="es-ES" sz="3100" dirty="0" smtClean="0"/>
            </a:br>
            <a:r>
              <a:rPr lang="es-ES" sz="3100" dirty="0" smtClean="0"/>
              <a:t>-Higiene del Agua</a:t>
            </a:r>
            <a:br>
              <a:rPr lang="es-ES" sz="3100" dirty="0" smtClean="0"/>
            </a:br>
            <a:r>
              <a:rPr lang="es-ES" sz="3100" dirty="0" smtClean="0"/>
              <a:t>-Higiene </a:t>
            </a:r>
            <a:r>
              <a:rPr lang="es-ES" sz="3100" dirty="0"/>
              <a:t>de la Alimentación</a:t>
            </a:r>
            <a:br>
              <a:rPr lang="es-ES" sz="3100" dirty="0"/>
            </a:br>
            <a:r>
              <a:rPr lang="es-ES" sz="3100" dirty="0" smtClean="0"/>
              <a:t>-Higiene </a:t>
            </a:r>
            <a:r>
              <a:rPr lang="es-ES" sz="3100" dirty="0"/>
              <a:t>del Aire</a:t>
            </a:r>
            <a:br>
              <a:rPr lang="es-ES" sz="3100" dirty="0"/>
            </a:br>
            <a:r>
              <a:rPr lang="es-ES" sz="3100" dirty="0" smtClean="0"/>
              <a:t>-</a:t>
            </a:r>
            <a:r>
              <a:rPr lang="es-ES" sz="3100" b="1" dirty="0" smtClean="0"/>
              <a:t>Higiene </a:t>
            </a:r>
            <a:r>
              <a:rPr lang="es-ES" sz="3100" b="1" dirty="0"/>
              <a:t>Personal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" sz="3100" dirty="0" smtClean="0"/>
              <a:t>-Higiene </a:t>
            </a:r>
            <a:r>
              <a:rPr lang="es-ES" sz="3100" dirty="0"/>
              <a:t>de la Marcha</a:t>
            </a:r>
            <a:br>
              <a:rPr lang="es-ES" sz="3100" dirty="0"/>
            </a:br>
            <a:r>
              <a:rPr lang="es-ES" sz="3100" dirty="0" smtClean="0"/>
              <a:t>-Higiene </a:t>
            </a:r>
            <a:r>
              <a:rPr lang="es-ES" sz="3100" dirty="0"/>
              <a:t>Escolar</a:t>
            </a:r>
            <a:br>
              <a:rPr lang="es-ES" sz="3100" dirty="0"/>
            </a:br>
            <a:r>
              <a:rPr lang="es-ES" sz="3100" dirty="0" smtClean="0"/>
              <a:t>-Saneamiento Ambiental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855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851" y="365125"/>
            <a:ext cx="11410681" cy="6125827"/>
          </a:xfrm>
        </p:spPr>
        <p:txBody>
          <a:bodyPr>
            <a:normAutofit fontScale="90000"/>
          </a:bodyPr>
          <a:lstStyle/>
          <a:p>
            <a:r>
              <a:rPr lang="es-ES" sz="3100" b="1" dirty="0"/>
              <a:t>Higiene personal.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" sz="3100" dirty="0"/>
              <a:t>Conjunto de hábitos que práctica el individuo en relación con su persona, con el objetivo de evitar enfermedades y desarrollar una adecuada convivencia social. </a:t>
            </a:r>
            <a:br>
              <a:rPr lang="es-ES" sz="3100" dirty="0"/>
            </a:br>
            <a:r>
              <a:rPr lang="es-ES" sz="3100" dirty="0"/>
              <a:t>Aspectos de la higiene personal</a:t>
            </a:r>
            <a:r>
              <a:rPr lang="es-ES" sz="3100" dirty="0" smtClean="0"/>
              <a:t>: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" sz="3100" dirty="0" smtClean="0"/>
              <a:t>-El </a:t>
            </a:r>
            <a:r>
              <a:rPr lang="es-ES" sz="3100" dirty="0"/>
              <a:t>agua</a:t>
            </a:r>
            <a:br>
              <a:rPr lang="es-ES" sz="3100" dirty="0"/>
            </a:br>
            <a:r>
              <a:rPr lang="es-ES" sz="3100" dirty="0" smtClean="0"/>
              <a:t>-La </a:t>
            </a:r>
            <a:r>
              <a:rPr lang="es-ES" sz="3100" dirty="0"/>
              <a:t>alimentación.</a:t>
            </a:r>
            <a:br>
              <a:rPr lang="es-ES" sz="3100" dirty="0"/>
            </a:br>
            <a:r>
              <a:rPr lang="es-ES" sz="3100" dirty="0" smtClean="0"/>
              <a:t>-El </a:t>
            </a:r>
            <a:r>
              <a:rPr lang="es-ES" sz="3100" dirty="0"/>
              <a:t>aire y ventilación.</a:t>
            </a:r>
            <a:br>
              <a:rPr lang="es-ES" sz="3100" dirty="0"/>
            </a:br>
            <a:r>
              <a:rPr lang="es-ES" sz="3100" dirty="0" smtClean="0"/>
              <a:t>-La </a:t>
            </a:r>
            <a:r>
              <a:rPr lang="es-ES" sz="3100" dirty="0"/>
              <a:t>postura corporal.</a:t>
            </a:r>
            <a:br>
              <a:rPr lang="es-ES" sz="3100" dirty="0"/>
            </a:br>
            <a:r>
              <a:rPr lang="es-ES" sz="3100" dirty="0" smtClean="0"/>
              <a:t>-El </a:t>
            </a:r>
            <a:r>
              <a:rPr lang="es-ES" sz="3100" dirty="0"/>
              <a:t>ejercicio físico.</a:t>
            </a:r>
            <a:br>
              <a:rPr lang="es-ES" sz="3100" dirty="0"/>
            </a:br>
            <a:r>
              <a:rPr lang="es-ES" sz="3100" dirty="0" smtClean="0"/>
              <a:t>-El </a:t>
            </a:r>
            <a:r>
              <a:rPr lang="es-ES" sz="3100" dirty="0"/>
              <a:t>sueño.</a:t>
            </a:r>
            <a:br>
              <a:rPr lang="es-ES" sz="3100" dirty="0"/>
            </a:br>
            <a:r>
              <a:rPr lang="es-ES" sz="3100" dirty="0" smtClean="0"/>
              <a:t>-El </a:t>
            </a:r>
            <a:r>
              <a:rPr lang="es-ES" sz="3100" dirty="0"/>
              <a:t>aseo personal. </a:t>
            </a:r>
            <a:br>
              <a:rPr lang="es-ES" sz="3100" dirty="0"/>
            </a:br>
            <a:r>
              <a:rPr lang="es-ES" sz="3100" dirty="0"/>
              <a:t>En  situaciones de desastres las medidas </a:t>
            </a:r>
            <a:r>
              <a:rPr lang="es-ES" sz="3100" dirty="0" smtClean="0"/>
              <a:t>higiénicas–sanitaria </a:t>
            </a:r>
            <a:r>
              <a:rPr lang="es-ES" sz="3100" dirty="0"/>
              <a:t>y </a:t>
            </a:r>
            <a:r>
              <a:rPr lang="es-ES" sz="3100" dirty="0" smtClean="0"/>
              <a:t>anti epidémicas  </a:t>
            </a:r>
            <a:r>
              <a:rPr lang="es-ES" sz="3100" dirty="0"/>
              <a:t>tienen una connotación particular, especialmente el relacionado con el aseo personal</a:t>
            </a:r>
            <a:r>
              <a:rPr lang="es-ES" sz="3100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556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2" y="365125"/>
            <a:ext cx="11333408" cy="6177343"/>
          </a:xfrm>
        </p:spPr>
        <p:txBody>
          <a:bodyPr>
            <a:noAutofit/>
          </a:bodyPr>
          <a:lstStyle/>
          <a:p>
            <a:r>
              <a:rPr lang="es-ES" sz="2800" b="1" dirty="0"/>
              <a:t>Aseo personal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/>
              <a:t>Comprende todos aquellos cuidados y </a:t>
            </a:r>
            <a:r>
              <a:rPr lang="es-ES" sz="2800" dirty="0" smtClean="0"/>
              <a:t>l</a:t>
            </a:r>
            <a:r>
              <a:rPr lang="es-ES_tradnl" sz="2800" dirty="0" err="1" smtClean="0"/>
              <a:t>impieza</a:t>
            </a:r>
            <a:r>
              <a:rPr lang="es-ES_tradnl" sz="2800" dirty="0" smtClean="0"/>
              <a:t> </a:t>
            </a:r>
            <a:r>
              <a:rPr lang="es-ES_tradnl" sz="2800" dirty="0"/>
              <a:t>de las diferentes partes del cuerpo y en dependencia del agua y el tiempo disponible puede ser.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_tradnl" sz="2800" b="1" dirty="0"/>
              <a:t>Aseo parcial</a:t>
            </a:r>
            <a:r>
              <a:rPr lang="es-ES_tradnl" sz="2800" dirty="0"/>
              <a:t>: lavado de las partes del cuerpo más importantes para evitar enfermedades de transmisión digestiva o de piel y mucosa. En este caso priorizando: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-</a:t>
            </a:r>
            <a:r>
              <a:rPr lang="es-ES_tradnl" sz="2800" dirty="0" smtClean="0"/>
              <a:t>Manos</a:t>
            </a:r>
            <a:r>
              <a:rPr lang="es-ES_tradnl" sz="2800" dirty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-</a:t>
            </a:r>
            <a:r>
              <a:rPr lang="es-ES_tradnl" sz="2800" dirty="0" smtClean="0"/>
              <a:t>Cara</a:t>
            </a:r>
            <a:r>
              <a:rPr lang="es-ES_tradnl" sz="2800" dirty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-</a:t>
            </a:r>
            <a:r>
              <a:rPr lang="es-ES_tradnl" sz="2800" dirty="0" smtClean="0"/>
              <a:t>Axilas</a:t>
            </a:r>
            <a:r>
              <a:rPr lang="es-ES_tradnl" sz="2800" dirty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-</a:t>
            </a:r>
            <a:r>
              <a:rPr lang="es-ES_tradnl" sz="2800" dirty="0" smtClean="0"/>
              <a:t>Pies</a:t>
            </a:r>
            <a:r>
              <a:rPr lang="es-ES_tradnl" sz="2800" dirty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-</a:t>
            </a:r>
            <a:r>
              <a:rPr lang="es-ES_tradnl" sz="2800" dirty="0" smtClean="0"/>
              <a:t>Genitales</a:t>
            </a:r>
            <a:r>
              <a:rPr lang="es-ES_tradnl" sz="2800" dirty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_tradnl" sz="2800" b="1" dirty="0" smtClean="0"/>
              <a:t>Aseo </a:t>
            </a:r>
            <a:r>
              <a:rPr lang="es-ES_tradnl" sz="2800" b="1" dirty="0"/>
              <a:t>completo</a:t>
            </a:r>
            <a:r>
              <a:rPr lang="es-ES_tradnl" sz="2800" dirty="0"/>
              <a:t>: Baño</a:t>
            </a:r>
            <a:r>
              <a:rPr lang="es-ES_tradnl" sz="2800" dirty="0" smtClean="0"/>
              <a:t>.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/>
              <a:t>La  piel es un órgano que cubre nuestro cuerpo, es eliminador de excreciones, un sistema de defensa contra los agentes físicos del medio y regulador de la temperatura del cuerpo. </a:t>
            </a:r>
          </a:p>
        </p:txBody>
      </p:sp>
    </p:spTree>
    <p:extLst>
      <p:ext uri="{BB962C8B-B14F-4D97-AF65-F5344CB8AC3E}">
        <p14:creationId xmlns:p14="http://schemas.microsoft.com/office/powerpoint/2010/main" val="178110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5979"/>
          </a:xfrm>
        </p:spPr>
        <p:txBody>
          <a:bodyPr>
            <a:normAutofit fontScale="90000"/>
          </a:bodyPr>
          <a:lstStyle/>
          <a:p>
            <a:r>
              <a:rPr lang="es-ES" sz="4000" b="1" dirty="0"/>
              <a:t>Medidas higiénico sanitarias y </a:t>
            </a:r>
            <a:r>
              <a:rPr lang="es-ES" sz="4000" b="1" dirty="0" smtClean="0"/>
              <a:t>anti epidémicas  </a:t>
            </a:r>
            <a:r>
              <a:rPr lang="es-ES" sz="4000" b="1" dirty="0"/>
              <a:t>relacionadas con el aseo </a:t>
            </a:r>
            <a:r>
              <a:rPr lang="es-ES" sz="4000" b="1" dirty="0" smtClean="0"/>
              <a:t>personal</a:t>
            </a:r>
            <a:r>
              <a:rPr lang="es-ES" sz="4000" b="1" dirty="0"/>
              <a:t>:</a:t>
            </a:r>
            <a:br>
              <a:rPr lang="es-ES" sz="4000" b="1" dirty="0"/>
            </a:br>
            <a:r>
              <a:rPr lang="es-ES" sz="4000" dirty="0" smtClean="0"/>
              <a:t>-Adecuado </a:t>
            </a:r>
            <a:r>
              <a:rPr lang="es-ES" sz="4000" dirty="0"/>
              <a:t>lavado de las manos. </a:t>
            </a:r>
            <a:br>
              <a:rPr lang="es-ES" sz="4000" dirty="0"/>
            </a:br>
            <a:r>
              <a:rPr lang="es-ES" sz="4000" dirty="0" smtClean="0"/>
              <a:t>-Corte </a:t>
            </a:r>
            <a:r>
              <a:rPr lang="es-ES" sz="4000" dirty="0"/>
              <a:t>correcto de las  uñas de las manos y los pies. </a:t>
            </a:r>
            <a:br>
              <a:rPr lang="es-ES" sz="4000" dirty="0"/>
            </a:br>
            <a:r>
              <a:rPr lang="es-ES" sz="4000" dirty="0" smtClean="0"/>
              <a:t>-Aseo </a:t>
            </a:r>
            <a:r>
              <a:rPr lang="es-ES" sz="4000" dirty="0"/>
              <a:t>del cabello.</a:t>
            </a:r>
            <a:br>
              <a:rPr lang="es-ES" sz="4000" dirty="0"/>
            </a:br>
            <a:r>
              <a:rPr lang="es-ES" sz="4000" dirty="0" smtClean="0"/>
              <a:t>-Baño </a:t>
            </a:r>
            <a:r>
              <a:rPr lang="es-ES" sz="4000" dirty="0"/>
              <a:t>diario.</a:t>
            </a:r>
            <a:br>
              <a:rPr lang="es-ES" sz="4000" dirty="0"/>
            </a:br>
            <a:r>
              <a:rPr lang="es-ES" sz="4000" dirty="0" smtClean="0"/>
              <a:t>-Mantener </a:t>
            </a:r>
            <a:r>
              <a:rPr lang="es-ES" sz="4000" dirty="0"/>
              <a:t>los ojos limpios y sin secreciones.</a:t>
            </a:r>
            <a:br>
              <a:rPr lang="es-ES" sz="4000" dirty="0"/>
            </a:br>
            <a:r>
              <a:rPr lang="es-ES" sz="4000" dirty="0" smtClean="0"/>
              <a:t>-Adecuada </a:t>
            </a:r>
            <a:r>
              <a:rPr lang="es-ES" sz="4000" dirty="0"/>
              <a:t>higiene bucodental.</a:t>
            </a:r>
            <a:br>
              <a:rPr lang="es-ES" sz="4000" dirty="0"/>
            </a:br>
            <a:r>
              <a:rPr lang="es-ES" sz="4000" dirty="0" smtClean="0"/>
              <a:t>-Uso </a:t>
            </a:r>
            <a:r>
              <a:rPr lang="es-ES" sz="4000" dirty="0"/>
              <a:t>correcto del vestuario.</a:t>
            </a:r>
            <a:br>
              <a:rPr lang="es-ES" sz="4000" dirty="0"/>
            </a:br>
            <a:r>
              <a:rPr lang="es-ES" sz="4000" dirty="0" smtClean="0"/>
              <a:t>-No </a:t>
            </a:r>
            <a:r>
              <a:rPr lang="es-ES" sz="4000" dirty="0"/>
              <a:t>utilizar la ropa de cama, toallas u otros medios de aseo ajenos</a:t>
            </a:r>
            <a:br>
              <a:rPr lang="es-ES" sz="4000" dirty="0"/>
            </a:br>
            <a:r>
              <a:rPr lang="es-ES" sz="4000" dirty="0" smtClean="0"/>
              <a:t>-Evitar </a:t>
            </a:r>
            <a:r>
              <a:rPr lang="es-ES" sz="4000" dirty="0"/>
              <a:t>la estrechez del calzado</a:t>
            </a:r>
            <a:r>
              <a:rPr lang="es-ES" sz="4000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376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991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Resumen: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 </a:t>
            </a:r>
            <a:br>
              <a:rPr lang="es-ES" dirty="0"/>
            </a:br>
            <a:r>
              <a:rPr lang="es-ES" dirty="0"/>
              <a:t>La Higiene Personal incorpora la práctica de  hábitos en los estudiantes, que les permite evitar enfermedades y desarrollar una adecuada convivencia social. </a:t>
            </a:r>
            <a:br>
              <a:rPr lang="es-ES" dirty="0"/>
            </a:br>
            <a:r>
              <a:rPr lang="es-ES" dirty="0"/>
              <a:t>Es importante el dominio de las medidas higiénico </a:t>
            </a:r>
            <a:r>
              <a:rPr lang="es-ES" dirty="0" smtClean="0"/>
              <a:t>sanitarias </a:t>
            </a:r>
            <a:r>
              <a:rPr lang="es-ES" dirty="0"/>
              <a:t>y </a:t>
            </a:r>
            <a:r>
              <a:rPr lang="es-ES" dirty="0" smtClean="0"/>
              <a:t>anti epidémicas</a:t>
            </a:r>
            <a:r>
              <a:rPr lang="es-ES" dirty="0"/>
              <a:t>, en situaciones no habituales y desastres, para el cuidado de la salud.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1379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7038"/>
          </a:xfrm>
        </p:spPr>
        <p:txBody>
          <a:bodyPr>
            <a:normAutofit/>
          </a:bodyPr>
          <a:lstStyle/>
          <a:p>
            <a:r>
              <a:rPr lang="es-ES" b="1" dirty="0"/>
              <a:t>Cuestionario: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Diga el concepto de higiene personal.</a:t>
            </a:r>
            <a:br>
              <a:rPr lang="es-ES" dirty="0"/>
            </a:br>
            <a:r>
              <a:rPr lang="es-ES" dirty="0"/>
              <a:t>Mencione los aspectos que contempla la higiene personal. </a:t>
            </a:r>
            <a:br>
              <a:rPr lang="es-ES" dirty="0"/>
            </a:br>
            <a:r>
              <a:rPr lang="es-ES" dirty="0"/>
              <a:t>Mencione las medidas higiénico – epidemiológicas relacionadas con la higiene personal a tener presente en desastres.</a:t>
            </a:r>
            <a:br>
              <a:rPr lang="es-ES" dirty="0"/>
            </a:br>
            <a:r>
              <a:rPr lang="es-ES"/>
              <a:t>Relacionado con el aseo personal enumere los elementos a tener </a:t>
            </a:r>
            <a:r>
              <a:rPr lang="es-ES"/>
              <a:t>presente</a:t>
            </a:r>
            <a:r>
              <a:rPr lang="es-ES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935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Higiene personal</vt:lpstr>
      <vt:lpstr>Higiene Sinónimo de salubridad, limpieza, aseo, parte de la medicina que estudia la conservación de la salud y los medios de prevenir y evitar las enfermedades. Según OMS: “la salud es el estado de bienestar físico, social,  mental  y su armonía con el entorno.  La higiene abarca diferentes aspectos y factores que pueden influir positiva o negativamente en la salud siendo por ello necesaria dividirla para su mejor estudio en: -Higiene del Agua -Higiene de la Alimentación -Higiene del Aire -Higiene Personal -Higiene de la Marcha -Higiene Escolar -Saneamiento Ambiental</vt:lpstr>
      <vt:lpstr>Higiene personal. Conjunto de hábitos que práctica el individuo en relación con su persona, con el objetivo de evitar enfermedades y desarrollar una adecuada convivencia social.  Aspectos de la higiene personal: -El agua -La alimentación. -El aire y ventilación. -La postura corporal. -El ejercicio físico. -El sueño. -El aseo personal.  En  situaciones de desastres las medidas higiénicas–sanitaria y anti epidémicas  tienen una connotación particular, especialmente el relacionado con el aseo personal.</vt:lpstr>
      <vt:lpstr>Aseo personal Comprende todos aquellos cuidados y limpieza de las diferentes partes del cuerpo y en dependencia del agua y el tiempo disponible puede ser. Aseo parcial: lavado de las partes del cuerpo más importantes para evitar enfermedades de transmisión digestiva o de piel y mucosa. En este caso priorizando: -Manos. -Cara. -Axilas. -Pies. -Genitales. Aseo completo: Baño. La  piel es un órgano que cubre nuestro cuerpo, es eliminador de excreciones, un sistema de defensa contra los agentes físicos del medio y regulador de la temperatura del cuerpo. </vt:lpstr>
      <vt:lpstr>Medidas higiénico sanitarias y anti epidémicas  relacionadas con el aseo personal: -Adecuado lavado de las manos.  -Corte correcto de las  uñas de las manos y los pies.  -Aseo del cabello. -Baño diario. -Mantener los ojos limpios y sin secreciones. -Adecuada higiene bucodental. -Uso correcto del vestuario. -No utilizar la ropa de cama, toallas u otros medios de aseo ajenos -Evitar la estrechez del calzado.</vt:lpstr>
      <vt:lpstr>Resumen:   La Higiene Personal incorpora la práctica de  hábitos en los estudiantes, que les permite evitar enfermedades y desarrollar una adecuada convivencia social.  Es importante el dominio de las medidas higiénico sanitarias y anti epidémicas, en situaciones no habituales y desastres, para el cuidado de la salud. </vt:lpstr>
      <vt:lpstr>Cuestionario: Diga el concepto de higiene personal. Mencione los aspectos que contempla la higiene personal.  Mencione las medidas higiénico – epidemiológicas relacionadas con la higiene personal a tener presente en desastres. Relacionado con el aseo personal enumere los elementos a tener presente.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Higiene personal</dc:title>
  <dc:creator>user</dc:creator>
  <cp:lastModifiedBy>user</cp:lastModifiedBy>
  <cp:revision>2</cp:revision>
  <dcterms:created xsi:type="dcterms:W3CDTF">2019-07-27T22:12:29Z</dcterms:created>
  <dcterms:modified xsi:type="dcterms:W3CDTF">2019-07-27T22:13:02Z</dcterms:modified>
</cp:coreProperties>
</file>