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75" r:id="rId15"/>
    <p:sldId id="267" r:id="rId16"/>
    <p:sldId id="269" r:id="rId17"/>
    <p:sldId id="276" r:id="rId18"/>
    <p:sldId id="270" r:id="rId19"/>
    <p:sldId id="272" r:id="rId20"/>
    <p:sldId id="271" r:id="rId21"/>
    <p:sldId id="27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2A74-DDC2-4E38-AAC6-CEB3484DF67A}" type="datetimeFigureOut">
              <a:rPr lang="es-ES" smtClean="0"/>
              <a:pPr/>
              <a:t>06/07/2017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84D8-063C-4CBE-8D14-7D03E7A4FC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35716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UNIVERSIDAD DE CIENCIAS MÉDICAS DE LA HABANA</a:t>
            </a:r>
          </a:p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FACULTAD DE ESTOMATOLOGÍA</a:t>
            </a:r>
          </a:p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ENSEÑANZA TÉCNICA</a:t>
            </a:r>
          </a:p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CURSO 2017-2018</a:t>
            </a:r>
            <a:endParaRPr lang="es-ES" sz="2400" dirty="0">
              <a:solidFill>
                <a:srgbClr val="FFFF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07704" y="3244334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Asignatura : </a:t>
            </a:r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PRÓTESIS TOTAL</a:t>
            </a:r>
            <a:endParaRPr lang="es-E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5189130"/>
            <a:ext cx="6312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Profesor.  LIC. YUSDEL CRESPO  FROMETA</a:t>
            </a:r>
            <a:endParaRPr lang="es-E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material suministrado en forma de gel puede convertirse en sol  (liquido)por calentamiento , el enfriamiento del sol hace que se vuelva a trasformar en gel 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Las trasformaciones de sol a gel y de gel a sol dependen del tiempo de la temperatura 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temperatura de licuefacción y de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gelación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son distintas ( siendo mas bajo esta ultima) y el efecto se denomina histéresis 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Propiedades: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*Altamente elástico y suficientemente flexible como para  copiar fielmente zonas retentivas de los dientes ( recuperación elástica 98.8%, flexibilidad 11% ) 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*Copia en capas gruesas.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*Poca adhesividad,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*Inestabilidad dimensional .Las impresiones se hacen “menos exactas” mientras mas tiempo pasa antes de ser vaciadas en yeso , ya que el material puede sufrir imbibición ( absorción de agua por parte de la estructura del gel que generalmente se acompaña de expansión ) y sinéresis ( exudado de agua acompañado de contracción ) Por lo anterior, las impresiones deben vaciarse lo antes posibles ,aunque se describe que los cambios mínimos de sus dimensiones se logran en un ambiente de un 100% de humedad relativa durante una hora 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son mas resistentes cuando se les pensiona rápidamente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235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Usos de los </a:t>
            </a: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hidrocoloides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reversibles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Hay tendencias de muchos clínicos de alejarse del uso de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reversibles , su falta de popularidad se debe en gran medida al equipo necesario para el uso de esta técnica y a cierta molestia por parte del paciente inherente al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ciclaje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térmico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reversibles como material de impresión no son usados en nuestro medio por lo complicado de su técnica y lo caro que resulta sus  equipos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Utilizamos los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reversibles para duplicar modelos en el laboratorio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Efectos biológicos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principal preocupación es manipular el sol de manera de evitar quemar los tejidos blandos del paciente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-142900"/>
            <a:ext cx="9144000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235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Hidrocoloides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irreversibles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Durante la segunda guerra mundial (1941) la importación 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agar-agar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del Japón fue suspendida ,el abastecimiento se hizo tan reducido que fue destinado exclusivamente para la profesión medica con fines de investigación bacteriológica . Se recurrió entonces como sustituto a un  material de impresión irreversible (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Alginato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con excelentes resultados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Aplicaciones.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*Impresiones totales.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*impresiones de cuadrantes 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Composición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Alginato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sodio 12 a 15 % como reactivo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Dihidrato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sulfato de Calcio 8 a 12 % como reactivo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Fosfato de sodio o carbonato de sodio 2 % como retardador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Relleno de refuerzo 70% del tipo de la tierra de diatomea  para controlar la tenacidad del gel fraguado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Vestigios de fluoruros de zinc alcalinos para prever buena superficies en los modelos de yeso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Vestigios de colorantes y soporíferos con fines estéticos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368178"/>
            <a:ext cx="91440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235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Reacción del fraguado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polvo se mezcla con agua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reacción se acorta con el aumento de la temperatura y la relación polvo agua 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Propiedades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*Fidelidad de copia ( recuperación elástica  97.3% ,Flexibilidad 12% )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*Copia en capas gruesas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*Poca adhesividad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*Inestabilidad dimensional (vaciado inmediato)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Efectos Biológicos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 se ha informado sobre efectos adversos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4" y="116632"/>
            <a:ext cx="288032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39" y="116632"/>
            <a:ext cx="30807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6" y="2348880"/>
            <a:ext cx="2875246" cy="234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39" y="2348880"/>
            <a:ext cx="3080750" cy="234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38" y="4725145"/>
            <a:ext cx="31337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93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53844"/>
            <a:ext cx="9144000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Compuestos </a:t>
            </a:r>
            <a:r>
              <a:rPr kumimoji="0" lang="es-E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zinquenólicos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 materiales de impresión rígidos con alto grado de precisión en la copia , así como una  buena  reproducción de detalles  .Ofrecen las siguientes ventajas.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_Se adhieren bien a las superficies lisas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_suficiente resistencia en los bordes de las impresiones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_Adecuado tiempo de trabajo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_Buena estabilidad dimensional 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Aplicaciones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_Impresiones de maxilares totalmente desdentados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Composición.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*Sistema de dos pastas .-Una pasta denominada pasta base , contiene oxido de zinc ,aceites y resinas hidrogenadas , la segunda pasta ,denominada acelerador , contiene un 12% o un 15% de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eugenol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aceites, resinas y un relleno que puede ser talco o caolín 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Las resinas agregadas le dan cuerpo y coherencia al material mezclado y le imparte propiedades termoplásticas  a la impresión endurecida , pudiendo ser suavizada en agua caliente para una mejor separación del yeso fraguado 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Propiedades.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Comienza el endurecimiento aproximadamente a los 5 minutos de mezclados y lo hace rapidísimo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Estabilidad dimensional satisfactoria .Durante el endurecimiento puede ocurrir una contracción  de 0.1% , después del endurecimiento no se produce ningún cambio dimensional importante . Las impresiones se pueden conservar largo tiempo sin que se produzcan cambios . Por tanto es un material  de impresión dimensionalmente estable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Rigidez , no debe deformarse cuando se retira la impresión de la boca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Copia en capa fina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Efectos biológicos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No presenta compuestos irritantes  aparte del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eugenol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6967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74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yeso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 esencialmente  yeso Paris con adición de elementos modificadores , los modificadores tienen un doble propósito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1-Regular el tiempo de fraguado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2-controlar la expansión del fraguado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Da una impresión rígida de considerable exactitud ,cristaliza en una masa firme ,rígida, que una vez sacada de la boca se romperá, si es necesario pero no podrá sufrir distorsión alguna , si es necesario se fractura la impresión para retirarla  de la boca y unir posteriormente los trazos antes del vaciado , su uso a disminuido por la existencia de materiales elásticos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04664"/>
            <a:ext cx="89644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Estudio individual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Realice un cuadro sinóptico de la clasificación de los materiales para impresión estudiados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tecnólogo recibe dos impresiones de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alginato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las introduce en una taza con agua , pues es la hora de almuerzo.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 correcto el proceder ?.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Argumente.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3-La impresión primaria del paciente en tratamiento se tomo con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alginato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a)¿Qué material dental se utilizara en el  paso técnico que procede 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4-Revise la bibliografía orientada y mencione algunas consideraciones  a tener en el uso de los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alginatos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5- Que cuidados se deben tener al realizar un vaciado de una impresión con pasta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zinquenólica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.Argumente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16219" y="384413"/>
            <a:ext cx="522797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Tema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MATERIALES DE IMPRESIÓN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500306"/>
            <a:ext cx="5572164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27272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O,Brein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w.I.Materiales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su selección .editorial Pueblo y Educación 1984.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Saizar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 .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Protesis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Placa. Edición Ciencia y Técnica .1970.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Aldanza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Zulueta P. Materiales Dentales. Editorial Pueblo y Educación .1988.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805975" y="692696"/>
            <a:ext cx="3532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Bibliografía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993502"/>
            <a:ext cx="4283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Próxima Clase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625" y="2978949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Tema 5</a:t>
            </a:r>
          </a:p>
          <a:p>
            <a:pPr algn="ctr"/>
            <a:r>
              <a:rPr lang="es-E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Yesos </a:t>
            </a:r>
            <a:r>
              <a:rPr lang="es-E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836712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SUMARIO: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2136339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1.1-Materiales de Impresión. </a:t>
            </a:r>
            <a:r>
              <a:rPr lang="es-E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Hidrocoloides</a:t>
            </a:r>
            <a:r>
              <a:rPr lang="es-E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reversibles e irreversibles. Generalidades. Tipos. Composición. Reacción química. Propiedades. Manipulación. Efectos </a:t>
            </a:r>
            <a:r>
              <a:rPr lang="es-ES" sz="2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biológicos</a:t>
            </a:r>
            <a:r>
              <a:rPr lang="es-ES" sz="24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4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es-E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1.2-  Compuestos </a:t>
            </a:r>
            <a:r>
              <a:rPr lang="es-E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zinquenólicos</a:t>
            </a:r>
            <a:r>
              <a:rPr lang="es-E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Generalidades. Composición. Reacción química Propiedades. Manipulación.  Efectos biológicos.         </a:t>
            </a:r>
          </a:p>
          <a:p>
            <a:endParaRPr lang="es-E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54591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 Materiales de impresión se emplean para hacer replicas de las estructuras orales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Estos materiales deben reunir tres cualidades comunes.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*Plasticidad  en el momento de tomar  la impresión.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*Escasa adhesividad  que permita separarlos del original sin violencia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*Suficiente cohesión una vez la impresión tomada, que permita conservar la forma adquirida, inclusive durante el vaciado del modelo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56398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Luego todos los materiales para impresión deben estar en el estado fluido o plástico mientras se esta haciendo la impresión 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Según el tipo de proceso a que deben su plasticidad o su solidificación los materiales de impresión pueden clasificarse de termoplástico y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fraguable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que se hacen plásticos por disolución o mezcla y endurecen merced a un proceso químico ( fraguado ).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146152"/>
            <a:ext cx="9144000" cy="7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235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Clasificación de los materiales de impresión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A-Según su forma de utilización , los materiales de impresión se clasifican en: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1.- Fundamentales .Los que permiten tomar impresiones simples ,o sea según el numero de maniobra ,se toman en un solo tiempo.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2.-Complementarios: Los que necesitan de una impresión previa con otro  material ,son para impresiones complejas ,ya que requieren más de un tiempo bucal de impresión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3.- De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duplicar.Se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utilizan en el laboratorio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B-Según el tipo de cohesión que poseen al retirarlo de la boca una vez fraguado , pueden distinguirse dos clases generales de material para impresión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1.-Elástico               2.- No elásticos (plásticos o frágiles ).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 materiales elásticos en uso actual son los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agar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los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alginatos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los mercaptanos, las siliconas, y los poli éteres.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 no elásticos incluyen los  compuestos 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zinquenólicos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y el yeso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42900"/>
            <a:ext cx="914400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Hidrocoloides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  materiales de impresión poliméricos de consistencia elástica que se manipulan haciendo cambiar del estado de gel al estado de sol por calentamiento , el enfriamiento del sol hace que se vuelva a trasformar en gel (son los llamados 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hidrocoloides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reversibles ).ejemplo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agar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 termoplástico.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Hay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idrocoloides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que se caracterizan por el echo de que el estado de sol se puede transformar en estado de gel ,pero no puede volver a su estado inicial de sol , al menos por medios simples , constituyendo los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hidrocoloides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irreversibles . ejemplo los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alginatos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Generalmente el proceso de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gelificación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realiza por medio de una reacción química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1414"/>
            <a:ext cx="9144000" cy="780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235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Hidrocoloides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reversibles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Estos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usaron para impresiones dentales desde 1925 mas o menos y en esta época se consideraron como el primer material elástico de impresión con propiedades satisfactorias 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Aplicación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*I impresiones  de toda la boca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*Impresiones de un cuadrante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*Impresiones unitarias ( menos frecuentes ).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Composición.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1.-Agar (12 o 15 % ) como agente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gelificante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2.-Bórax (0,2%)para mejorar la resistencia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3.-Sulfato de potasio (1 a 2%) para prever buena superficie en los modelos o troqueles de yeso.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4.-Benzoatos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alquilicos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.(0. 1%) como preservadores.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5.-Vestigios de agentes colorantes y soporíferos para facilitar la “lectura” de la impresión y la estética respectivamente 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Reacción del fraguado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2362200" y="6175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1472" y="2725349"/>
            <a:ext cx="85725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agar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caliente                  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Hidrocoloides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agar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frió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(sol)                                                              (gel)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Calentado a 100ºc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48697" y="1181385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Enfriado a 43º C.</a:t>
            </a:r>
            <a:endParaRPr lang="es-E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1677</Words>
  <Application>Microsoft Office PowerPoint</Application>
  <PresentationFormat>Presentación en pantalla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Protesis2016**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Protesis2016**</dc:creator>
  <cp:lastModifiedBy>Pc-Yusdel</cp:lastModifiedBy>
  <cp:revision>20</cp:revision>
  <dcterms:created xsi:type="dcterms:W3CDTF">2016-09-30T09:05:16Z</dcterms:created>
  <dcterms:modified xsi:type="dcterms:W3CDTF">2017-07-06T17:53:58Z</dcterms:modified>
</cp:coreProperties>
</file>