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70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57CBE-4C8D-4BB5-99EC-B261011A8A59}" type="datetimeFigureOut">
              <a:rPr lang="es-ES" smtClean="0"/>
              <a:t>27/09/2021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98A0-2C8A-4392-9E74-567ED2160F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147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57CBE-4C8D-4BB5-99EC-B261011A8A59}" type="datetimeFigureOut">
              <a:rPr lang="es-ES" smtClean="0"/>
              <a:t>27/09/2021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98A0-2C8A-4392-9E74-567ED2160F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6209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57CBE-4C8D-4BB5-99EC-B261011A8A59}" type="datetimeFigureOut">
              <a:rPr lang="es-ES" smtClean="0"/>
              <a:t>27/09/2021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98A0-2C8A-4392-9E74-567ED2160F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0684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57CBE-4C8D-4BB5-99EC-B261011A8A59}" type="datetimeFigureOut">
              <a:rPr lang="es-ES" smtClean="0"/>
              <a:t>27/09/2021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98A0-2C8A-4392-9E74-567ED2160F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2626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57CBE-4C8D-4BB5-99EC-B261011A8A59}" type="datetimeFigureOut">
              <a:rPr lang="es-ES" smtClean="0"/>
              <a:t>27/09/2021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98A0-2C8A-4392-9E74-567ED2160F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5652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57CBE-4C8D-4BB5-99EC-B261011A8A59}" type="datetimeFigureOut">
              <a:rPr lang="es-ES" smtClean="0"/>
              <a:t>27/09/2021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98A0-2C8A-4392-9E74-567ED2160F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1066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57CBE-4C8D-4BB5-99EC-B261011A8A59}" type="datetimeFigureOut">
              <a:rPr lang="es-ES" smtClean="0"/>
              <a:t>27/09/2021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98A0-2C8A-4392-9E74-567ED2160F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1061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57CBE-4C8D-4BB5-99EC-B261011A8A59}" type="datetimeFigureOut">
              <a:rPr lang="es-ES" smtClean="0"/>
              <a:t>27/09/2021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98A0-2C8A-4392-9E74-567ED2160F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3791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57CBE-4C8D-4BB5-99EC-B261011A8A59}" type="datetimeFigureOut">
              <a:rPr lang="es-ES" smtClean="0"/>
              <a:t>27/09/2021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98A0-2C8A-4392-9E74-567ED2160F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512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57CBE-4C8D-4BB5-99EC-B261011A8A59}" type="datetimeFigureOut">
              <a:rPr lang="es-ES" smtClean="0"/>
              <a:t>27/09/2021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98A0-2C8A-4392-9E74-567ED2160F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2398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57CBE-4C8D-4BB5-99EC-B261011A8A59}" type="datetimeFigureOut">
              <a:rPr lang="es-ES" smtClean="0"/>
              <a:t>27/09/2021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98A0-2C8A-4392-9E74-567ED2160F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934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57CBE-4C8D-4BB5-99EC-B261011A8A59}" type="datetimeFigureOut">
              <a:rPr lang="es-ES" smtClean="0"/>
              <a:t>27/09/2021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E98A0-2C8A-4392-9E74-567ED2160F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6422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mtClean="0"/>
              <a:t>Semiología </a:t>
            </a:r>
            <a:r>
              <a:rPr lang="es-ES" dirty="0" smtClean="0"/>
              <a:t>urológica 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err="1" smtClean="0"/>
              <a:t>Dra</a:t>
            </a:r>
            <a:r>
              <a:rPr lang="es-ES" dirty="0" smtClean="0"/>
              <a:t> Itsel Vela Caravia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99918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13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899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0053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17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6765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75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298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91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3830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650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Semiología urológica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632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788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951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3166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355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3185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85669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3480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3278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5417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324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0594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65575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9719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22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7444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43291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3998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1875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42447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1158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711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8560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96722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8076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64034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1880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864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034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0656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370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48383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</Words>
  <Application>Microsoft Office PowerPoint</Application>
  <PresentationFormat>Presentación en pantalla (4:3)</PresentationFormat>
  <Paragraphs>3</Paragraphs>
  <Slides>43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6" baseType="lpstr">
      <vt:lpstr>Arial</vt:lpstr>
      <vt:lpstr>Calibri</vt:lpstr>
      <vt:lpstr>Tema de Office</vt:lpstr>
      <vt:lpstr>Semiología urológica </vt:lpstr>
      <vt:lpstr>Semiología urológica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 User</dc:creator>
  <cp:lastModifiedBy>usuario</cp:lastModifiedBy>
  <cp:revision>4</cp:revision>
  <dcterms:created xsi:type="dcterms:W3CDTF">2019-03-16T05:26:33Z</dcterms:created>
  <dcterms:modified xsi:type="dcterms:W3CDTF">2021-09-26T23:37:14Z</dcterms:modified>
</cp:coreProperties>
</file>