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332" r:id="rId4"/>
    <p:sldId id="274" r:id="rId5"/>
    <p:sldId id="309" r:id="rId6"/>
    <p:sldId id="333" r:id="rId7"/>
    <p:sldId id="281" r:id="rId8"/>
    <p:sldId id="334" r:id="rId9"/>
    <p:sldId id="282" r:id="rId10"/>
    <p:sldId id="303" r:id="rId11"/>
    <p:sldId id="335" r:id="rId12"/>
    <p:sldId id="317" r:id="rId13"/>
    <p:sldId id="336" r:id="rId14"/>
    <p:sldId id="287" r:id="rId15"/>
    <p:sldId id="337" r:id="rId16"/>
    <p:sldId id="324" r:id="rId17"/>
    <p:sldId id="304" r:id="rId18"/>
    <p:sldId id="338" r:id="rId19"/>
    <p:sldId id="311" r:id="rId20"/>
    <p:sldId id="325" r:id="rId21"/>
    <p:sldId id="326" r:id="rId22"/>
    <p:sldId id="327"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0A63"/>
    <a:srgbClr val="10CE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272"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8" name="7 Marcador de pie de página"/>
          <p:cNvSpPr>
            <a:spLocks noGrp="1"/>
          </p:cNvSpPr>
          <p:nvPr>
            <p:ph type="ftr" sz="quarter" idx="11"/>
          </p:nvPr>
        </p:nvSpPr>
        <p:spPr/>
        <p:txBody>
          <a:bodyPr/>
          <a:lstStyle>
            <a:extLst/>
          </a:lstStyle>
          <a:p>
            <a:endParaRPr lang="es-ES" dirty="0"/>
          </a:p>
        </p:txBody>
      </p:sp>
      <p:sp>
        <p:nvSpPr>
          <p:cNvPr id="11" name="10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8" name="7 Marcador de pie de página"/>
          <p:cNvSpPr>
            <a:spLocks noGrp="1"/>
          </p:cNvSpPr>
          <p:nvPr>
            <p:ph type="ftr" sz="quarter" idx="11"/>
          </p:nvPr>
        </p:nvSpPr>
        <p:spPr/>
        <p:txBody>
          <a:bodyPr/>
          <a:lstStyle>
            <a:extLst/>
          </a:lstStyle>
          <a:p>
            <a:endParaRPr lang="es-ES" dirty="0"/>
          </a:p>
        </p:txBody>
      </p:sp>
      <p:sp>
        <p:nvSpPr>
          <p:cNvPr id="9" name="8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4" name="3 Marcador de pie de página"/>
          <p:cNvSpPr>
            <a:spLocks noGrp="1"/>
          </p:cNvSpPr>
          <p:nvPr>
            <p:ph type="ftr" sz="quarter" idx="11"/>
          </p:nvPr>
        </p:nvSpPr>
        <p:spPr/>
        <p:txBody>
          <a:bodyPr/>
          <a:lstStyle>
            <a:extLst/>
          </a:lstStyle>
          <a:p>
            <a:endParaRPr lang="es-ES" dirty="0"/>
          </a:p>
        </p:txBody>
      </p:sp>
      <p:sp>
        <p:nvSpPr>
          <p:cNvPr id="5" name="4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3" name="2 Marcador de pie de página"/>
          <p:cNvSpPr>
            <a:spLocks noGrp="1"/>
          </p:cNvSpPr>
          <p:nvPr>
            <p:ph type="ftr" sz="quarter" idx="11"/>
          </p:nvPr>
        </p:nvSpPr>
        <p:spPr/>
        <p:txBody>
          <a:bodyPr/>
          <a:lstStyle>
            <a:extLst/>
          </a:lstStyle>
          <a:p>
            <a:endParaRPr lang="es-ES" dirty="0"/>
          </a:p>
        </p:txBody>
      </p:sp>
      <p:sp>
        <p:nvSpPr>
          <p:cNvPr id="4" name="3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BA859DE-921E-4B47-B98B-961D35ABCFFD}" type="datetimeFigureOut">
              <a:rPr lang="es-ES" smtClean="0"/>
              <a:pPr/>
              <a:t>07/04/2019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5BA51C31-2E92-40E4-A42B-443E74687CA7}" type="slidenum">
              <a:rPr lang="es-ES" smtClean="0"/>
              <a:pPr/>
              <a:t>‹Nº›</a:t>
            </a:fld>
            <a:endParaRPr lang="es-ES" dirty="0"/>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dirty="0"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BA859DE-921E-4B47-B98B-961D35ABCFFD}" type="datetimeFigureOut">
              <a:rPr lang="es-ES" smtClean="0"/>
              <a:pPr/>
              <a:t>07/04/2019</a:t>
            </a:fld>
            <a:endParaRPr lang="es-ES" dirty="0"/>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ES" dirty="0"/>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A51C31-2E92-40E4-A42B-443E74687CA7}"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404664"/>
            <a:ext cx="8352928" cy="2952328"/>
          </a:xfrm>
        </p:spPr>
        <p:txBody>
          <a:bodyPr>
            <a:noAutofit/>
          </a:bodyPr>
          <a:lstStyle/>
          <a:p>
            <a:pPr algn="ctr"/>
            <a:r>
              <a:rPr lang="es-ES" sz="7200" b="0" dirty="0" smtClean="0">
                <a:solidFill>
                  <a:schemeClr val="accent3"/>
                </a:solidFill>
              </a:rPr>
              <a:t>English Language VI</a:t>
            </a:r>
            <a:endParaRPr lang="es-ES" sz="7200" b="0" dirty="0">
              <a:solidFill>
                <a:schemeClr val="accent3"/>
              </a:solidFill>
            </a:endParaRPr>
          </a:p>
        </p:txBody>
      </p:sp>
      <p:sp>
        <p:nvSpPr>
          <p:cNvPr id="4" name="3 Subtítulo"/>
          <p:cNvSpPr>
            <a:spLocks noGrp="1"/>
          </p:cNvSpPr>
          <p:nvPr>
            <p:ph type="subTitle" idx="1"/>
          </p:nvPr>
        </p:nvSpPr>
        <p:spPr/>
        <p:txBody>
          <a:bodyPr/>
          <a:lstStyle/>
          <a:p>
            <a:endParaRPr lang="es-ES" dirty="0"/>
          </a:p>
        </p:txBody>
      </p:sp>
    </p:spTree>
    <p:extLst>
      <p:ext uri="{BB962C8B-B14F-4D97-AF65-F5344CB8AC3E}">
        <p14:creationId xmlns:p14="http://schemas.microsoft.com/office/powerpoint/2010/main" val="3615313168"/>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6512" y="-27384"/>
            <a:ext cx="9289032" cy="1008112"/>
          </a:xfrm>
          <a:solidFill>
            <a:srgbClr val="92D050"/>
          </a:solidFill>
        </p:spPr>
        <p:txBody>
          <a:bodyPr>
            <a:normAutofit fontScale="90000"/>
          </a:bodyPr>
          <a:lstStyle/>
          <a:p>
            <a:r>
              <a:rPr lang="en-US" dirty="0" smtClean="0">
                <a:solidFill>
                  <a:srgbClr val="C00000"/>
                </a:solidFill>
              </a:rPr>
              <a:t/>
            </a:r>
            <a:br>
              <a:rPr lang="en-US" dirty="0" smtClean="0">
                <a:solidFill>
                  <a:srgbClr val="C00000"/>
                </a:solidFill>
              </a:rPr>
            </a:br>
            <a:r>
              <a:rPr lang="en-US" dirty="0" smtClean="0">
                <a:solidFill>
                  <a:srgbClr val="C00000"/>
                </a:solidFill>
              </a:rPr>
              <a:t>   </a:t>
            </a:r>
            <a:br>
              <a:rPr lang="en-US" dirty="0" smtClean="0">
                <a:solidFill>
                  <a:srgbClr val="C00000"/>
                </a:solidFill>
              </a:rPr>
            </a:br>
            <a:r>
              <a:rPr lang="en-US" dirty="0">
                <a:solidFill>
                  <a:srgbClr val="C00000"/>
                </a:solidFill>
              </a:rPr>
              <a:t/>
            </a:r>
            <a:br>
              <a:rPr lang="en-US" dirty="0">
                <a:solidFill>
                  <a:srgbClr val="C00000"/>
                </a:solidFill>
              </a:rPr>
            </a:br>
            <a:r>
              <a:rPr lang="en-US" dirty="0" smtClean="0">
                <a:solidFill>
                  <a:srgbClr val="C00000"/>
                </a:solidFill>
              </a:rPr>
              <a:t/>
            </a:r>
            <a:br>
              <a:rPr lang="en-US" dirty="0" smtClean="0">
                <a:solidFill>
                  <a:srgbClr val="C00000"/>
                </a:solidFill>
              </a:rPr>
            </a:br>
            <a:r>
              <a:rPr lang="en-US" dirty="0" smtClean="0">
                <a:solidFill>
                  <a:srgbClr val="C00000"/>
                </a:solidFill>
              </a:rPr>
              <a:t/>
            </a:r>
            <a:br>
              <a:rPr lang="en-US" dirty="0" smtClean="0">
                <a:solidFill>
                  <a:srgbClr val="C00000"/>
                </a:solidFill>
              </a:rPr>
            </a:br>
            <a:r>
              <a:rPr lang="en-US" dirty="0" smtClean="0">
                <a:solidFill>
                  <a:srgbClr val="C00000"/>
                </a:solidFill>
              </a:rPr>
              <a:t/>
            </a:r>
            <a:br>
              <a:rPr lang="en-US" dirty="0" smtClean="0">
                <a:solidFill>
                  <a:srgbClr val="C00000"/>
                </a:solidFill>
              </a:rPr>
            </a:br>
            <a:r>
              <a:rPr lang="en-US" dirty="0">
                <a:solidFill>
                  <a:srgbClr val="C00000"/>
                </a:solidFill>
              </a:rPr>
              <a:t/>
            </a:r>
            <a:br>
              <a:rPr lang="en-US" dirty="0">
                <a:solidFill>
                  <a:srgbClr val="C00000"/>
                </a:solidFill>
              </a:rPr>
            </a:br>
            <a:r>
              <a:rPr lang="en-US" sz="2700" b="0" dirty="0">
                <a:solidFill>
                  <a:srgbClr val="C00000"/>
                </a:solidFill>
              </a:rPr>
              <a:t/>
            </a:r>
            <a:br>
              <a:rPr lang="en-US" sz="2700" b="0" dirty="0">
                <a:solidFill>
                  <a:srgbClr val="C00000"/>
                </a:solidFill>
              </a:rPr>
            </a:br>
            <a:r>
              <a:rPr lang="en-US" sz="2700" b="0" dirty="0" smtClean="0">
                <a:solidFill>
                  <a:srgbClr val="C00000"/>
                </a:solidFill>
              </a:rPr>
              <a:t/>
            </a:r>
            <a:br>
              <a:rPr lang="en-US" sz="2700" b="0" dirty="0" smtClean="0">
                <a:solidFill>
                  <a:srgbClr val="C00000"/>
                </a:solidFill>
              </a:rPr>
            </a:br>
            <a:r>
              <a:rPr lang="en-US" sz="2700" b="0" dirty="0" smtClean="0">
                <a:solidFill>
                  <a:srgbClr val="C00000"/>
                </a:solidFill>
              </a:rPr>
              <a:t/>
            </a:r>
            <a:br>
              <a:rPr lang="en-US" sz="2700" b="0" dirty="0" smtClean="0">
                <a:solidFill>
                  <a:srgbClr val="C00000"/>
                </a:solidFill>
              </a:rPr>
            </a:br>
            <a:r>
              <a:rPr lang="en-US" sz="3100" b="0" dirty="0" smtClean="0">
                <a:solidFill>
                  <a:srgbClr val="C00000"/>
                </a:solidFill>
              </a:rPr>
              <a:t>Who </a:t>
            </a:r>
            <a:r>
              <a:rPr lang="en-US" sz="3100" b="0" dirty="0">
                <a:solidFill>
                  <a:srgbClr val="C00000"/>
                </a:solidFill>
              </a:rPr>
              <a:t>do you think said these </a:t>
            </a:r>
            <a:r>
              <a:rPr lang="en-US" sz="3100" b="0" dirty="0" smtClean="0">
                <a:solidFill>
                  <a:srgbClr val="C00000"/>
                </a:solidFill>
              </a:rPr>
              <a:t>things? S</a:t>
            </a:r>
            <a:r>
              <a:rPr lang="en-US" sz="3100" b="0" dirty="0" smtClean="0">
                <a:solidFill>
                  <a:srgbClr val="C00000"/>
                </a:solidFill>
                <a:sym typeface="Wingdings" pitchFamily="2" charset="2"/>
              </a:rPr>
              <a:t>elect </a:t>
            </a:r>
            <a:r>
              <a:rPr lang="en-US" sz="3100" b="0" dirty="0">
                <a:solidFill>
                  <a:srgbClr val="C00000"/>
                </a:solidFill>
                <a:sym typeface="Wingdings" pitchFamily="2" charset="2"/>
              </a:rPr>
              <a:t>a or </a:t>
            </a:r>
            <a:r>
              <a:rPr lang="en-US" sz="3100" b="0" dirty="0" smtClean="0">
                <a:solidFill>
                  <a:srgbClr val="C00000"/>
                </a:solidFill>
                <a:sym typeface="Wingdings" pitchFamily="2" charset="2"/>
              </a:rPr>
              <a:t>b. </a:t>
            </a:r>
            <a:r>
              <a:rPr lang="en-US" sz="3100" b="0" dirty="0">
                <a:solidFill>
                  <a:srgbClr val="C00000"/>
                </a:solidFill>
                <a:sym typeface="Wingdings" pitchFamily="2" charset="2"/>
              </a:rPr>
              <a:t>W</a:t>
            </a:r>
            <a:r>
              <a:rPr lang="en-US" sz="3100" b="0" dirty="0" smtClean="0">
                <a:solidFill>
                  <a:srgbClr val="C00000"/>
                </a:solidFill>
                <a:sym typeface="Wingdings" pitchFamily="2" charset="2"/>
              </a:rPr>
              <a:t>rite the </a:t>
            </a:r>
            <a:r>
              <a:rPr lang="en-US" sz="3100" b="0" dirty="0">
                <a:solidFill>
                  <a:srgbClr val="C00000"/>
                </a:solidFill>
                <a:sym typeface="Wingdings" pitchFamily="2" charset="2"/>
              </a:rPr>
              <a:t>kind of conditional they </a:t>
            </a:r>
            <a:r>
              <a:rPr lang="en-US" sz="3100" b="0" dirty="0" smtClean="0">
                <a:solidFill>
                  <a:srgbClr val="C00000"/>
                </a:solidFill>
                <a:sym typeface="Wingdings" pitchFamily="2" charset="2"/>
              </a:rPr>
              <a:t>are. </a:t>
            </a:r>
            <a:endParaRPr lang="es-ES" b="0" dirty="0">
              <a:solidFill>
                <a:srgbClr val="C00000"/>
              </a:solidFill>
            </a:endParaRPr>
          </a:p>
        </p:txBody>
      </p:sp>
      <p:sp>
        <p:nvSpPr>
          <p:cNvPr id="6" name="5 Rectángulo"/>
          <p:cNvSpPr/>
          <p:nvPr/>
        </p:nvSpPr>
        <p:spPr>
          <a:xfrm>
            <a:off x="0" y="980728"/>
            <a:ext cx="9252520" cy="1569660"/>
          </a:xfrm>
          <a:prstGeom prst="rect">
            <a:avLst/>
          </a:prstGeom>
          <a:solidFill>
            <a:srgbClr val="FFC000"/>
          </a:solidFill>
        </p:spPr>
        <p:txBody>
          <a:bodyPr wrap="square">
            <a:spAutoFit/>
          </a:bodyPr>
          <a:lstStyle/>
          <a:p>
            <a:r>
              <a:rPr lang="en-US" sz="2400" b="1"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1-</a:t>
            </a:r>
            <a:r>
              <a:rPr lang="en-US" sz="2400" b="1" dirty="0" smtClean="0">
                <a:effectLst>
                  <a:outerShdw blurRad="38100" dist="38100" dir="2700000" algn="tl">
                    <a:srgbClr val="000000">
                      <a:alpha val="43137"/>
                    </a:srgbClr>
                  </a:outerShdw>
                </a:effectLst>
              </a:rPr>
              <a:t>If</a:t>
            </a:r>
            <a:r>
              <a:rPr lang="en-US" sz="2400" dirty="0" smtClean="0">
                <a:effectLst>
                  <a:outerShdw blurRad="38100" dist="38100" dir="2700000" algn="tl">
                    <a:srgbClr val="000000">
                      <a:alpha val="43137"/>
                    </a:srgbClr>
                  </a:outerShdw>
                </a:effectLst>
              </a:rPr>
              <a:t> it </a:t>
            </a:r>
            <a:r>
              <a:rPr lang="en-US" sz="2400" b="1" dirty="0" smtClean="0">
                <a:effectLst>
                  <a:outerShdw blurRad="38100" dist="38100" dir="2700000" algn="tl">
                    <a:srgbClr val="000000">
                      <a:alpha val="43137"/>
                    </a:srgbClr>
                  </a:outerShdw>
                </a:effectLst>
              </a:rPr>
              <a:t>rains</a:t>
            </a:r>
            <a:r>
              <a:rPr lang="en-US" sz="2400" dirty="0" smtClean="0">
                <a:effectLst>
                  <a:outerShdw blurRad="38100" dist="38100" dir="2700000" algn="tl">
                    <a:srgbClr val="000000">
                      <a:alpha val="43137"/>
                    </a:srgbClr>
                  </a:outerShdw>
                </a:effectLst>
              </a:rPr>
              <a:t> this evening, we</a:t>
            </a:r>
            <a:r>
              <a:rPr lang="en-US" sz="2400" b="1" dirty="0" smtClean="0">
                <a:effectLst>
                  <a:outerShdw blurRad="38100" dist="38100" dir="2700000" algn="tl">
                    <a:srgbClr val="000000">
                      <a:alpha val="43137"/>
                    </a:srgbClr>
                  </a:outerShdw>
                </a:effectLst>
              </a:rPr>
              <a:t>’ll</a:t>
            </a:r>
            <a:r>
              <a:rPr lang="en-US" sz="2400" dirty="0" smtClean="0">
                <a:effectLst>
                  <a:outerShdw blurRad="38100" dist="38100" dir="2700000" algn="tl">
                    <a:srgbClr val="000000">
                      <a:alpha val="43137"/>
                    </a:srgbClr>
                  </a:outerShdw>
                </a:effectLst>
              </a:rPr>
              <a:t> </a:t>
            </a:r>
            <a:r>
              <a:rPr lang="en-US" sz="2400" b="1" dirty="0" smtClean="0">
                <a:effectLst>
                  <a:outerShdw blurRad="38100" dist="38100" dir="2700000" algn="tl">
                    <a:srgbClr val="000000">
                      <a:alpha val="43137"/>
                    </a:srgbClr>
                  </a:outerShdw>
                </a:effectLst>
              </a:rPr>
              <a:t>cance</a:t>
            </a:r>
            <a:r>
              <a:rPr lang="en-US" sz="2400" dirty="0" smtClean="0">
                <a:effectLst>
                  <a:outerShdw blurRad="38100" dist="38100" dir="2700000" algn="tl">
                    <a:srgbClr val="000000">
                      <a:alpha val="43137"/>
                    </a:srgbClr>
                  </a:outerShdw>
                </a:effectLst>
              </a:rPr>
              <a:t>l the picnic.</a:t>
            </a:r>
          </a:p>
          <a:p>
            <a:r>
              <a:rPr lang="en-US" sz="2400" b="1"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2-</a:t>
            </a:r>
            <a:r>
              <a:rPr lang="en-US" sz="2400" b="1" dirty="0" smtClean="0">
                <a:effectLst>
                  <a:outerShdw blurRad="38100" dist="38100" dir="2700000" algn="tl">
                    <a:srgbClr val="000000">
                      <a:alpha val="43137"/>
                    </a:srgbClr>
                  </a:outerShdw>
                </a:effectLst>
              </a:rPr>
              <a:t>If </a:t>
            </a:r>
            <a:r>
              <a:rPr lang="en-US" sz="2400" dirty="0" smtClean="0">
                <a:effectLst>
                  <a:outerShdw blurRad="38100" dist="38100" dir="2700000" algn="tl">
                    <a:srgbClr val="000000">
                      <a:alpha val="43137"/>
                    </a:srgbClr>
                  </a:outerShdw>
                </a:effectLst>
              </a:rPr>
              <a:t>it </a:t>
            </a:r>
            <a:r>
              <a:rPr lang="en-US" sz="2400" b="1" dirty="0" smtClean="0">
                <a:effectLst>
                  <a:outerShdw blurRad="38100" dist="38100" dir="2700000" algn="tl">
                    <a:srgbClr val="000000">
                      <a:alpha val="43137"/>
                    </a:srgbClr>
                  </a:outerShdw>
                </a:effectLst>
              </a:rPr>
              <a:t>rained</a:t>
            </a:r>
            <a:r>
              <a:rPr lang="en-US" sz="2400" dirty="0" smtClean="0">
                <a:effectLst>
                  <a:outerShdw blurRad="38100" dist="38100" dir="2700000" algn="tl">
                    <a:srgbClr val="000000">
                      <a:alpha val="43137"/>
                    </a:srgbClr>
                  </a:outerShdw>
                </a:effectLst>
              </a:rPr>
              <a:t> this year, our crops </a:t>
            </a:r>
            <a:r>
              <a:rPr lang="en-US" sz="2400" b="1" dirty="0" smtClean="0">
                <a:effectLst>
                  <a:outerShdw blurRad="38100" dist="38100" dir="2700000" algn="tl">
                    <a:srgbClr val="000000">
                      <a:alpha val="43137"/>
                    </a:srgbClr>
                  </a:outerShdw>
                </a:effectLst>
              </a:rPr>
              <a:t>would grow</a:t>
            </a:r>
            <a:r>
              <a:rPr lang="en-US" sz="2400" dirty="0" smtClean="0">
                <a:effectLst>
                  <a:outerShdw blurRad="38100" dist="38100" dir="2700000" algn="tl">
                    <a:srgbClr val="000000">
                      <a:alpha val="43137"/>
                    </a:srgbClr>
                  </a:outerShdw>
                </a:effectLst>
              </a:rPr>
              <a:t>.</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a- Someone living in dessert weather conditions.</a:t>
            </a:r>
          </a:p>
          <a:p>
            <a:r>
              <a:rPr lang="en-US" sz="2400" dirty="0" smtClean="0">
                <a:effectLst>
                  <a:outerShdw blurRad="38100" dist="38100" dir="2700000" algn="tl">
                    <a:srgbClr val="000000">
                      <a:alpha val="43137"/>
                    </a:srgbClr>
                  </a:outerShdw>
                </a:effectLst>
              </a:rPr>
              <a:t>        b- Someone living in England.</a:t>
            </a:r>
            <a:endParaRPr lang="es-ES" sz="2400" dirty="0">
              <a:effectLst>
                <a:outerShdw blurRad="38100" dist="38100" dir="2700000" algn="tl">
                  <a:srgbClr val="000000">
                    <a:alpha val="43137"/>
                  </a:srgbClr>
                </a:outerShdw>
              </a:effectLst>
            </a:endParaRPr>
          </a:p>
        </p:txBody>
      </p:sp>
      <p:sp>
        <p:nvSpPr>
          <p:cNvPr id="7" name="6 CuadroTexto"/>
          <p:cNvSpPr txBox="1"/>
          <p:nvPr/>
        </p:nvSpPr>
        <p:spPr>
          <a:xfrm>
            <a:off x="0" y="2492896"/>
            <a:ext cx="9252520" cy="2062103"/>
          </a:xfrm>
          <a:prstGeom prst="rect">
            <a:avLst/>
          </a:prstGeom>
          <a:solidFill>
            <a:srgbClr val="C00000"/>
          </a:solidFill>
        </p:spPr>
        <p:txBody>
          <a:bodyPr wrap="square" rtlCol="0">
            <a:spAutoFit/>
          </a:bodyPr>
          <a:lstStyle/>
          <a:p>
            <a:r>
              <a:rPr lang="en-US" sz="2400" b="1" dirty="0" smtClean="0">
                <a:solidFill>
                  <a:srgbClr val="FFC000"/>
                </a:solidFill>
                <a:effectLst>
                  <a:outerShdw blurRad="38100" dist="38100" dir="2700000" algn="tl">
                    <a:srgbClr val="000000">
                      <a:alpha val="43137"/>
                    </a:srgbClr>
                  </a:outerShdw>
                </a:effectLst>
              </a:rPr>
              <a:t>     </a:t>
            </a:r>
            <a:r>
              <a:rPr lang="en-US" sz="2400" dirty="0" smtClean="0">
                <a:solidFill>
                  <a:srgbClr val="FFC000"/>
                </a:solidFill>
                <a:effectLst>
                  <a:outerShdw blurRad="38100" dist="38100" dir="2700000" algn="tl">
                    <a:srgbClr val="000000">
                      <a:alpha val="43137"/>
                    </a:srgbClr>
                  </a:outerShdw>
                </a:effectLst>
              </a:rPr>
              <a:t>3- I</a:t>
            </a:r>
            <a:r>
              <a:rPr lang="en-US" sz="2400" b="1" dirty="0" smtClean="0">
                <a:solidFill>
                  <a:srgbClr val="FFC000"/>
                </a:solidFill>
                <a:effectLst>
                  <a:outerShdw blurRad="38100" dist="38100" dir="2700000" algn="tl">
                    <a:srgbClr val="000000">
                      <a:alpha val="43137"/>
                    </a:srgbClr>
                  </a:outerShdw>
                </a:effectLst>
              </a:rPr>
              <a:t>’d buy </a:t>
            </a:r>
            <a:r>
              <a:rPr lang="en-US" sz="2400" dirty="0" smtClean="0">
                <a:solidFill>
                  <a:srgbClr val="FFC000"/>
                </a:solidFill>
                <a:effectLst>
                  <a:outerShdw blurRad="38100" dist="38100" dir="2700000" algn="tl">
                    <a:srgbClr val="000000">
                      <a:alpha val="43137"/>
                    </a:srgbClr>
                  </a:outerShdw>
                </a:effectLst>
              </a:rPr>
              <a:t>it if I </a:t>
            </a:r>
            <a:r>
              <a:rPr lang="en-US" sz="2400" b="1" dirty="0" smtClean="0">
                <a:solidFill>
                  <a:srgbClr val="FFC000"/>
                </a:solidFill>
                <a:effectLst>
                  <a:outerShdw blurRad="38100" dist="38100" dir="2700000" algn="tl">
                    <a:srgbClr val="000000">
                      <a:alpha val="43137"/>
                    </a:srgbClr>
                  </a:outerShdw>
                </a:effectLst>
              </a:rPr>
              <a:t>had</a:t>
            </a:r>
            <a:r>
              <a:rPr lang="en-US" sz="2400" dirty="0" smtClean="0">
                <a:solidFill>
                  <a:srgbClr val="FFC000"/>
                </a:solidFill>
                <a:effectLst>
                  <a:outerShdw blurRad="38100" dist="38100" dir="2700000" algn="tl">
                    <a:srgbClr val="000000">
                      <a:alpha val="43137"/>
                    </a:srgbClr>
                  </a:outerShdw>
                </a:effectLst>
              </a:rPr>
              <a:t> the money.</a:t>
            </a:r>
            <a:endParaRPr lang="es-ES" sz="2400" dirty="0" smtClean="0">
              <a:solidFill>
                <a:srgbClr val="FFC000"/>
              </a:solidFill>
              <a:effectLst>
                <a:outerShdw blurRad="38100" dist="38100" dir="2700000" algn="tl">
                  <a:srgbClr val="000000">
                    <a:alpha val="43137"/>
                  </a:srgbClr>
                </a:outerShdw>
              </a:effectLst>
            </a:endParaRPr>
          </a:p>
          <a:p>
            <a:r>
              <a:rPr lang="en-US" sz="2400" dirty="0" smtClean="0">
                <a:solidFill>
                  <a:srgbClr val="FFC000"/>
                </a:solidFill>
                <a:effectLst>
                  <a:outerShdw blurRad="38100" dist="38100" dir="2700000" algn="tl">
                    <a:srgbClr val="000000">
                      <a:alpha val="43137"/>
                    </a:srgbClr>
                  </a:outerShdw>
                </a:effectLst>
              </a:rPr>
              <a:t>     4- I</a:t>
            </a:r>
            <a:r>
              <a:rPr lang="en-US" sz="2400" b="1" dirty="0" smtClean="0">
                <a:solidFill>
                  <a:srgbClr val="FFC000"/>
                </a:solidFill>
                <a:effectLst>
                  <a:outerShdw blurRad="38100" dist="38100" dir="2700000" algn="tl">
                    <a:srgbClr val="000000">
                      <a:alpha val="43137"/>
                    </a:srgbClr>
                  </a:outerShdw>
                </a:effectLst>
              </a:rPr>
              <a:t>’ll buy </a:t>
            </a:r>
            <a:r>
              <a:rPr lang="en-US" sz="2400" dirty="0" smtClean="0">
                <a:solidFill>
                  <a:srgbClr val="FFC000"/>
                </a:solidFill>
                <a:effectLst>
                  <a:outerShdw blurRad="38100" dist="38100" dir="2700000" algn="tl">
                    <a:srgbClr val="000000">
                      <a:alpha val="43137"/>
                    </a:srgbClr>
                  </a:outerShdw>
                </a:effectLst>
              </a:rPr>
              <a:t>it if I </a:t>
            </a:r>
            <a:r>
              <a:rPr lang="en-US" sz="2400" b="1" dirty="0" smtClean="0">
                <a:solidFill>
                  <a:srgbClr val="FFC000"/>
                </a:solidFill>
                <a:effectLst>
                  <a:outerShdw blurRad="38100" dist="38100" dir="2700000" algn="tl">
                    <a:srgbClr val="000000">
                      <a:alpha val="43137"/>
                    </a:srgbClr>
                  </a:outerShdw>
                </a:effectLst>
              </a:rPr>
              <a:t>have</a:t>
            </a:r>
            <a:r>
              <a:rPr lang="en-US" sz="2400" dirty="0" smtClean="0">
                <a:solidFill>
                  <a:srgbClr val="FFC000"/>
                </a:solidFill>
                <a:effectLst>
                  <a:outerShdw blurRad="38100" dist="38100" dir="2700000" algn="tl">
                    <a:srgbClr val="000000">
                      <a:alpha val="43137"/>
                    </a:srgbClr>
                  </a:outerShdw>
                </a:effectLst>
              </a:rPr>
              <a:t> the money before Saturday.</a:t>
            </a:r>
          </a:p>
          <a:p>
            <a:r>
              <a:rPr lang="en-US" sz="2400" dirty="0">
                <a:solidFill>
                  <a:srgbClr val="FFC000"/>
                </a:solidFill>
                <a:effectLst>
                  <a:outerShdw blurRad="38100" dist="38100" dir="2700000" algn="tl">
                    <a:srgbClr val="000000">
                      <a:alpha val="43137"/>
                    </a:srgbClr>
                  </a:outerShdw>
                </a:effectLst>
              </a:rPr>
              <a:t> </a:t>
            </a:r>
            <a:r>
              <a:rPr lang="en-US" sz="2400" dirty="0" smtClean="0">
                <a:solidFill>
                  <a:srgbClr val="FFC000"/>
                </a:solidFill>
                <a:effectLst>
                  <a:outerShdw blurRad="38100" dist="38100" dir="2700000" algn="tl">
                    <a:srgbClr val="000000">
                      <a:alpha val="43137"/>
                    </a:srgbClr>
                  </a:outerShdw>
                </a:effectLst>
              </a:rPr>
              <a:t>       a- Someone who is expecting some money.</a:t>
            </a:r>
          </a:p>
          <a:p>
            <a:r>
              <a:rPr lang="en-US" sz="2400" dirty="0">
                <a:solidFill>
                  <a:srgbClr val="FFC000"/>
                </a:solidFill>
                <a:effectLst>
                  <a:outerShdw blurRad="38100" dist="38100" dir="2700000" algn="tl">
                    <a:srgbClr val="000000">
                      <a:alpha val="43137"/>
                    </a:srgbClr>
                  </a:outerShdw>
                </a:effectLst>
              </a:rPr>
              <a:t> </a:t>
            </a:r>
            <a:r>
              <a:rPr lang="en-US" sz="2400" dirty="0" smtClean="0">
                <a:solidFill>
                  <a:srgbClr val="FFC000"/>
                </a:solidFill>
                <a:effectLst>
                  <a:outerShdw blurRad="38100" dist="38100" dir="2700000" algn="tl">
                    <a:srgbClr val="000000">
                      <a:alpha val="43137"/>
                    </a:srgbClr>
                  </a:outerShdw>
                </a:effectLst>
              </a:rPr>
              <a:t>       b- Someone is broke.</a:t>
            </a:r>
            <a:endParaRPr lang="es-ES" sz="2400" dirty="0" smtClean="0">
              <a:solidFill>
                <a:srgbClr val="FFC000"/>
              </a:solidFill>
              <a:effectLst>
                <a:outerShdw blurRad="38100" dist="38100" dir="2700000" algn="tl">
                  <a:srgbClr val="000000">
                    <a:alpha val="43137"/>
                  </a:srgbClr>
                </a:outerShdw>
              </a:effectLst>
            </a:endParaRPr>
          </a:p>
          <a:p>
            <a:endParaRPr lang="es-ES" sz="3200" b="1" dirty="0">
              <a:effectLst>
                <a:outerShdw blurRad="38100" dist="38100" dir="2700000" algn="tl">
                  <a:srgbClr val="000000">
                    <a:alpha val="43137"/>
                  </a:srgbClr>
                </a:outerShdw>
              </a:effectLst>
            </a:endParaRPr>
          </a:p>
        </p:txBody>
      </p:sp>
      <p:sp>
        <p:nvSpPr>
          <p:cNvPr id="8" name="7 CuadroTexto"/>
          <p:cNvSpPr txBox="1"/>
          <p:nvPr/>
        </p:nvSpPr>
        <p:spPr>
          <a:xfrm>
            <a:off x="13648" y="4293096"/>
            <a:ext cx="9238872" cy="2677656"/>
          </a:xfrm>
          <a:prstGeom prst="rect">
            <a:avLst/>
          </a:prstGeom>
          <a:solidFill>
            <a:srgbClr val="00B0F0"/>
          </a:solidFill>
        </p:spPr>
        <p:txBody>
          <a:bodyPr wrap="square" rtlCol="0">
            <a:spAutoFit/>
          </a:bodyPr>
          <a:lstStyle/>
          <a:p>
            <a:r>
              <a:rPr lang="en-US" sz="2400" b="1" dirty="0" smtClean="0">
                <a:solidFill>
                  <a:schemeClr val="bg1"/>
                </a:solidFill>
                <a:effectLst>
                  <a:outerShdw blurRad="38100" dist="38100" dir="2700000" algn="tl">
                    <a:srgbClr val="000000">
                      <a:alpha val="43137"/>
                    </a:srgbClr>
                  </a:outerShdw>
                </a:effectLst>
              </a:rPr>
              <a:t>     </a:t>
            </a:r>
            <a:r>
              <a:rPr lang="en-US" sz="2400" dirty="0" smtClean="0">
                <a:solidFill>
                  <a:schemeClr val="bg1"/>
                </a:solidFill>
                <a:effectLst>
                  <a:outerShdw blurRad="38100" dist="38100" dir="2700000" algn="tl">
                    <a:srgbClr val="000000">
                      <a:alpha val="43137"/>
                    </a:srgbClr>
                  </a:outerShdw>
                </a:effectLst>
              </a:rPr>
              <a:t>5- </a:t>
            </a:r>
            <a:r>
              <a:rPr lang="en-US" sz="2400" b="1" dirty="0" smtClean="0">
                <a:solidFill>
                  <a:schemeClr val="bg1"/>
                </a:solidFill>
                <a:effectLst>
                  <a:outerShdw blurRad="38100" dist="38100" dir="2700000" algn="tl">
                    <a:srgbClr val="000000">
                      <a:alpha val="43137"/>
                    </a:srgbClr>
                  </a:outerShdw>
                </a:effectLst>
              </a:rPr>
              <a:t>If</a:t>
            </a:r>
            <a:r>
              <a:rPr lang="en-US" sz="2400" dirty="0" smtClean="0">
                <a:solidFill>
                  <a:schemeClr val="bg1"/>
                </a:solidFill>
                <a:effectLst>
                  <a:outerShdw blurRad="38100" dist="38100" dir="2700000" algn="tl">
                    <a:srgbClr val="000000">
                      <a:alpha val="43137"/>
                    </a:srgbClr>
                  </a:outerShdw>
                </a:effectLst>
              </a:rPr>
              <a:t> you </a:t>
            </a:r>
            <a:r>
              <a:rPr lang="en-US" sz="2400" b="1" dirty="0" smtClean="0">
                <a:solidFill>
                  <a:schemeClr val="bg1"/>
                </a:solidFill>
                <a:effectLst>
                  <a:outerShdw blurRad="38100" dist="38100" dir="2700000" algn="tl">
                    <a:srgbClr val="000000">
                      <a:alpha val="43137"/>
                    </a:srgbClr>
                  </a:outerShdw>
                </a:effectLst>
              </a:rPr>
              <a:t>leave</a:t>
            </a:r>
            <a:r>
              <a:rPr lang="en-US" sz="2400" dirty="0" smtClean="0">
                <a:solidFill>
                  <a:schemeClr val="bg1"/>
                </a:solidFill>
                <a:effectLst>
                  <a:outerShdw blurRad="38100" dist="38100" dir="2700000" algn="tl">
                    <a:srgbClr val="000000">
                      <a:alpha val="43137"/>
                    </a:srgbClr>
                  </a:outerShdw>
                </a:effectLst>
              </a:rPr>
              <a:t> your job, I</a:t>
            </a:r>
            <a:r>
              <a:rPr lang="en-US" sz="2400" b="1" dirty="0" smtClean="0">
                <a:solidFill>
                  <a:schemeClr val="bg1"/>
                </a:solidFill>
                <a:effectLst>
                  <a:outerShdw blurRad="38100" dist="38100" dir="2700000" algn="tl">
                    <a:srgbClr val="000000">
                      <a:alpha val="43137"/>
                    </a:srgbClr>
                  </a:outerShdw>
                </a:effectLst>
              </a:rPr>
              <a:t>’ll</a:t>
            </a:r>
            <a:r>
              <a:rPr lang="en-US" sz="2400" dirty="0" smtClean="0">
                <a:solidFill>
                  <a:schemeClr val="bg1"/>
                </a:solidFill>
                <a:effectLst>
                  <a:outerShdw blurRad="38100" dist="38100" dir="2700000" algn="tl">
                    <a:srgbClr val="000000">
                      <a:alpha val="43137"/>
                    </a:srgbClr>
                  </a:outerShdw>
                </a:effectLst>
              </a:rPr>
              <a:t> offer you a </a:t>
            </a:r>
            <a:r>
              <a:rPr lang="en-US" sz="2400" dirty="0">
                <a:solidFill>
                  <a:schemeClr val="bg1"/>
                </a:solidFill>
                <a:effectLst>
                  <a:outerShdw blurRad="38100" dist="38100" dir="2700000" algn="tl">
                    <a:srgbClr val="000000">
                      <a:alpha val="43137"/>
                    </a:srgbClr>
                  </a:outerShdw>
                </a:effectLst>
              </a:rPr>
              <a:t>better one. </a:t>
            </a:r>
            <a:r>
              <a:rPr lang="en-US" sz="2400" dirty="0" smtClean="0">
                <a:solidFill>
                  <a:schemeClr val="bg1"/>
                </a:solidFill>
                <a:effectLst>
                  <a:outerShdw blurRad="38100" dist="38100" dir="2700000" algn="tl">
                    <a:srgbClr val="000000">
                      <a:alpha val="43137"/>
                    </a:srgbClr>
                  </a:outerShdw>
                </a:effectLst>
              </a:rPr>
              <a:t>   </a:t>
            </a:r>
          </a:p>
          <a:p>
            <a:r>
              <a:rPr lang="en-US" sz="2400" dirty="0" smtClean="0">
                <a:solidFill>
                  <a:schemeClr val="bg1"/>
                </a:solidFill>
                <a:effectLst>
                  <a:outerShdw blurRad="38100" dist="38100" dir="2700000" algn="tl">
                    <a:srgbClr val="000000">
                      <a:alpha val="43137"/>
                    </a:srgbClr>
                  </a:outerShdw>
                </a:effectLst>
              </a:rPr>
              <a:t>     6- </a:t>
            </a:r>
            <a:r>
              <a:rPr lang="en-US" sz="2400" b="1" dirty="0" smtClean="0">
                <a:solidFill>
                  <a:schemeClr val="bg1"/>
                </a:solidFill>
                <a:effectLst>
                  <a:outerShdw blurRad="38100" dist="38100" dir="2700000" algn="tl">
                    <a:srgbClr val="000000">
                      <a:alpha val="43137"/>
                    </a:srgbClr>
                  </a:outerShdw>
                </a:effectLst>
              </a:rPr>
              <a:t>If</a:t>
            </a:r>
            <a:r>
              <a:rPr lang="en-US" sz="2400" dirty="0" smtClean="0">
                <a:solidFill>
                  <a:schemeClr val="bg1"/>
                </a:solidFill>
                <a:effectLst>
                  <a:outerShdw blurRad="38100" dist="38100" dir="2700000" algn="tl">
                    <a:srgbClr val="000000">
                      <a:alpha val="43137"/>
                    </a:srgbClr>
                  </a:outerShdw>
                </a:effectLst>
              </a:rPr>
              <a:t> you </a:t>
            </a:r>
            <a:r>
              <a:rPr lang="en-US" sz="2400" b="1" dirty="0" smtClean="0">
                <a:solidFill>
                  <a:schemeClr val="bg1"/>
                </a:solidFill>
                <a:effectLst>
                  <a:outerShdw blurRad="38100" dist="38100" dir="2700000" algn="tl">
                    <a:srgbClr val="000000">
                      <a:alpha val="43137"/>
                    </a:srgbClr>
                  </a:outerShdw>
                </a:effectLst>
              </a:rPr>
              <a:t>left</a:t>
            </a:r>
            <a:r>
              <a:rPr lang="en-US" sz="2400" dirty="0" smtClean="0">
                <a:solidFill>
                  <a:schemeClr val="bg1"/>
                </a:solidFill>
                <a:effectLst>
                  <a:outerShdw blurRad="38100" dist="38100" dir="2700000" algn="tl">
                    <a:srgbClr val="000000">
                      <a:alpha val="43137"/>
                    </a:srgbClr>
                  </a:outerShdw>
                </a:effectLst>
              </a:rPr>
              <a:t> your job, I</a:t>
            </a:r>
            <a:r>
              <a:rPr lang="en-US" sz="2400" b="1" dirty="0" smtClean="0">
                <a:solidFill>
                  <a:schemeClr val="bg1"/>
                </a:solidFill>
                <a:effectLst>
                  <a:outerShdw blurRad="38100" dist="38100" dir="2700000" algn="tl">
                    <a:srgbClr val="000000">
                      <a:alpha val="43137"/>
                    </a:srgbClr>
                  </a:outerShdw>
                </a:effectLst>
              </a:rPr>
              <a:t>’d</a:t>
            </a:r>
            <a:r>
              <a:rPr lang="en-US" sz="2400" dirty="0" smtClean="0">
                <a:solidFill>
                  <a:schemeClr val="bg1"/>
                </a:solidFill>
                <a:effectLst>
                  <a:outerShdw blurRad="38100" dist="38100" dir="2700000" algn="tl">
                    <a:srgbClr val="000000">
                      <a:alpha val="43137"/>
                    </a:srgbClr>
                  </a:outerShdw>
                </a:effectLst>
              </a:rPr>
              <a:t> offer you a better one. </a:t>
            </a:r>
          </a:p>
          <a:p>
            <a:r>
              <a:rPr lang="en-US" sz="2400" dirty="0" smtClean="0">
                <a:solidFill>
                  <a:schemeClr val="bg1"/>
                </a:solidFill>
                <a:effectLst>
                  <a:outerShdw blurRad="38100" dist="38100" dir="2700000" algn="tl">
                    <a:srgbClr val="000000">
                      <a:alpha val="43137"/>
                    </a:srgbClr>
                  </a:outerShdw>
                </a:effectLst>
              </a:rPr>
              <a:t>        a-Talking to someone who loves the job they’ve</a:t>
            </a:r>
          </a:p>
          <a:p>
            <a:r>
              <a:rPr lang="en-US" sz="2400" dirty="0">
                <a:solidFill>
                  <a:schemeClr val="bg1"/>
                </a:solidFill>
                <a:effectLst>
                  <a:outerShdw blurRad="38100" dist="38100" dir="2700000" algn="tl">
                    <a:srgbClr val="000000">
                      <a:alpha val="43137"/>
                    </a:srgbClr>
                  </a:outerShdw>
                </a:effectLst>
              </a:rPr>
              <a:t> </a:t>
            </a:r>
            <a:r>
              <a:rPr lang="en-US" sz="2400" dirty="0" smtClean="0">
                <a:solidFill>
                  <a:schemeClr val="bg1"/>
                </a:solidFill>
                <a:effectLst>
                  <a:outerShdw blurRad="38100" dist="38100" dir="2700000" algn="tl">
                    <a:srgbClr val="000000">
                      <a:alpha val="43137"/>
                    </a:srgbClr>
                  </a:outerShdw>
                </a:effectLst>
              </a:rPr>
              <a:t>           got</a:t>
            </a:r>
            <a:r>
              <a:rPr lang="en-US" sz="2400" dirty="0">
                <a:solidFill>
                  <a:schemeClr val="bg1"/>
                </a:solidFill>
                <a:effectLst>
                  <a:outerShdw blurRad="38100" dist="38100" dir="2700000" algn="tl">
                    <a:srgbClr val="000000">
                      <a:alpha val="43137"/>
                    </a:srgbClr>
                  </a:outerShdw>
                </a:effectLst>
              </a:rPr>
              <a:t>.</a:t>
            </a:r>
            <a:endParaRPr lang="en-US" sz="2400" dirty="0" smtClean="0">
              <a:solidFill>
                <a:schemeClr val="bg1"/>
              </a:solidFill>
              <a:effectLst>
                <a:outerShdw blurRad="38100" dist="38100" dir="2700000" algn="tl">
                  <a:srgbClr val="000000">
                    <a:alpha val="43137"/>
                  </a:srgbClr>
                </a:outerShdw>
              </a:effectLst>
            </a:endParaRPr>
          </a:p>
          <a:p>
            <a:r>
              <a:rPr lang="en-US" sz="2400" dirty="0" smtClean="0">
                <a:solidFill>
                  <a:schemeClr val="bg1"/>
                </a:solidFill>
                <a:effectLst>
                  <a:outerShdw blurRad="38100" dist="38100" dir="2700000" algn="tl">
                    <a:srgbClr val="000000">
                      <a:alpha val="43137"/>
                    </a:srgbClr>
                  </a:outerShdw>
                </a:effectLst>
              </a:rPr>
              <a:t>        b-Talking to someone who is unhappy in their</a:t>
            </a:r>
          </a:p>
          <a:p>
            <a:r>
              <a:rPr lang="en-US" sz="2400" dirty="0">
                <a:solidFill>
                  <a:schemeClr val="bg1"/>
                </a:solidFill>
                <a:effectLst>
                  <a:outerShdw blurRad="38100" dist="38100" dir="2700000" algn="tl">
                    <a:srgbClr val="000000">
                      <a:alpha val="43137"/>
                    </a:srgbClr>
                  </a:outerShdw>
                </a:effectLst>
              </a:rPr>
              <a:t> </a:t>
            </a:r>
            <a:r>
              <a:rPr lang="en-US" sz="2400" dirty="0" smtClean="0">
                <a:solidFill>
                  <a:schemeClr val="bg1"/>
                </a:solidFill>
                <a:effectLst>
                  <a:outerShdw blurRad="38100" dist="38100" dir="2700000" algn="tl">
                    <a:srgbClr val="000000">
                      <a:alpha val="43137"/>
                    </a:srgbClr>
                  </a:outerShdw>
                </a:effectLst>
              </a:rPr>
              <a:t>           current  </a:t>
            </a:r>
            <a:r>
              <a:rPr lang="en-US" sz="2400" dirty="0">
                <a:solidFill>
                  <a:schemeClr val="bg1"/>
                </a:solidFill>
                <a:effectLst>
                  <a:outerShdw blurRad="38100" dist="38100" dir="2700000" algn="tl">
                    <a:srgbClr val="000000">
                      <a:alpha val="43137"/>
                    </a:srgbClr>
                  </a:outerShdw>
                </a:effectLst>
              </a:rPr>
              <a:t>job.</a:t>
            </a:r>
            <a:endParaRPr lang="es-ES" sz="2400" dirty="0">
              <a:solidFill>
                <a:schemeClr val="bg1"/>
              </a:solidFill>
              <a:effectLst>
                <a:outerShdw blurRad="38100" dist="38100" dir="2700000" algn="tl">
                  <a:srgbClr val="000000">
                    <a:alpha val="43137"/>
                  </a:srgbClr>
                </a:outerShdw>
              </a:effectLst>
            </a:endParaRPr>
          </a:p>
          <a:p>
            <a:endParaRPr lang="es-ES" sz="2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75963444"/>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a:xfrm>
            <a:off x="-36512" y="-27384"/>
            <a:ext cx="9289032" cy="1008112"/>
          </a:xfrm>
          <a:solidFill>
            <a:srgbClr val="92D050"/>
          </a:solidFill>
        </p:spPr>
        <p:txBody>
          <a:bodyPr>
            <a:normAutofit fontScale="90000"/>
          </a:bodyPr>
          <a:lstStyle/>
          <a:p>
            <a:r>
              <a:rPr lang="en-US" dirty="0" smtClean="0">
                <a:solidFill>
                  <a:srgbClr val="C00000"/>
                </a:solidFill>
              </a:rPr>
              <a:t/>
            </a:r>
            <a:br>
              <a:rPr lang="en-US" dirty="0" smtClean="0">
                <a:solidFill>
                  <a:srgbClr val="C00000"/>
                </a:solidFill>
              </a:rPr>
            </a:br>
            <a:r>
              <a:rPr lang="en-US" dirty="0" smtClean="0">
                <a:solidFill>
                  <a:srgbClr val="C00000"/>
                </a:solidFill>
              </a:rPr>
              <a:t>   </a:t>
            </a:r>
            <a:br>
              <a:rPr lang="en-US" dirty="0" smtClean="0">
                <a:solidFill>
                  <a:srgbClr val="C00000"/>
                </a:solidFill>
              </a:rPr>
            </a:br>
            <a:r>
              <a:rPr lang="en-US" dirty="0">
                <a:solidFill>
                  <a:srgbClr val="C00000"/>
                </a:solidFill>
              </a:rPr>
              <a:t/>
            </a:r>
            <a:br>
              <a:rPr lang="en-US" dirty="0">
                <a:solidFill>
                  <a:srgbClr val="C00000"/>
                </a:solidFill>
              </a:rPr>
            </a:br>
            <a:r>
              <a:rPr lang="en-US" dirty="0" smtClean="0">
                <a:solidFill>
                  <a:srgbClr val="C00000"/>
                </a:solidFill>
              </a:rPr>
              <a:t/>
            </a:r>
            <a:br>
              <a:rPr lang="en-US" dirty="0" smtClean="0">
                <a:solidFill>
                  <a:srgbClr val="C00000"/>
                </a:solidFill>
              </a:rPr>
            </a:br>
            <a:r>
              <a:rPr lang="en-US" dirty="0" smtClean="0">
                <a:solidFill>
                  <a:srgbClr val="C00000"/>
                </a:solidFill>
              </a:rPr>
              <a:t/>
            </a:r>
            <a:br>
              <a:rPr lang="en-US" dirty="0" smtClean="0">
                <a:solidFill>
                  <a:srgbClr val="C00000"/>
                </a:solidFill>
              </a:rPr>
            </a:br>
            <a:r>
              <a:rPr lang="en-US" dirty="0" smtClean="0">
                <a:solidFill>
                  <a:srgbClr val="C00000"/>
                </a:solidFill>
              </a:rPr>
              <a:t/>
            </a:r>
            <a:br>
              <a:rPr lang="en-US" dirty="0" smtClean="0">
                <a:solidFill>
                  <a:srgbClr val="C00000"/>
                </a:solidFill>
              </a:rPr>
            </a:br>
            <a:r>
              <a:rPr lang="en-US" dirty="0">
                <a:solidFill>
                  <a:srgbClr val="C00000"/>
                </a:solidFill>
              </a:rPr>
              <a:t/>
            </a:r>
            <a:br>
              <a:rPr lang="en-US" dirty="0">
                <a:solidFill>
                  <a:srgbClr val="C00000"/>
                </a:solidFill>
              </a:rPr>
            </a:br>
            <a:r>
              <a:rPr lang="en-US" sz="2700" b="0" dirty="0">
                <a:solidFill>
                  <a:srgbClr val="C00000"/>
                </a:solidFill>
              </a:rPr>
              <a:t/>
            </a:r>
            <a:br>
              <a:rPr lang="en-US" sz="2700" b="0" dirty="0">
                <a:solidFill>
                  <a:srgbClr val="C00000"/>
                </a:solidFill>
              </a:rPr>
            </a:br>
            <a:r>
              <a:rPr lang="en-US" sz="2700" b="0" dirty="0" smtClean="0">
                <a:solidFill>
                  <a:srgbClr val="C00000"/>
                </a:solidFill>
              </a:rPr>
              <a:t/>
            </a:r>
            <a:br>
              <a:rPr lang="en-US" sz="2700" b="0" dirty="0" smtClean="0">
                <a:solidFill>
                  <a:srgbClr val="C00000"/>
                </a:solidFill>
              </a:rPr>
            </a:br>
            <a:r>
              <a:rPr lang="en-US" sz="2700" b="0" dirty="0" smtClean="0">
                <a:solidFill>
                  <a:srgbClr val="C00000"/>
                </a:solidFill>
              </a:rPr>
              <a:t/>
            </a:r>
            <a:br>
              <a:rPr lang="en-US" sz="2700" b="0" dirty="0" smtClean="0">
                <a:solidFill>
                  <a:srgbClr val="C00000"/>
                </a:solidFill>
              </a:rPr>
            </a:br>
            <a:r>
              <a:rPr lang="en-US" sz="3100" b="0" dirty="0" smtClean="0">
                <a:solidFill>
                  <a:srgbClr val="C00000"/>
                </a:solidFill>
              </a:rPr>
              <a:t>Who </a:t>
            </a:r>
            <a:r>
              <a:rPr lang="en-US" sz="3100" b="0" dirty="0">
                <a:solidFill>
                  <a:srgbClr val="C00000"/>
                </a:solidFill>
              </a:rPr>
              <a:t>do you think said these </a:t>
            </a:r>
            <a:r>
              <a:rPr lang="en-US" sz="3100" b="0" dirty="0" smtClean="0">
                <a:solidFill>
                  <a:srgbClr val="C00000"/>
                </a:solidFill>
              </a:rPr>
              <a:t>things? S</a:t>
            </a:r>
            <a:r>
              <a:rPr lang="en-US" sz="3100" b="0" dirty="0" smtClean="0">
                <a:solidFill>
                  <a:srgbClr val="C00000"/>
                </a:solidFill>
                <a:sym typeface="Wingdings" pitchFamily="2" charset="2"/>
              </a:rPr>
              <a:t>elect </a:t>
            </a:r>
            <a:r>
              <a:rPr lang="en-US" sz="3100" b="0" dirty="0">
                <a:solidFill>
                  <a:srgbClr val="C00000"/>
                </a:solidFill>
                <a:sym typeface="Wingdings" pitchFamily="2" charset="2"/>
              </a:rPr>
              <a:t>a or </a:t>
            </a:r>
            <a:r>
              <a:rPr lang="en-US" sz="3100" b="0" dirty="0" smtClean="0">
                <a:solidFill>
                  <a:srgbClr val="C00000"/>
                </a:solidFill>
                <a:sym typeface="Wingdings" pitchFamily="2" charset="2"/>
              </a:rPr>
              <a:t>b. </a:t>
            </a:r>
            <a:r>
              <a:rPr lang="en-US" sz="3100" b="0" dirty="0">
                <a:solidFill>
                  <a:srgbClr val="C00000"/>
                </a:solidFill>
                <a:sym typeface="Wingdings" pitchFamily="2" charset="2"/>
              </a:rPr>
              <a:t>W</a:t>
            </a:r>
            <a:r>
              <a:rPr lang="en-US" sz="3100" b="0" dirty="0" smtClean="0">
                <a:solidFill>
                  <a:srgbClr val="C00000"/>
                </a:solidFill>
                <a:sym typeface="Wingdings" pitchFamily="2" charset="2"/>
              </a:rPr>
              <a:t>rite the </a:t>
            </a:r>
            <a:r>
              <a:rPr lang="en-US" sz="3100" b="0" dirty="0">
                <a:solidFill>
                  <a:srgbClr val="C00000"/>
                </a:solidFill>
                <a:sym typeface="Wingdings" pitchFamily="2" charset="2"/>
              </a:rPr>
              <a:t>kind of conditional they </a:t>
            </a:r>
            <a:r>
              <a:rPr lang="en-US" sz="3100" b="0" dirty="0" smtClean="0">
                <a:solidFill>
                  <a:srgbClr val="C00000"/>
                </a:solidFill>
                <a:sym typeface="Wingdings" pitchFamily="2" charset="2"/>
              </a:rPr>
              <a:t>are. </a:t>
            </a:r>
            <a:endParaRPr lang="es-ES" b="0" dirty="0">
              <a:solidFill>
                <a:srgbClr val="C00000"/>
              </a:solidFill>
            </a:endParaRPr>
          </a:p>
        </p:txBody>
      </p:sp>
      <p:sp>
        <p:nvSpPr>
          <p:cNvPr id="6" name="5 Rectángulo"/>
          <p:cNvSpPr/>
          <p:nvPr/>
        </p:nvSpPr>
        <p:spPr>
          <a:xfrm>
            <a:off x="0" y="980728"/>
            <a:ext cx="9252520" cy="1569660"/>
          </a:xfrm>
          <a:prstGeom prst="rect">
            <a:avLst/>
          </a:prstGeom>
          <a:solidFill>
            <a:srgbClr val="FFC000"/>
          </a:solidFill>
        </p:spPr>
        <p:txBody>
          <a:bodyPr wrap="square">
            <a:spAutoFit/>
          </a:bodyPr>
          <a:lstStyle/>
          <a:p>
            <a:r>
              <a:rPr lang="en-US" sz="2400" b="1"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1-</a:t>
            </a:r>
            <a:r>
              <a:rPr lang="en-US" sz="2400" b="1" dirty="0" smtClean="0">
                <a:effectLst>
                  <a:outerShdw blurRad="38100" dist="38100" dir="2700000" algn="tl">
                    <a:srgbClr val="000000">
                      <a:alpha val="43137"/>
                    </a:srgbClr>
                  </a:outerShdw>
                </a:effectLst>
              </a:rPr>
              <a:t>If</a:t>
            </a:r>
            <a:r>
              <a:rPr lang="en-US" sz="2400" dirty="0" smtClean="0">
                <a:effectLst>
                  <a:outerShdw blurRad="38100" dist="38100" dir="2700000" algn="tl">
                    <a:srgbClr val="000000">
                      <a:alpha val="43137"/>
                    </a:srgbClr>
                  </a:outerShdw>
                </a:effectLst>
              </a:rPr>
              <a:t> it </a:t>
            </a:r>
            <a:r>
              <a:rPr lang="en-US" sz="2400" b="1" dirty="0" smtClean="0">
                <a:effectLst>
                  <a:outerShdw blurRad="38100" dist="38100" dir="2700000" algn="tl">
                    <a:srgbClr val="000000">
                      <a:alpha val="43137"/>
                    </a:srgbClr>
                  </a:outerShdw>
                </a:effectLst>
              </a:rPr>
              <a:t>rains</a:t>
            </a:r>
            <a:r>
              <a:rPr lang="en-US" sz="2400" dirty="0" smtClean="0">
                <a:effectLst>
                  <a:outerShdw blurRad="38100" dist="38100" dir="2700000" algn="tl">
                    <a:srgbClr val="000000">
                      <a:alpha val="43137"/>
                    </a:srgbClr>
                  </a:outerShdw>
                </a:effectLst>
              </a:rPr>
              <a:t> this evening, we</a:t>
            </a:r>
            <a:r>
              <a:rPr lang="en-US" sz="2400" b="1" dirty="0" smtClean="0">
                <a:effectLst>
                  <a:outerShdw blurRad="38100" dist="38100" dir="2700000" algn="tl">
                    <a:srgbClr val="000000">
                      <a:alpha val="43137"/>
                    </a:srgbClr>
                  </a:outerShdw>
                </a:effectLst>
              </a:rPr>
              <a:t>’ll</a:t>
            </a:r>
            <a:r>
              <a:rPr lang="en-US" sz="2400" dirty="0" smtClean="0">
                <a:effectLst>
                  <a:outerShdw blurRad="38100" dist="38100" dir="2700000" algn="tl">
                    <a:srgbClr val="000000">
                      <a:alpha val="43137"/>
                    </a:srgbClr>
                  </a:outerShdw>
                </a:effectLst>
              </a:rPr>
              <a:t> </a:t>
            </a:r>
            <a:r>
              <a:rPr lang="en-US" sz="2400" b="1" dirty="0" smtClean="0">
                <a:effectLst>
                  <a:outerShdw blurRad="38100" dist="38100" dir="2700000" algn="tl">
                    <a:srgbClr val="000000">
                      <a:alpha val="43137"/>
                    </a:srgbClr>
                  </a:outerShdw>
                </a:effectLst>
              </a:rPr>
              <a:t>cance</a:t>
            </a:r>
            <a:r>
              <a:rPr lang="en-US" sz="2400" dirty="0" smtClean="0">
                <a:effectLst>
                  <a:outerShdw blurRad="38100" dist="38100" dir="2700000" algn="tl">
                    <a:srgbClr val="000000">
                      <a:alpha val="43137"/>
                    </a:srgbClr>
                  </a:outerShdw>
                </a:effectLst>
              </a:rPr>
              <a:t>l the picnic.</a:t>
            </a:r>
          </a:p>
          <a:p>
            <a:r>
              <a:rPr lang="en-US" sz="2400" b="1"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2-</a:t>
            </a:r>
            <a:r>
              <a:rPr lang="en-US" sz="2400" b="1" dirty="0" smtClean="0">
                <a:effectLst>
                  <a:outerShdw blurRad="38100" dist="38100" dir="2700000" algn="tl">
                    <a:srgbClr val="000000">
                      <a:alpha val="43137"/>
                    </a:srgbClr>
                  </a:outerShdw>
                </a:effectLst>
              </a:rPr>
              <a:t>If </a:t>
            </a:r>
            <a:r>
              <a:rPr lang="en-US" sz="2400" dirty="0" smtClean="0">
                <a:effectLst>
                  <a:outerShdw blurRad="38100" dist="38100" dir="2700000" algn="tl">
                    <a:srgbClr val="000000">
                      <a:alpha val="43137"/>
                    </a:srgbClr>
                  </a:outerShdw>
                </a:effectLst>
              </a:rPr>
              <a:t>it </a:t>
            </a:r>
            <a:r>
              <a:rPr lang="en-US" sz="2400" b="1" dirty="0" smtClean="0">
                <a:effectLst>
                  <a:outerShdw blurRad="38100" dist="38100" dir="2700000" algn="tl">
                    <a:srgbClr val="000000">
                      <a:alpha val="43137"/>
                    </a:srgbClr>
                  </a:outerShdw>
                </a:effectLst>
              </a:rPr>
              <a:t>rained</a:t>
            </a:r>
            <a:r>
              <a:rPr lang="en-US" sz="2400" dirty="0" smtClean="0">
                <a:effectLst>
                  <a:outerShdw blurRad="38100" dist="38100" dir="2700000" algn="tl">
                    <a:srgbClr val="000000">
                      <a:alpha val="43137"/>
                    </a:srgbClr>
                  </a:outerShdw>
                </a:effectLst>
              </a:rPr>
              <a:t> this year, our crops </a:t>
            </a:r>
            <a:r>
              <a:rPr lang="en-US" sz="2400" b="1" dirty="0" smtClean="0">
                <a:effectLst>
                  <a:outerShdw blurRad="38100" dist="38100" dir="2700000" algn="tl">
                    <a:srgbClr val="000000">
                      <a:alpha val="43137"/>
                    </a:srgbClr>
                  </a:outerShdw>
                </a:effectLst>
              </a:rPr>
              <a:t>would grow</a:t>
            </a:r>
            <a:r>
              <a:rPr lang="en-US" sz="2400" dirty="0" smtClean="0">
                <a:effectLst>
                  <a:outerShdw blurRad="38100" dist="38100" dir="2700000" algn="tl">
                    <a:srgbClr val="000000">
                      <a:alpha val="43137"/>
                    </a:srgbClr>
                  </a:outerShdw>
                </a:effectLst>
              </a:rPr>
              <a:t>.</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a- Someone living in dessert weather conditions.</a:t>
            </a:r>
          </a:p>
          <a:p>
            <a:r>
              <a:rPr lang="en-US" sz="2400" dirty="0" smtClean="0">
                <a:effectLst>
                  <a:outerShdw blurRad="38100" dist="38100" dir="2700000" algn="tl">
                    <a:srgbClr val="000000">
                      <a:alpha val="43137"/>
                    </a:srgbClr>
                  </a:outerShdw>
                </a:effectLst>
              </a:rPr>
              <a:t>        b- Someone living in England.</a:t>
            </a:r>
            <a:endParaRPr lang="es-ES" sz="2400" dirty="0">
              <a:effectLst>
                <a:outerShdw blurRad="38100" dist="38100" dir="2700000" algn="tl">
                  <a:srgbClr val="000000">
                    <a:alpha val="43137"/>
                  </a:srgbClr>
                </a:outerShdw>
              </a:effectLst>
            </a:endParaRPr>
          </a:p>
        </p:txBody>
      </p:sp>
      <p:sp>
        <p:nvSpPr>
          <p:cNvPr id="7" name="6 CuadroTexto"/>
          <p:cNvSpPr txBox="1"/>
          <p:nvPr/>
        </p:nvSpPr>
        <p:spPr>
          <a:xfrm>
            <a:off x="0" y="2492896"/>
            <a:ext cx="9252520" cy="2062103"/>
          </a:xfrm>
          <a:prstGeom prst="rect">
            <a:avLst/>
          </a:prstGeom>
          <a:solidFill>
            <a:srgbClr val="C00000"/>
          </a:solidFill>
        </p:spPr>
        <p:txBody>
          <a:bodyPr wrap="square" rtlCol="0">
            <a:spAutoFit/>
          </a:bodyPr>
          <a:lstStyle/>
          <a:p>
            <a:r>
              <a:rPr lang="en-US" sz="2400" b="1" dirty="0" smtClean="0">
                <a:solidFill>
                  <a:srgbClr val="FFC000"/>
                </a:solidFill>
                <a:effectLst>
                  <a:outerShdw blurRad="38100" dist="38100" dir="2700000" algn="tl">
                    <a:srgbClr val="000000">
                      <a:alpha val="43137"/>
                    </a:srgbClr>
                  </a:outerShdw>
                </a:effectLst>
              </a:rPr>
              <a:t>     </a:t>
            </a:r>
            <a:r>
              <a:rPr lang="en-US" sz="2400" dirty="0" smtClean="0">
                <a:solidFill>
                  <a:srgbClr val="FFC000"/>
                </a:solidFill>
                <a:effectLst>
                  <a:outerShdw blurRad="38100" dist="38100" dir="2700000" algn="tl">
                    <a:srgbClr val="000000">
                      <a:alpha val="43137"/>
                    </a:srgbClr>
                  </a:outerShdw>
                </a:effectLst>
              </a:rPr>
              <a:t>3- I</a:t>
            </a:r>
            <a:r>
              <a:rPr lang="en-US" sz="2400" b="1" dirty="0" smtClean="0">
                <a:solidFill>
                  <a:srgbClr val="FFC000"/>
                </a:solidFill>
                <a:effectLst>
                  <a:outerShdw blurRad="38100" dist="38100" dir="2700000" algn="tl">
                    <a:srgbClr val="000000">
                      <a:alpha val="43137"/>
                    </a:srgbClr>
                  </a:outerShdw>
                </a:effectLst>
              </a:rPr>
              <a:t>’d buy </a:t>
            </a:r>
            <a:r>
              <a:rPr lang="en-US" sz="2400" dirty="0" smtClean="0">
                <a:solidFill>
                  <a:srgbClr val="FFC000"/>
                </a:solidFill>
                <a:effectLst>
                  <a:outerShdw blurRad="38100" dist="38100" dir="2700000" algn="tl">
                    <a:srgbClr val="000000">
                      <a:alpha val="43137"/>
                    </a:srgbClr>
                  </a:outerShdw>
                </a:effectLst>
              </a:rPr>
              <a:t>it if I </a:t>
            </a:r>
            <a:r>
              <a:rPr lang="en-US" sz="2400" b="1" dirty="0" smtClean="0">
                <a:solidFill>
                  <a:srgbClr val="FFC000"/>
                </a:solidFill>
                <a:effectLst>
                  <a:outerShdw blurRad="38100" dist="38100" dir="2700000" algn="tl">
                    <a:srgbClr val="000000">
                      <a:alpha val="43137"/>
                    </a:srgbClr>
                  </a:outerShdw>
                </a:effectLst>
              </a:rPr>
              <a:t>had</a:t>
            </a:r>
            <a:r>
              <a:rPr lang="en-US" sz="2400" dirty="0" smtClean="0">
                <a:solidFill>
                  <a:srgbClr val="FFC000"/>
                </a:solidFill>
                <a:effectLst>
                  <a:outerShdw blurRad="38100" dist="38100" dir="2700000" algn="tl">
                    <a:srgbClr val="000000">
                      <a:alpha val="43137"/>
                    </a:srgbClr>
                  </a:outerShdw>
                </a:effectLst>
              </a:rPr>
              <a:t> the money.</a:t>
            </a:r>
            <a:endParaRPr lang="es-ES" sz="2400" dirty="0" smtClean="0">
              <a:solidFill>
                <a:srgbClr val="FFC000"/>
              </a:solidFill>
              <a:effectLst>
                <a:outerShdw blurRad="38100" dist="38100" dir="2700000" algn="tl">
                  <a:srgbClr val="000000">
                    <a:alpha val="43137"/>
                  </a:srgbClr>
                </a:outerShdw>
              </a:effectLst>
            </a:endParaRPr>
          </a:p>
          <a:p>
            <a:r>
              <a:rPr lang="en-US" sz="2400" dirty="0" smtClean="0">
                <a:solidFill>
                  <a:srgbClr val="FFC000"/>
                </a:solidFill>
                <a:effectLst>
                  <a:outerShdw blurRad="38100" dist="38100" dir="2700000" algn="tl">
                    <a:srgbClr val="000000">
                      <a:alpha val="43137"/>
                    </a:srgbClr>
                  </a:outerShdw>
                </a:effectLst>
              </a:rPr>
              <a:t>     4- I</a:t>
            </a:r>
            <a:r>
              <a:rPr lang="en-US" sz="2400" b="1" dirty="0" smtClean="0">
                <a:solidFill>
                  <a:srgbClr val="FFC000"/>
                </a:solidFill>
                <a:effectLst>
                  <a:outerShdw blurRad="38100" dist="38100" dir="2700000" algn="tl">
                    <a:srgbClr val="000000">
                      <a:alpha val="43137"/>
                    </a:srgbClr>
                  </a:outerShdw>
                </a:effectLst>
              </a:rPr>
              <a:t>’ll buy </a:t>
            </a:r>
            <a:r>
              <a:rPr lang="en-US" sz="2400" dirty="0" smtClean="0">
                <a:solidFill>
                  <a:srgbClr val="FFC000"/>
                </a:solidFill>
                <a:effectLst>
                  <a:outerShdw blurRad="38100" dist="38100" dir="2700000" algn="tl">
                    <a:srgbClr val="000000">
                      <a:alpha val="43137"/>
                    </a:srgbClr>
                  </a:outerShdw>
                </a:effectLst>
              </a:rPr>
              <a:t>it if I </a:t>
            </a:r>
            <a:r>
              <a:rPr lang="en-US" sz="2400" b="1" dirty="0" smtClean="0">
                <a:solidFill>
                  <a:srgbClr val="FFC000"/>
                </a:solidFill>
                <a:effectLst>
                  <a:outerShdw blurRad="38100" dist="38100" dir="2700000" algn="tl">
                    <a:srgbClr val="000000">
                      <a:alpha val="43137"/>
                    </a:srgbClr>
                  </a:outerShdw>
                </a:effectLst>
              </a:rPr>
              <a:t>have</a:t>
            </a:r>
            <a:r>
              <a:rPr lang="en-US" sz="2400" dirty="0" smtClean="0">
                <a:solidFill>
                  <a:srgbClr val="FFC000"/>
                </a:solidFill>
                <a:effectLst>
                  <a:outerShdw blurRad="38100" dist="38100" dir="2700000" algn="tl">
                    <a:srgbClr val="000000">
                      <a:alpha val="43137"/>
                    </a:srgbClr>
                  </a:outerShdw>
                </a:effectLst>
              </a:rPr>
              <a:t> the money before Saturday.</a:t>
            </a:r>
          </a:p>
          <a:p>
            <a:r>
              <a:rPr lang="en-US" sz="2400" dirty="0">
                <a:solidFill>
                  <a:srgbClr val="FFC000"/>
                </a:solidFill>
                <a:effectLst>
                  <a:outerShdw blurRad="38100" dist="38100" dir="2700000" algn="tl">
                    <a:srgbClr val="000000">
                      <a:alpha val="43137"/>
                    </a:srgbClr>
                  </a:outerShdw>
                </a:effectLst>
              </a:rPr>
              <a:t> </a:t>
            </a:r>
            <a:r>
              <a:rPr lang="en-US" sz="2400" dirty="0" smtClean="0">
                <a:solidFill>
                  <a:srgbClr val="FFC000"/>
                </a:solidFill>
                <a:effectLst>
                  <a:outerShdw blurRad="38100" dist="38100" dir="2700000" algn="tl">
                    <a:srgbClr val="000000">
                      <a:alpha val="43137"/>
                    </a:srgbClr>
                  </a:outerShdw>
                </a:effectLst>
              </a:rPr>
              <a:t>       a- Someone who is expecting some money.</a:t>
            </a:r>
          </a:p>
          <a:p>
            <a:r>
              <a:rPr lang="en-US" sz="2400" dirty="0">
                <a:solidFill>
                  <a:srgbClr val="FFC000"/>
                </a:solidFill>
                <a:effectLst>
                  <a:outerShdw blurRad="38100" dist="38100" dir="2700000" algn="tl">
                    <a:srgbClr val="000000">
                      <a:alpha val="43137"/>
                    </a:srgbClr>
                  </a:outerShdw>
                </a:effectLst>
              </a:rPr>
              <a:t> </a:t>
            </a:r>
            <a:r>
              <a:rPr lang="en-US" sz="2400" dirty="0" smtClean="0">
                <a:solidFill>
                  <a:srgbClr val="FFC000"/>
                </a:solidFill>
                <a:effectLst>
                  <a:outerShdw blurRad="38100" dist="38100" dir="2700000" algn="tl">
                    <a:srgbClr val="000000">
                      <a:alpha val="43137"/>
                    </a:srgbClr>
                  </a:outerShdw>
                </a:effectLst>
              </a:rPr>
              <a:t>       b- Someone is broke.</a:t>
            </a:r>
            <a:endParaRPr lang="es-ES" sz="2400" dirty="0" smtClean="0">
              <a:solidFill>
                <a:srgbClr val="FFC000"/>
              </a:solidFill>
              <a:effectLst>
                <a:outerShdw blurRad="38100" dist="38100" dir="2700000" algn="tl">
                  <a:srgbClr val="000000">
                    <a:alpha val="43137"/>
                  </a:srgbClr>
                </a:outerShdw>
              </a:effectLst>
            </a:endParaRPr>
          </a:p>
          <a:p>
            <a:endParaRPr lang="es-ES" sz="3200" b="1" dirty="0">
              <a:effectLst>
                <a:outerShdw blurRad="38100" dist="38100" dir="2700000" algn="tl">
                  <a:srgbClr val="000000">
                    <a:alpha val="43137"/>
                  </a:srgbClr>
                </a:outerShdw>
              </a:effectLst>
            </a:endParaRPr>
          </a:p>
        </p:txBody>
      </p:sp>
      <p:sp>
        <p:nvSpPr>
          <p:cNvPr id="8" name="7 CuadroTexto"/>
          <p:cNvSpPr txBox="1"/>
          <p:nvPr/>
        </p:nvSpPr>
        <p:spPr>
          <a:xfrm>
            <a:off x="13648" y="4293096"/>
            <a:ext cx="9238872" cy="2677656"/>
          </a:xfrm>
          <a:prstGeom prst="rect">
            <a:avLst/>
          </a:prstGeom>
          <a:solidFill>
            <a:srgbClr val="00B0F0"/>
          </a:solidFill>
        </p:spPr>
        <p:txBody>
          <a:bodyPr wrap="square" rtlCol="0">
            <a:spAutoFit/>
          </a:bodyPr>
          <a:lstStyle/>
          <a:p>
            <a:r>
              <a:rPr lang="en-US" sz="2400" b="1" dirty="0" smtClean="0">
                <a:solidFill>
                  <a:schemeClr val="bg1"/>
                </a:solidFill>
                <a:effectLst>
                  <a:outerShdw blurRad="38100" dist="38100" dir="2700000" algn="tl">
                    <a:srgbClr val="000000">
                      <a:alpha val="43137"/>
                    </a:srgbClr>
                  </a:outerShdw>
                </a:effectLst>
              </a:rPr>
              <a:t>     </a:t>
            </a:r>
            <a:r>
              <a:rPr lang="en-US" sz="2400" dirty="0" smtClean="0">
                <a:solidFill>
                  <a:schemeClr val="bg1"/>
                </a:solidFill>
                <a:effectLst>
                  <a:outerShdw blurRad="38100" dist="38100" dir="2700000" algn="tl">
                    <a:srgbClr val="000000">
                      <a:alpha val="43137"/>
                    </a:srgbClr>
                  </a:outerShdw>
                </a:effectLst>
              </a:rPr>
              <a:t>5- </a:t>
            </a:r>
            <a:r>
              <a:rPr lang="en-US" sz="2400" b="1" dirty="0" smtClean="0">
                <a:solidFill>
                  <a:schemeClr val="bg1"/>
                </a:solidFill>
                <a:effectLst>
                  <a:outerShdw blurRad="38100" dist="38100" dir="2700000" algn="tl">
                    <a:srgbClr val="000000">
                      <a:alpha val="43137"/>
                    </a:srgbClr>
                  </a:outerShdw>
                </a:effectLst>
              </a:rPr>
              <a:t>If</a:t>
            </a:r>
            <a:r>
              <a:rPr lang="en-US" sz="2400" dirty="0" smtClean="0">
                <a:solidFill>
                  <a:schemeClr val="bg1"/>
                </a:solidFill>
                <a:effectLst>
                  <a:outerShdw blurRad="38100" dist="38100" dir="2700000" algn="tl">
                    <a:srgbClr val="000000">
                      <a:alpha val="43137"/>
                    </a:srgbClr>
                  </a:outerShdw>
                </a:effectLst>
              </a:rPr>
              <a:t> you </a:t>
            </a:r>
            <a:r>
              <a:rPr lang="en-US" sz="2400" b="1" dirty="0" smtClean="0">
                <a:solidFill>
                  <a:schemeClr val="bg1"/>
                </a:solidFill>
                <a:effectLst>
                  <a:outerShdw blurRad="38100" dist="38100" dir="2700000" algn="tl">
                    <a:srgbClr val="000000">
                      <a:alpha val="43137"/>
                    </a:srgbClr>
                  </a:outerShdw>
                </a:effectLst>
              </a:rPr>
              <a:t>leave</a:t>
            </a:r>
            <a:r>
              <a:rPr lang="en-US" sz="2400" dirty="0" smtClean="0">
                <a:solidFill>
                  <a:schemeClr val="bg1"/>
                </a:solidFill>
                <a:effectLst>
                  <a:outerShdw blurRad="38100" dist="38100" dir="2700000" algn="tl">
                    <a:srgbClr val="000000">
                      <a:alpha val="43137"/>
                    </a:srgbClr>
                  </a:outerShdw>
                </a:effectLst>
              </a:rPr>
              <a:t> your job, I</a:t>
            </a:r>
            <a:r>
              <a:rPr lang="en-US" sz="2400" b="1" dirty="0" smtClean="0">
                <a:solidFill>
                  <a:schemeClr val="bg1"/>
                </a:solidFill>
                <a:effectLst>
                  <a:outerShdw blurRad="38100" dist="38100" dir="2700000" algn="tl">
                    <a:srgbClr val="000000">
                      <a:alpha val="43137"/>
                    </a:srgbClr>
                  </a:outerShdw>
                </a:effectLst>
              </a:rPr>
              <a:t>’ll</a:t>
            </a:r>
            <a:r>
              <a:rPr lang="en-US" sz="2400" dirty="0" smtClean="0">
                <a:solidFill>
                  <a:schemeClr val="bg1"/>
                </a:solidFill>
                <a:effectLst>
                  <a:outerShdw blurRad="38100" dist="38100" dir="2700000" algn="tl">
                    <a:srgbClr val="000000">
                      <a:alpha val="43137"/>
                    </a:srgbClr>
                  </a:outerShdw>
                </a:effectLst>
              </a:rPr>
              <a:t> offer you a </a:t>
            </a:r>
            <a:r>
              <a:rPr lang="en-US" sz="2400" dirty="0">
                <a:solidFill>
                  <a:schemeClr val="bg1"/>
                </a:solidFill>
                <a:effectLst>
                  <a:outerShdw blurRad="38100" dist="38100" dir="2700000" algn="tl">
                    <a:srgbClr val="000000">
                      <a:alpha val="43137"/>
                    </a:srgbClr>
                  </a:outerShdw>
                </a:effectLst>
              </a:rPr>
              <a:t>better one. </a:t>
            </a:r>
            <a:r>
              <a:rPr lang="en-US" sz="2400" dirty="0" smtClean="0">
                <a:solidFill>
                  <a:schemeClr val="bg1"/>
                </a:solidFill>
                <a:effectLst>
                  <a:outerShdw blurRad="38100" dist="38100" dir="2700000" algn="tl">
                    <a:srgbClr val="000000">
                      <a:alpha val="43137"/>
                    </a:srgbClr>
                  </a:outerShdw>
                </a:effectLst>
              </a:rPr>
              <a:t>   </a:t>
            </a:r>
          </a:p>
          <a:p>
            <a:r>
              <a:rPr lang="en-US" sz="2400" dirty="0" smtClean="0">
                <a:solidFill>
                  <a:schemeClr val="bg1"/>
                </a:solidFill>
                <a:effectLst>
                  <a:outerShdw blurRad="38100" dist="38100" dir="2700000" algn="tl">
                    <a:srgbClr val="000000">
                      <a:alpha val="43137"/>
                    </a:srgbClr>
                  </a:outerShdw>
                </a:effectLst>
              </a:rPr>
              <a:t>     6- </a:t>
            </a:r>
            <a:r>
              <a:rPr lang="en-US" sz="2400" b="1" dirty="0" smtClean="0">
                <a:solidFill>
                  <a:schemeClr val="bg1"/>
                </a:solidFill>
                <a:effectLst>
                  <a:outerShdw blurRad="38100" dist="38100" dir="2700000" algn="tl">
                    <a:srgbClr val="000000">
                      <a:alpha val="43137"/>
                    </a:srgbClr>
                  </a:outerShdw>
                </a:effectLst>
              </a:rPr>
              <a:t>If</a:t>
            </a:r>
            <a:r>
              <a:rPr lang="en-US" sz="2400" dirty="0" smtClean="0">
                <a:solidFill>
                  <a:schemeClr val="bg1"/>
                </a:solidFill>
                <a:effectLst>
                  <a:outerShdw blurRad="38100" dist="38100" dir="2700000" algn="tl">
                    <a:srgbClr val="000000">
                      <a:alpha val="43137"/>
                    </a:srgbClr>
                  </a:outerShdw>
                </a:effectLst>
              </a:rPr>
              <a:t> you </a:t>
            </a:r>
            <a:r>
              <a:rPr lang="en-US" sz="2400" b="1" dirty="0" smtClean="0">
                <a:solidFill>
                  <a:schemeClr val="bg1"/>
                </a:solidFill>
                <a:effectLst>
                  <a:outerShdw blurRad="38100" dist="38100" dir="2700000" algn="tl">
                    <a:srgbClr val="000000">
                      <a:alpha val="43137"/>
                    </a:srgbClr>
                  </a:outerShdw>
                </a:effectLst>
              </a:rPr>
              <a:t>left</a:t>
            </a:r>
            <a:r>
              <a:rPr lang="en-US" sz="2400" dirty="0" smtClean="0">
                <a:solidFill>
                  <a:schemeClr val="bg1"/>
                </a:solidFill>
                <a:effectLst>
                  <a:outerShdw blurRad="38100" dist="38100" dir="2700000" algn="tl">
                    <a:srgbClr val="000000">
                      <a:alpha val="43137"/>
                    </a:srgbClr>
                  </a:outerShdw>
                </a:effectLst>
              </a:rPr>
              <a:t> your job, I</a:t>
            </a:r>
            <a:r>
              <a:rPr lang="en-US" sz="2400" b="1" dirty="0" smtClean="0">
                <a:solidFill>
                  <a:schemeClr val="bg1"/>
                </a:solidFill>
                <a:effectLst>
                  <a:outerShdw blurRad="38100" dist="38100" dir="2700000" algn="tl">
                    <a:srgbClr val="000000">
                      <a:alpha val="43137"/>
                    </a:srgbClr>
                  </a:outerShdw>
                </a:effectLst>
              </a:rPr>
              <a:t>’d</a:t>
            </a:r>
            <a:r>
              <a:rPr lang="en-US" sz="2400" dirty="0" smtClean="0">
                <a:solidFill>
                  <a:schemeClr val="bg1"/>
                </a:solidFill>
                <a:effectLst>
                  <a:outerShdw blurRad="38100" dist="38100" dir="2700000" algn="tl">
                    <a:srgbClr val="000000">
                      <a:alpha val="43137"/>
                    </a:srgbClr>
                  </a:outerShdw>
                </a:effectLst>
              </a:rPr>
              <a:t> offer you a better one. </a:t>
            </a:r>
          </a:p>
          <a:p>
            <a:r>
              <a:rPr lang="en-US" sz="2400" dirty="0" smtClean="0">
                <a:solidFill>
                  <a:schemeClr val="bg1"/>
                </a:solidFill>
                <a:effectLst>
                  <a:outerShdw blurRad="38100" dist="38100" dir="2700000" algn="tl">
                    <a:srgbClr val="000000">
                      <a:alpha val="43137"/>
                    </a:srgbClr>
                  </a:outerShdw>
                </a:effectLst>
              </a:rPr>
              <a:t>        a-Talking to someone who loves the job they’ve</a:t>
            </a:r>
          </a:p>
          <a:p>
            <a:r>
              <a:rPr lang="en-US" sz="2400" dirty="0">
                <a:solidFill>
                  <a:schemeClr val="bg1"/>
                </a:solidFill>
                <a:effectLst>
                  <a:outerShdw blurRad="38100" dist="38100" dir="2700000" algn="tl">
                    <a:srgbClr val="000000">
                      <a:alpha val="43137"/>
                    </a:srgbClr>
                  </a:outerShdw>
                </a:effectLst>
              </a:rPr>
              <a:t> </a:t>
            </a:r>
            <a:r>
              <a:rPr lang="en-US" sz="2400" dirty="0" smtClean="0">
                <a:solidFill>
                  <a:schemeClr val="bg1"/>
                </a:solidFill>
                <a:effectLst>
                  <a:outerShdw blurRad="38100" dist="38100" dir="2700000" algn="tl">
                    <a:srgbClr val="000000">
                      <a:alpha val="43137"/>
                    </a:srgbClr>
                  </a:outerShdw>
                </a:effectLst>
              </a:rPr>
              <a:t>           got</a:t>
            </a:r>
            <a:r>
              <a:rPr lang="en-US" sz="2400" dirty="0">
                <a:solidFill>
                  <a:schemeClr val="bg1"/>
                </a:solidFill>
                <a:effectLst>
                  <a:outerShdw blurRad="38100" dist="38100" dir="2700000" algn="tl">
                    <a:srgbClr val="000000">
                      <a:alpha val="43137"/>
                    </a:srgbClr>
                  </a:outerShdw>
                </a:effectLst>
              </a:rPr>
              <a:t>.</a:t>
            </a:r>
            <a:endParaRPr lang="en-US" sz="2400" dirty="0" smtClean="0">
              <a:solidFill>
                <a:schemeClr val="bg1"/>
              </a:solidFill>
              <a:effectLst>
                <a:outerShdw blurRad="38100" dist="38100" dir="2700000" algn="tl">
                  <a:srgbClr val="000000">
                    <a:alpha val="43137"/>
                  </a:srgbClr>
                </a:outerShdw>
              </a:effectLst>
            </a:endParaRPr>
          </a:p>
          <a:p>
            <a:r>
              <a:rPr lang="en-US" sz="2400" dirty="0" smtClean="0">
                <a:solidFill>
                  <a:schemeClr val="bg1"/>
                </a:solidFill>
                <a:effectLst>
                  <a:outerShdw blurRad="38100" dist="38100" dir="2700000" algn="tl">
                    <a:srgbClr val="000000">
                      <a:alpha val="43137"/>
                    </a:srgbClr>
                  </a:outerShdw>
                </a:effectLst>
              </a:rPr>
              <a:t>        b-Talking to someone who is unhappy in their</a:t>
            </a:r>
          </a:p>
          <a:p>
            <a:r>
              <a:rPr lang="en-US" sz="2400" dirty="0">
                <a:solidFill>
                  <a:schemeClr val="bg1"/>
                </a:solidFill>
                <a:effectLst>
                  <a:outerShdw blurRad="38100" dist="38100" dir="2700000" algn="tl">
                    <a:srgbClr val="000000">
                      <a:alpha val="43137"/>
                    </a:srgbClr>
                  </a:outerShdw>
                </a:effectLst>
              </a:rPr>
              <a:t> </a:t>
            </a:r>
            <a:r>
              <a:rPr lang="en-US" sz="2400" dirty="0" smtClean="0">
                <a:solidFill>
                  <a:schemeClr val="bg1"/>
                </a:solidFill>
                <a:effectLst>
                  <a:outerShdw blurRad="38100" dist="38100" dir="2700000" algn="tl">
                    <a:srgbClr val="000000">
                      <a:alpha val="43137"/>
                    </a:srgbClr>
                  </a:outerShdw>
                </a:effectLst>
              </a:rPr>
              <a:t>           current  </a:t>
            </a:r>
            <a:r>
              <a:rPr lang="en-US" sz="2400" dirty="0">
                <a:solidFill>
                  <a:schemeClr val="bg1"/>
                </a:solidFill>
                <a:effectLst>
                  <a:outerShdw blurRad="38100" dist="38100" dir="2700000" algn="tl">
                    <a:srgbClr val="000000">
                      <a:alpha val="43137"/>
                    </a:srgbClr>
                  </a:outerShdw>
                </a:effectLst>
              </a:rPr>
              <a:t>job.</a:t>
            </a:r>
            <a:endParaRPr lang="es-ES" sz="2400" dirty="0">
              <a:solidFill>
                <a:schemeClr val="bg1"/>
              </a:solidFill>
              <a:effectLst>
                <a:outerShdw blurRad="38100" dist="38100" dir="2700000" algn="tl">
                  <a:srgbClr val="000000">
                    <a:alpha val="43137"/>
                  </a:srgbClr>
                </a:outerShdw>
              </a:effectLst>
            </a:endParaRPr>
          </a:p>
          <a:p>
            <a:endParaRPr lang="es-ES" sz="2400" dirty="0">
              <a:solidFill>
                <a:schemeClr val="bg1"/>
              </a:solidFill>
              <a:effectLst>
                <a:outerShdw blurRad="38100" dist="38100" dir="2700000" algn="tl">
                  <a:srgbClr val="000000">
                    <a:alpha val="43137"/>
                  </a:srgbClr>
                </a:outerShdw>
              </a:effectLst>
            </a:endParaRPr>
          </a:p>
        </p:txBody>
      </p:sp>
      <p:sp>
        <p:nvSpPr>
          <p:cNvPr id="3" name="2 CuadroTexto"/>
          <p:cNvSpPr txBox="1"/>
          <p:nvPr/>
        </p:nvSpPr>
        <p:spPr>
          <a:xfrm>
            <a:off x="532184" y="1772816"/>
            <a:ext cx="348172" cy="369332"/>
          </a:xfrm>
          <a:prstGeom prst="rect">
            <a:avLst/>
          </a:prstGeom>
          <a:solidFill>
            <a:srgbClr val="00B0F0"/>
          </a:solidFill>
          <a:ln>
            <a:solidFill>
              <a:schemeClr val="bg1"/>
            </a:solidFill>
          </a:ln>
        </p:spPr>
        <p:txBody>
          <a:bodyPr wrap="none" rtlCol="0">
            <a:spAutoFit/>
          </a:bodyPr>
          <a:lstStyle/>
          <a:p>
            <a:r>
              <a:rPr lang="en-US" b="1" dirty="0" smtClean="0">
                <a:effectLst>
                  <a:outerShdw blurRad="38100" dist="38100" dir="2700000" algn="tl">
                    <a:srgbClr val="000000">
                      <a:alpha val="43137"/>
                    </a:srgbClr>
                  </a:outerShdw>
                </a:effectLst>
              </a:rPr>
              <a:t>2</a:t>
            </a:r>
            <a:endParaRPr lang="es-ES" b="1" dirty="0">
              <a:effectLst>
                <a:outerShdw blurRad="38100" dist="38100" dir="2700000" algn="tl">
                  <a:srgbClr val="000000">
                    <a:alpha val="43137"/>
                  </a:srgbClr>
                </a:outerShdw>
              </a:effectLst>
            </a:endParaRPr>
          </a:p>
        </p:txBody>
      </p:sp>
      <p:sp>
        <p:nvSpPr>
          <p:cNvPr id="10" name="9 CuadroTexto"/>
          <p:cNvSpPr txBox="1"/>
          <p:nvPr/>
        </p:nvSpPr>
        <p:spPr>
          <a:xfrm>
            <a:off x="-7393" y="980728"/>
            <a:ext cx="546945" cy="400110"/>
          </a:xfrm>
          <a:prstGeom prst="rect">
            <a:avLst/>
          </a:prstGeom>
          <a:solidFill>
            <a:srgbClr val="00B0F0"/>
          </a:solidFill>
          <a:ln>
            <a:solidFill>
              <a:schemeClr val="bg1"/>
            </a:solidFill>
          </a:ln>
        </p:spPr>
        <p:txBody>
          <a:bodyPr wrap="none" rtlCol="0">
            <a:spAutoFit/>
          </a:bodyPr>
          <a:lstStyle/>
          <a:p>
            <a:r>
              <a:rPr lang="en-US" sz="2000" b="1" dirty="0" smtClean="0">
                <a:effectLst>
                  <a:outerShdw blurRad="38100" dist="38100" dir="2700000" algn="tl">
                    <a:srgbClr val="000000">
                      <a:alpha val="43137"/>
                    </a:srgbClr>
                  </a:outerShdw>
                </a:effectLst>
              </a:rPr>
              <a:t>1</a:t>
            </a:r>
            <a:r>
              <a:rPr lang="en-US" sz="2000" b="1" baseline="30000" dirty="0" smtClean="0">
                <a:effectLst>
                  <a:outerShdw blurRad="38100" dist="38100" dir="2700000" algn="tl">
                    <a:srgbClr val="000000">
                      <a:alpha val="43137"/>
                    </a:srgbClr>
                  </a:outerShdw>
                </a:effectLst>
              </a:rPr>
              <a:t>st</a:t>
            </a:r>
            <a:endParaRPr lang="es-ES" sz="2000" b="1" dirty="0">
              <a:effectLst>
                <a:outerShdw blurRad="38100" dist="38100" dir="2700000" algn="tl">
                  <a:srgbClr val="000000">
                    <a:alpha val="43137"/>
                  </a:srgbClr>
                </a:outerShdw>
              </a:effectLst>
            </a:endParaRPr>
          </a:p>
        </p:txBody>
      </p:sp>
      <p:sp>
        <p:nvSpPr>
          <p:cNvPr id="11" name="10 CuadroTexto"/>
          <p:cNvSpPr txBox="1"/>
          <p:nvPr/>
        </p:nvSpPr>
        <p:spPr>
          <a:xfrm>
            <a:off x="532184" y="2132856"/>
            <a:ext cx="348172" cy="369332"/>
          </a:xfrm>
          <a:prstGeom prst="rect">
            <a:avLst/>
          </a:prstGeom>
          <a:solidFill>
            <a:srgbClr val="00B0F0"/>
          </a:solidFill>
          <a:ln>
            <a:solidFill>
              <a:schemeClr val="bg1"/>
            </a:solidFill>
          </a:ln>
        </p:spPr>
        <p:txBody>
          <a:bodyPr wrap="none" rtlCol="0">
            <a:spAutoFit/>
          </a:bodyPr>
          <a:lstStyle/>
          <a:p>
            <a:r>
              <a:rPr lang="en-US" b="1" dirty="0">
                <a:effectLst>
                  <a:outerShdw blurRad="38100" dist="38100" dir="2700000" algn="tl">
                    <a:srgbClr val="000000">
                      <a:alpha val="43137"/>
                    </a:srgbClr>
                  </a:outerShdw>
                </a:effectLst>
              </a:rPr>
              <a:t>1</a:t>
            </a:r>
            <a:endParaRPr lang="es-ES" b="1" dirty="0">
              <a:effectLst>
                <a:outerShdw blurRad="38100" dist="38100" dir="2700000" algn="tl">
                  <a:srgbClr val="000000">
                    <a:alpha val="43137"/>
                  </a:srgbClr>
                </a:outerShdw>
              </a:effectLst>
            </a:endParaRPr>
          </a:p>
        </p:txBody>
      </p:sp>
      <p:sp>
        <p:nvSpPr>
          <p:cNvPr id="12" name="11 CuadroTexto"/>
          <p:cNvSpPr txBox="1"/>
          <p:nvPr/>
        </p:nvSpPr>
        <p:spPr>
          <a:xfrm>
            <a:off x="-36512" y="1372706"/>
            <a:ext cx="609462" cy="400110"/>
          </a:xfrm>
          <a:prstGeom prst="rect">
            <a:avLst/>
          </a:prstGeom>
          <a:solidFill>
            <a:srgbClr val="00B0F0"/>
          </a:solidFill>
          <a:ln>
            <a:solidFill>
              <a:schemeClr val="bg1"/>
            </a:solidFill>
          </a:ln>
        </p:spPr>
        <p:txBody>
          <a:bodyPr wrap="none" rtlCol="0">
            <a:spAutoFit/>
          </a:bodyPr>
          <a:lstStyle/>
          <a:p>
            <a:r>
              <a:rPr lang="en-US" sz="2000" b="1" dirty="0" smtClean="0">
                <a:effectLst>
                  <a:outerShdw blurRad="38100" dist="38100" dir="2700000" algn="tl">
                    <a:srgbClr val="000000">
                      <a:alpha val="43137"/>
                    </a:srgbClr>
                  </a:outerShdw>
                </a:effectLst>
              </a:rPr>
              <a:t>2</a:t>
            </a:r>
            <a:r>
              <a:rPr lang="en-US" sz="2000" b="1" baseline="30000" dirty="0" smtClean="0">
                <a:effectLst>
                  <a:outerShdw blurRad="38100" dist="38100" dir="2700000" algn="tl">
                    <a:srgbClr val="000000">
                      <a:alpha val="43137"/>
                    </a:srgbClr>
                  </a:outerShdw>
                </a:effectLst>
              </a:rPr>
              <a:t>nd</a:t>
            </a:r>
            <a:endParaRPr lang="es-ES" sz="2000" b="1" dirty="0">
              <a:effectLst>
                <a:outerShdw blurRad="38100" dist="38100" dir="2700000" algn="tl">
                  <a:srgbClr val="000000">
                    <a:alpha val="43137"/>
                  </a:srgbClr>
                </a:outerShdw>
              </a:effectLst>
            </a:endParaRPr>
          </a:p>
        </p:txBody>
      </p:sp>
      <p:sp>
        <p:nvSpPr>
          <p:cNvPr id="4" name="3 CuadroTexto"/>
          <p:cNvSpPr txBox="1"/>
          <p:nvPr/>
        </p:nvSpPr>
        <p:spPr>
          <a:xfrm>
            <a:off x="532184" y="3284984"/>
            <a:ext cx="367408"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000" b="1" dirty="0" smtClean="0">
                <a:effectLst>
                  <a:outerShdw blurRad="38100" dist="38100" dir="2700000" algn="tl">
                    <a:srgbClr val="000000">
                      <a:alpha val="43137"/>
                    </a:srgbClr>
                  </a:outerShdw>
                </a:effectLst>
              </a:rPr>
              <a:t>4</a:t>
            </a:r>
            <a:endParaRPr lang="es-ES" sz="2000" b="1" dirty="0">
              <a:effectLst>
                <a:outerShdw blurRad="38100" dist="38100" dir="2700000" algn="tl">
                  <a:srgbClr val="000000">
                    <a:alpha val="43137"/>
                  </a:srgbClr>
                </a:outerShdw>
              </a:effectLst>
            </a:endParaRPr>
          </a:p>
        </p:txBody>
      </p:sp>
      <p:sp>
        <p:nvSpPr>
          <p:cNvPr id="14" name="13 CuadroTexto"/>
          <p:cNvSpPr txBox="1"/>
          <p:nvPr/>
        </p:nvSpPr>
        <p:spPr>
          <a:xfrm>
            <a:off x="539552" y="3645024"/>
            <a:ext cx="367408"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000" b="1" dirty="0">
                <a:effectLst>
                  <a:outerShdw blurRad="38100" dist="38100" dir="2700000" algn="tl">
                    <a:srgbClr val="000000">
                      <a:alpha val="43137"/>
                    </a:srgbClr>
                  </a:outerShdw>
                </a:effectLst>
              </a:rPr>
              <a:t>3</a:t>
            </a:r>
            <a:endParaRPr lang="es-ES" sz="2000" b="1" dirty="0">
              <a:effectLst>
                <a:outerShdw blurRad="38100" dist="38100" dir="2700000" algn="tl">
                  <a:srgbClr val="000000">
                    <a:alpha val="43137"/>
                  </a:srgbClr>
                </a:outerShdw>
              </a:effectLst>
            </a:endParaRPr>
          </a:p>
        </p:txBody>
      </p:sp>
      <p:sp>
        <p:nvSpPr>
          <p:cNvPr id="15" name="14 CuadroTexto"/>
          <p:cNvSpPr txBox="1"/>
          <p:nvPr/>
        </p:nvSpPr>
        <p:spPr>
          <a:xfrm>
            <a:off x="10595" y="2884874"/>
            <a:ext cx="546945"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000" b="1" dirty="0" smtClean="0">
                <a:effectLst>
                  <a:outerShdw blurRad="38100" dist="38100" dir="2700000" algn="tl">
                    <a:srgbClr val="000000">
                      <a:alpha val="43137"/>
                    </a:srgbClr>
                  </a:outerShdw>
                </a:effectLst>
              </a:rPr>
              <a:t>1</a:t>
            </a:r>
            <a:r>
              <a:rPr lang="en-US" sz="2000" b="1" baseline="30000" dirty="0" smtClean="0">
                <a:effectLst>
                  <a:outerShdw blurRad="38100" dist="38100" dir="2700000" algn="tl">
                    <a:srgbClr val="000000">
                      <a:alpha val="43137"/>
                    </a:srgbClr>
                  </a:outerShdw>
                </a:effectLst>
              </a:rPr>
              <a:t>st</a:t>
            </a:r>
            <a:endParaRPr lang="es-ES" sz="2000" b="1" dirty="0">
              <a:effectLst>
                <a:outerShdw blurRad="38100" dist="38100" dir="2700000" algn="tl">
                  <a:srgbClr val="000000">
                    <a:alpha val="43137"/>
                  </a:srgbClr>
                </a:outerShdw>
              </a:effectLst>
            </a:endParaRPr>
          </a:p>
        </p:txBody>
      </p:sp>
      <p:sp>
        <p:nvSpPr>
          <p:cNvPr id="16" name="15 CuadroTexto"/>
          <p:cNvSpPr txBox="1"/>
          <p:nvPr/>
        </p:nvSpPr>
        <p:spPr>
          <a:xfrm>
            <a:off x="-36512" y="2492896"/>
            <a:ext cx="609462" cy="40011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000" b="1" dirty="0" smtClean="0">
                <a:effectLst>
                  <a:outerShdw blurRad="38100" dist="38100" dir="2700000" algn="tl">
                    <a:srgbClr val="000000">
                      <a:alpha val="43137"/>
                    </a:srgbClr>
                  </a:outerShdw>
                </a:effectLst>
              </a:rPr>
              <a:t>2</a:t>
            </a:r>
            <a:r>
              <a:rPr lang="en-US" sz="2000" b="1" baseline="30000" dirty="0" smtClean="0">
                <a:effectLst>
                  <a:outerShdw blurRad="38100" dist="38100" dir="2700000" algn="tl">
                    <a:srgbClr val="000000">
                      <a:alpha val="43137"/>
                    </a:srgbClr>
                  </a:outerShdw>
                </a:effectLst>
              </a:rPr>
              <a:t>nd</a:t>
            </a:r>
            <a:endParaRPr lang="es-ES" sz="2000" b="1" dirty="0">
              <a:effectLst>
                <a:outerShdw blurRad="38100" dist="38100" dir="2700000" algn="tl">
                  <a:srgbClr val="000000">
                    <a:alpha val="43137"/>
                  </a:srgbClr>
                </a:outerShdw>
              </a:effectLst>
            </a:endParaRPr>
          </a:p>
        </p:txBody>
      </p:sp>
      <p:sp>
        <p:nvSpPr>
          <p:cNvPr id="5" name="4 CuadroTexto"/>
          <p:cNvSpPr txBox="1"/>
          <p:nvPr/>
        </p:nvSpPr>
        <p:spPr>
          <a:xfrm>
            <a:off x="395536" y="5085184"/>
            <a:ext cx="367408" cy="400110"/>
          </a:xfrm>
          <a:prstGeom prst="rect">
            <a:avLst/>
          </a:prstGeom>
          <a:solidFill>
            <a:srgbClr val="FFC000"/>
          </a:solidFill>
          <a:ln>
            <a:solidFill>
              <a:schemeClr val="bg1"/>
            </a:solidFill>
          </a:ln>
        </p:spPr>
        <p:txBody>
          <a:bodyPr wrap="none" rtlCol="0">
            <a:spAutoFit/>
          </a:bodyPr>
          <a:lstStyle/>
          <a:p>
            <a:r>
              <a:rPr lang="en-US" sz="2000" b="1" dirty="0" smtClean="0">
                <a:effectLst>
                  <a:outerShdw blurRad="38100" dist="38100" dir="2700000" algn="tl">
                    <a:srgbClr val="000000">
                      <a:alpha val="43137"/>
                    </a:srgbClr>
                  </a:outerShdw>
                </a:effectLst>
              </a:rPr>
              <a:t>6</a:t>
            </a:r>
            <a:endParaRPr lang="es-ES" sz="2000" b="1" dirty="0">
              <a:effectLst>
                <a:outerShdw blurRad="38100" dist="38100" dir="2700000" algn="tl">
                  <a:srgbClr val="000000">
                    <a:alpha val="43137"/>
                  </a:srgbClr>
                </a:outerShdw>
              </a:effectLst>
            </a:endParaRPr>
          </a:p>
        </p:txBody>
      </p:sp>
      <p:sp>
        <p:nvSpPr>
          <p:cNvPr id="17" name="16 CuadroTexto"/>
          <p:cNvSpPr txBox="1"/>
          <p:nvPr/>
        </p:nvSpPr>
        <p:spPr>
          <a:xfrm>
            <a:off x="-7393" y="4293096"/>
            <a:ext cx="546945" cy="400110"/>
          </a:xfrm>
          <a:prstGeom prst="rect">
            <a:avLst/>
          </a:prstGeom>
          <a:solidFill>
            <a:srgbClr val="FFC000"/>
          </a:solidFill>
          <a:ln>
            <a:solidFill>
              <a:schemeClr val="bg1"/>
            </a:solidFill>
          </a:ln>
        </p:spPr>
        <p:txBody>
          <a:bodyPr wrap="none" rtlCol="0">
            <a:spAutoFit/>
          </a:bodyPr>
          <a:lstStyle/>
          <a:p>
            <a:r>
              <a:rPr lang="en-US" sz="2000" b="1" dirty="0" smtClean="0">
                <a:effectLst>
                  <a:outerShdw blurRad="38100" dist="38100" dir="2700000" algn="tl">
                    <a:srgbClr val="000000">
                      <a:alpha val="43137"/>
                    </a:srgbClr>
                  </a:outerShdw>
                </a:effectLst>
              </a:rPr>
              <a:t>1</a:t>
            </a:r>
            <a:r>
              <a:rPr lang="en-US" sz="2000" b="1" baseline="30000" dirty="0" smtClean="0">
                <a:effectLst>
                  <a:outerShdw blurRad="38100" dist="38100" dir="2700000" algn="tl">
                    <a:srgbClr val="000000">
                      <a:alpha val="43137"/>
                    </a:srgbClr>
                  </a:outerShdw>
                </a:effectLst>
              </a:rPr>
              <a:t>st</a:t>
            </a:r>
            <a:endParaRPr lang="es-ES" sz="2000" b="1" dirty="0">
              <a:effectLst>
                <a:outerShdw blurRad="38100" dist="38100" dir="2700000" algn="tl">
                  <a:srgbClr val="000000">
                    <a:alpha val="43137"/>
                  </a:srgbClr>
                </a:outerShdw>
              </a:effectLst>
            </a:endParaRPr>
          </a:p>
        </p:txBody>
      </p:sp>
      <p:sp>
        <p:nvSpPr>
          <p:cNvPr id="18" name="17 CuadroTexto"/>
          <p:cNvSpPr txBox="1"/>
          <p:nvPr/>
        </p:nvSpPr>
        <p:spPr>
          <a:xfrm>
            <a:off x="395536" y="5765194"/>
            <a:ext cx="367408" cy="400110"/>
          </a:xfrm>
          <a:prstGeom prst="rect">
            <a:avLst/>
          </a:prstGeom>
          <a:solidFill>
            <a:srgbClr val="FFC000"/>
          </a:solidFill>
          <a:ln>
            <a:solidFill>
              <a:schemeClr val="bg1"/>
            </a:solidFill>
          </a:ln>
        </p:spPr>
        <p:txBody>
          <a:bodyPr wrap="none" rtlCol="0">
            <a:spAutoFit/>
          </a:bodyPr>
          <a:lstStyle/>
          <a:p>
            <a:r>
              <a:rPr lang="en-US" sz="2000" b="1" dirty="0">
                <a:effectLst>
                  <a:outerShdw blurRad="38100" dist="38100" dir="2700000" algn="tl">
                    <a:srgbClr val="000000">
                      <a:alpha val="43137"/>
                    </a:srgbClr>
                  </a:outerShdw>
                </a:effectLst>
              </a:rPr>
              <a:t>5</a:t>
            </a:r>
            <a:endParaRPr lang="es-ES" sz="2000" b="1" dirty="0">
              <a:effectLst>
                <a:outerShdw blurRad="38100" dist="38100" dir="2700000" algn="tl">
                  <a:srgbClr val="000000">
                    <a:alpha val="43137"/>
                  </a:srgbClr>
                </a:outerShdw>
              </a:effectLst>
            </a:endParaRPr>
          </a:p>
        </p:txBody>
      </p:sp>
      <p:sp>
        <p:nvSpPr>
          <p:cNvPr id="19" name="18 CuadroTexto"/>
          <p:cNvSpPr txBox="1"/>
          <p:nvPr/>
        </p:nvSpPr>
        <p:spPr>
          <a:xfrm>
            <a:off x="-25026" y="4653136"/>
            <a:ext cx="564578" cy="369332"/>
          </a:xfrm>
          <a:prstGeom prst="rect">
            <a:avLst/>
          </a:prstGeom>
          <a:solidFill>
            <a:srgbClr val="FFC000"/>
          </a:solidFill>
          <a:ln>
            <a:solidFill>
              <a:schemeClr val="bg1"/>
            </a:solidFill>
          </a:ln>
        </p:spPr>
        <p:txBody>
          <a:bodyPr wrap="none" rtlCol="0">
            <a:spAutoFit/>
          </a:bodyPr>
          <a:lstStyle/>
          <a:p>
            <a:r>
              <a:rPr lang="en-US" b="1" dirty="0" smtClean="0">
                <a:effectLst>
                  <a:outerShdw blurRad="38100" dist="38100" dir="2700000" algn="tl">
                    <a:srgbClr val="000000">
                      <a:alpha val="43137"/>
                    </a:srgbClr>
                  </a:outerShdw>
                </a:effectLst>
              </a:rPr>
              <a:t>2</a:t>
            </a:r>
            <a:r>
              <a:rPr lang="en-US" b="1" baseline="30000" dirty="0" smtClean="0">
                <a:effectLst>
                  <a:outerShdw blurRad="38100" dist="38100" dir="2700000" algn="tl">
                    <a:srgbClr val="000000">
                      <a:alpha val="43137"/>
                    </a:srgbClr>
                  </a:outerShdw>
                </a:effectLst>
              </a:rPr>
              <a:t>nd</a:t>
            </a:r>
            <a:endParaRPr lang="es-E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982719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5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5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25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25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250"/>
                                        <p:tgtEl>
                                          <p:spTgt spid="14"/>
                                        </p:tgtEl>
                                      </p:cBhvr>
                                    </p:animEffect>
                                    <p:anim calcmode="lin" valueType="num">
                                      <p:cBhvr>
                                        <p:cTn id="28" dur="250" fill="hold"/>
                                        <p:tgtEl>
                                          <p:spTgt spid="14"/>
                                        </p:tgtEl>
                                        <p:attrNameLst>
                                          <p:attrName>ppt_x</p:attrName>
                                        </p:attrNameLst>
                                      </p:cBhvr>
                                      <p:tavLst>
                                        <p:tav tm="0">
                                          <p:val>
                                            <p:strVal val="#ppt_x"/>
                                          </p:val>
                                        </p:tav>
                                        <p:tav tm="100000">
                                          <p:val>
                                            <p:strVal val="#ppt_x"/>
                                          </p:val>
                                        </p:tav>
                                      </p:tavLst>
                                    </p:anim>
                                    <p:anim calcmode="lin" valueType="num">
                                      <p:cBhvr>
                                        <p:cTn id="29" dur="25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barn(inVertical)">
                                      <p:cBhvr>
                                        <p:cTn id="34" dur="250"/>
                                        <p:tgtEl>
                                          <p:spTgt spid="4"/>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250"/>
                                        <p:tgtEl>
                                          <p:spTgt spid="16"/>
                                        </p:tgtEl>
                                      </p:cBhvr>
                                    </p:animEffect>
                                    <p:anim calcmode="lin" valueType="num">
                                      <p:cBhvr>
                                        <p:cTn id="40" dur="250" fill="hold"/>
                                        <p:tgtEl>
                                          <p:spTgt spid="16"/>
                                        </p:tgtEl>
                                        <p:attrNameLst>
                                          <p:attrName>ppt_x</p:attrName>
                                        </p:attrNameLst>
                                      </p:cBhvr>
                                      <p:tavLst>
                                        <p:tav tm="0">
                                          <p:val>
                                            <p:strVal val="#ppt_x"/>
                                          </p:val>
                                        </p:tav>
                                        <p:tav tm="100000">
                                          <p:val>
                                            <p:strVal val="#ppt_x"/>
                                          </p:val>
                                        </p:tav>
                                      </p:tavLst>
                                    </p:anim>
                                    <p:anim calcmode="lin" valueType="num">
                                      <p:cBhvr>
                                        <p:cTn id="41" dur="25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250"/>
                                        <p:tgtEl>
                                          <p:spTgt spid="15"/>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barn(inVertical)">
                                      <p:cBhvr>
                                        <p:cTn id="51" dur="25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5"/>
                                        </p:tgtEl>
                                        <p:attrNameLst>
                                          <p:attrName>style.visibility</p:attrName>
                                        </p:attrNameLst>
                                      </p:cBhvr>
                                      <p:to>
                                        <p:strVal val="visible"/>
                                      </p:to>
                                    </p:set>
                                    <p:animEffect transition="in" filter="wipe(down)">
                                      <p:cBhvr>
                                        <p:cTn id="56" dur="250"/>
                                        <p:tgtEl>
                                          <p:spTgt spid="5"/>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250" fill="hold"/>
                                        <p:tgtEl>
                                          <p:spTgt spid="17"/>
                                        </p:tgtEl>
                                        <p:attrNameLst>
                                          <p:attrName>ppt_x</p:attrName>
                                        </p:attrNameLst>
                                      </p:cBhvr>
                                      <p:tavLst>
                                        <p:tav tm="0">
                                          <p:val>
                                            <p:strVal val="#ppt_x"/>
                                          </p:val>
                                        </p:tav>
                                        <p:tav tm="100000">
                                          <p:val>
                                            <p:strVal val="#ppt_x"/>
                                          </p:val>
                                        </p:tav>
                                      </p:tavLst>
                                    </p:anim>
                                    <p:anim calcmode="lin" valueType="num">
                                      <p:cBhvr additive="base">
                                        <p:cTn id="62" dur="25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fade">
                                      <p:cBhvr>
                                        <p:cTn id="67" dur="250"/>
                                        <p:tgtEl>
                                          <p:spTgt spid="19"/>
                                        </p:tgtEl>
                                      </p:cBhvr>
                                    </p:animEffect>
                                    <p:anim calcmode="lin" valueType="num">
                                      <p:cBhvr>
                                        <p:cTn id="68" dur="250" fill="hold"/>
                                        <p:tgtEl>
                                          <p:spTgt spid="19"/>
                                        </p:tgtEl>
                                        <p:attrNameLst>
                                          <p:attrName>ppt_x</p:attrName>
                                        </p:attrNameLst>
                                      </p:cBhvr>
                                      <p:tavLst>
                                        <p:tav tm="0">
                                          <p:val>
                                            <p:strVal val="#ppt_x"/>
                                          </p:val>
                                        </p:tav>
                                        <p:tav tm="100000">
                                          <p:val>
                                            <p:strVal val="#ppt_x"/>
                                          </p:val>
                                        </p:tav>
                                      </p:tavLst>
                                    </p:anim>
                                    <p:anim calcmode="lin" valueType="num">
                                      <p:cBhvr>
                                        <p:cTn id="69" dur="25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1" grpId="0" animBg="1"/>
      <p:bldP spid="12" grpId="0" animBg="1"/>
      <p:bldP spid="4" grpId="0" animBg="1"/>
      <p:bldP spid="14" grpId="0" animBg="1"/>
      <p:bldP spid="15" grpId="0" animBg="1"/>
      <p:bldP spid="16" grpId="0" animBg="1"/>
      <p:bldP spid="5" grpId="0" animBg="1"/>
      <p:bldP spid="17" grpId="0" animBg="1"/>
      <p:bldP spid="18"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7594"/>
            <a:ext cx="9179496" cy="1267584"/>
          </a:xfrm>
          <a:solidFill>
            <a:srgbClr val="00B050"/>
          </a:solidFill>
        </p:spPr>
        <p:txBody>
          <a:bodyPr>
            <a:normAutofit/>
          </a:bodyPr>
          <a:lstStyle/>
          <a:p>
            <a:r>
              <a:rPr lang="en-US" sz="3200" b="0" dirty="0" smtClean="0">
                <a:solidFill>
                  <a:schemeClr val="bg1"/>
                </a:solidFill>
              </a:rPr>
              <a:t>            Which of the following are:</a:t>
            </a:r>
            <a:br>
              <a:rPr lang="en-US" sz="3200" b="0" dirty="0" smtClean="0">
                <a:solidFill>
                  <a:schemeClr val="bg1"/>
                </a:solidFill>
              </a:rPr>
            </a:br>
            <a:r>
              <a:rPr lang="en-US" sz="3200" b="0" dirty="0" smtClean="0">
                <a:solidFill>
                  <a:schemeClr val="bg1"/>
                </a:solidFill>
              </a:rPr>
              <a:t>   zero, first, second or third conditionals?</a:t>
            </a:r>
            <a:endParaRPr lang="es-ES" sz="3200" b="0" dirty="0">
              <a:solidFill>
                <a:schemeClr val="bg1"/>
              </a:solidFill>
            </a:endParaRPr>
          </a:p>
        </p:txBody>
      </p:sp>
      <p:sp>
        <p:nvSpPr>
          <p:cNvPr id="3" name="2 CuadroTexto"/>
          <p:cNvSpPr txBox="1"/>
          <p:nvPr/>
        </p:nvSpPr>
        <p:spPr>
          <a:xfrm>
            <a:off x="1" y="1508586"/>
            <a:ext cx="9180512" cy="5016758"/>
          </a:xfrm>
          <a:prstGeom prst="rect">
            <a:avLst/>
          </a:prstGeom>
          <a:solidFill>
            <a:srgbClr val="FFFF00"/>
          </a:solidFill>
        </p:spPr>
        <p:txBody>
          <a:bodyPr wrap="square" rtlCol="0">
            <a:spAutoFit/>
          </a:bodyPr>
          <a:lstStyle/>
          <a:p>
            <a:r>
              <a:rPr lang="en-US" sz="3200" b="1"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1</a:t>
            </a:r>
            <a:r>
              <a:rPr lang="en-US" sz="3200" b="1"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If</a:t>
            </a:r>
            <a:r>
              <a:rPr lang="en-US" sz="3200" dirty="0" smtClean="0">
                <a:effectLst>
                  <a:outerShdw blurRad="38100" dist="38100" dir="2700000" algn="tl">
                    <a:srgbClr val="000000">
                      <a:alpha val="43137"/>
                    </a:srgbClr>
                  </a:outerShdw>
                </a:effectLst>
              </a:rPr>
              <a:t> I </a:t>
            </a:r>
            <a:r>
              <a:rPr lang="en-US" sz="3200" b="1" u="sng" dirty="0" smtClean="0">
                <a:effectLst>
                  <a:outerShdw blurRad="38100" dist="38100" dir="2700000" algn="tl">
                    <a:srgbClr val="000000">
                      <a:alpha val="43137"/>
                    </a:srgbClr>
                  </a:outerShdw>
                </a:effectLst>
              </a:rPr>
              <a:t>were</a:t>
            </a:r>
            <a:r>
              <a:rPr lang="en-US" sz="3200" dirty="0" smtClean="0">
                <a:effectLst>
                  <a:outerShdw blurRad="38100" dist="38100" dir="2700000" algn="tl">
                    <a:srgbClr val="000000">
                      <a:alpha val="43137"/>
                    </a:srgbClr>
                  </a:outerShdw>
                </a:effectLst>
              </a:rPr>
              <a:t> you, I</a:t>
            </a:r>
            <a:r>
              <a:rPr lang="en-US" sz="3200" b="1" u="sng" dirty="0" smtClean="0">
                <a:effectLst>
                  <a:outerShdw blurRad="38100" dist="38100" dir="2700000" algn="tl">
                    <a:srgbClr val="000000">
                      <a:alpha val="43137"/>
                    </a:srgbClr>
                  </a:outerShdw>
                </a:effectLst>
              </a:rPr>
              <a:t>’d</a:t>
            </a:r>
            <a:r>
              <a:rPr lang="en-US" sz="3200" u="sng"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see</a:t>
            </a:r>
            <a:r>
              <a:rPr lang="en-US" sz="3200" u="sng"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a </a:t>
            </a:r>
            <a:r>
              <a:rPr lang="en-US" sz="3200" dirty="0">
                <a:effectLst>
                  <a:outerShdw blurRad="38100" dist="38100" dir="2700000" algn="tl">
                    <a:srgbClr val="000000">
                      <a:alpha val="43137"/>
                    </a:srgbClr>
                  </a:outerShdw>
                </a:effectLst>
              </a:rPr>
              <a:t>doctor. </a:t>
            </a:r>
            <a:endParaRPr lang="en-US" sz="3200" dirty="0" smtClean="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      2.</a:t>
            </a:r>
            <a:r>
              <a:rPr lang="en-US" sz="3200" b="1" u="sng" dirty="0" smtClean="0">
                <a:effectLst>
                  <a:outerShdw blurRad="38100" dist="38100" dir="2700000" algn="tl">
                    <a:srgbClr val="000000">
                      <a:alpha val="43137"/>
                    </a:srgbClr>
                  </a:outerShdw>
                </a:effectLst>
              </a:rPr>
              <a:t>Would</a:t>
            </a:r>
            <a:r>
              <a:rPr lang="en-US" sz="3200" dirty="0" smtClean="0">
                <a:effectLst>
                  <a:outerShdw blurRad="38100" dist="38100" dir="2700000" algn="tl">
                    <a:srgbClr val="000000">
                      <a:alpha val="43137"/>
                    </a:srgbClr>
                  </a:outerShdw>
                </a:effectLst>
              </a:rPr>
              <a:t> you </a:t>
            </a:r>
            <a:r>
              <a:rPr lang="en-US" sz="3200" b="1" u="sng" dirty="0" smtClean="0">
                <a:effectLst>
                  <a:outerShdw blurRad="38100" dist="38100" dir="2700000" algn="tl">
                    <a:srgbClr val="000000">
                      <a:alpha val="43137"/>
                    </a:srgbClr>
                  </a:outerShdw>
                </a:effectLst>
              </a:rPr>
              <a:t>mind</a:t>
            </a:r>
            <a:r>
              <a:rPr lang="en-US" sz="3200"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if</a:t>
            </a:r>
            <a:r>
              <a:rPr lang="en-US" sz="3200" dirty="0" smtClean="0">
                <a:effectLst>
                  <a:outerShdw blurRad="38100" dist="38100" dir="2700000" algn="tl">
                    <a:srgbClr val="000000">
                      <a:alpha val="43137"/>
                    </a:srgbClr>
                  </a:outerShdw>
                </a:effectLst>
              </a:rPr>
              <a:t> I </a:t>
            </a:r>
            <a:r>
              <a:rPr lang="en-US" sz="3200" b="1" u="sng" dirty="0">
                <a:effectLst>
                  <a:outerShdw blurRad="38100" dist="38100" dir="2700000" algn="tl">
                    <a:srgbClr val="000000">
                      <a:alpha val="43137"/>
                    </a:srgbClr>
                  </a:outerShdw>
                </a:effectLst>
              </a:rPr>
              <a:t>didn’t come</a:t>
            </a:r>
            <a:r>
              <a:rPr lang="en-US" sz="3200" u="sng" dirty="0">
                <a:effectLst>
                  <a:outerShdw blurRad="38100" dist="38100" dir="2700000" algn="tl">
                    <a:srgbClr val="000000">
                      <a:alpha val="43137"/>
                    </a:srgbClr>
                  </a:outerShdw>
                </a:effectLst>
              </a:rPr>
              <a:t>.</a:t>
            </a:r>
            <a:r>
              <a:rPr lang="en-US" sz="3200" b="1" u="sng" dirty="0" smtClean="0">
                <a:effectLst>
                  <a:outerShdw blurRad="38100" dist="38100" dir="2700000" algn="tl">
                    <a:srgbClr val="000000">
                      <a:alpha val="43137"/>
                    </a:srgbClr>
                  </a:outerShdw>
                </a:effectLst>
              </a:rPr>
              <a:t> </a:t>
            </a:r>
          </a:p>
          <a:p>
            <a:r>
              <a:rPr lang="en-US" sz="3200" dirty="0" smtClean="0">
                <a:effectLst>
                  <a:outerShdw blurRad="38100" dist="38100" dir="2700000" algn="tl">
                    <a:srgbClr val="000000">
                      <a:alpha val="43137"/>
                    </a:srgbClr>
                  </a:outerShdw>
                </a:effectLst>
              </a:rPr>
              <a:t>      3.</a:t>
            </a:r>
            <a:r>
              <a:rPr lang="en-US" sz="3200" b="1" u="sng" dirty="0" smtClean="0">
                <a:effectLst>
                  <a:outerShdw blurRad="38100" dist="38100" dir="2700000" algn="tl">
                    <a:srgbClr val="000000">
                      <a:alpha val="43137"/>
                    </a:srgbClr>
                  </a:outerShdw>
                </a:effectLst>
              </a:rPr>
              <a:t>Put up</a:t>
            </a:r>
            <a:r>
              <a:rPr lang="en-US" sz="3200" u="sng"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your hand </a:t>
            </a:r>
            <a:r>
              <a:rPr lang="en-US" sz="3200" b="1" u="sng" dirty="0" smtClean="0">
                <a:effectLst>
                  <a:outerShdw blurRad="38100" dist="38100" dir="2700000" algn="tl">
                    <a:srgbClr val="000000">
                      <a:alpha val="43137"/>
                    </a:srgbClr>
                  </a:outerShdw>
                </a:effectLst>
              </a:rPr>
              <a:t>if</a:t>
            </a:r>
            <a:r>
              <a:rPr lang="en-US" sz="3200" dirty="0" smtClean="0">
                <a:effectLst>
                  <a:outerShdw blurRad="38100" dist="38100" dir="2700000" algn="tl">
                    <a:srgbClr val="000000">
                      <a:alpha val="43137"/>
                    </a:srgbClr>
                  </a:outerShdw>
                </a:effectLst>
              </a:rPr>
              <a:t> you </a:t>
            </a:r>
            <a:r>
              <a:rPr lang="en-US" sz="3200" b="1" u="sng" dirty="0" smtClean="0">
                <a:effectLst>
                  <a:outerShdw blurRad="38100" dist="38100" dir="2700000" algn="tl">
                    <a:srgbClr val="000000">
                      <a:alpha val="43137"/>
                    </a:srgbClr>
                  </a:outerShdw>
                </a:effectLst>
              </a:rPr>
              <a:t>don’t </a:t>
            </a:r>
          </a:p>
          <a:p>
            <a:r>
              <a:rPr lang="en-US" sz="3200" b="1" dirty="0">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understand</a:t>
            </a:r>
            <a:r>
              <a:rPr lang="en-US" sz="3200" b="1" dirty="0" smtClean="0">
                <a:effectLst>
                  <a:outerShdw blurRad="38100" dist="38100" dir="2700000" algn="tl">
                    <a:srgbClr val="000000">
                      <a:alpha val="43137"/>
                    </a:srgbClr>
                  </a:outerShdw>
                </a:effectLst>
              </a:rPr>
              <a:t>. </a:t>
            </a:r>
          </a:p>
          <a:p>
            <a:r>
              <a:rPr lang="en-US" sz="3200" dirty="0" smtClean="0">
                <a:effectLst>
                  <a:outerShdw blurRad="38100" dist="38100" dir="2700000" algn="tl">
                    <a:srgbClr val="000000">
                      <a:alpha val="43137"/>
                    </a:srgbClr>
                  </a:outerShdw>
                </a:effectLst>
              </a:rPr>
              <a:t>      4.</a:t>
            </a:r>
            <a:r>
              <a:rPr lang="en-US" sz="3200" b="1" u="sng" dirty="0" smtClean="0">
                <a:effectLst>
                  <a:outerShdw blurRad="38100" dist="38100" dir="2700000" algn="tl">
                    <a:srgbClr val="000000">
                      <a:alpha val="43137"/>
                    </a:srgbClr>
                  </a:outerShdw>
                </a:effectLst>
              </a:rPr>
              <a:t>Should</a:t>
            </a:r>
            <a:r>
              <a:rPr lang="en-US" sz="3200" dirty="0" smtClean="0">
                <a:effectLst>
                  <a:outerShdw blurRad="38100" dist="38100" dir="2700000" algn="tl">
                    <a:srgbClr val="000000">
                      <a:alpha val="43137"/>
                    </a:srgbClr>
                  </a:outerShdw>
                </a:effectLst>
              </a:rPr>
              <a:t> the taxi </a:t>
            </a:r>
            <a:r>
              <a:rPr lang="en-US" sz="3200" b="1" u="sng" dirty="0" smtClean="0">
                <a:effectLst>
                  <a:outerShdw blurRad="38100" dist="38100" dir="2700000" algn="tl">
                    <a:srgbClr val="000000">
                      <a:alpha val="43137"/>
                    </a:srgbClr>
                  </a:outerShdw>
                </a:effectLst>
              </a:rPr>
              <a:t>arrive</a:t>
            </a:r>
            <a:r>
              <a:rPr lang="en-US" sz="3200" dirty="0" smtClean="0">
                <a:effectLst>
                  <a:outerShdw blurRad="38100" dist="38100" dir="2700000" algn="tl">
                    <a:srgbClr val="000000">
                      <a:alpha val="43137"/>
                    </a:srgbClr>
                  </a:outerShdw>
                </a:effectLst>
              </a:rPr>
              <a:t> early, I </a:t>
            </a:r>
          </a:p>
          <a:p>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will wait </a:t>
            </a:r>
            <a:r>
              <a:rPr lang="en-US" sz="3200" dirty="0" smtClean="0">
                <a:effectLst>
                  <a:outerShdw blurRad="38100" dist="38100" dir="2700000" algn="tl">
                    <a:srgbClr val="000000">
                      <a:alpha val="43137"/>
                    </a:srgbClr>
                  </a:outerShdw>
                </a:effectLst>
              </a:rPr>
              <a:t>for you down stairs.</a:t>
            </a:r>
          </a:p>
          <a:p>
            <a:endParaRPr lang="en-US" sz="3200" dirty="0">
              <a:effectLst>
                <a:outerShdw blurRad="38100" dist="38100" dir="2700000" algn="tl">
                  <a:srgbClr val="000000">
                    <a:alpha val="43137"/>
                  </a:srgbClr>
                </a:outerShdw>
              </a:effectLst>
            </a:endParaRPr>
          </a:p>
          <a:p>
            <a:endParaRPr lang="en-US" sz="3200" dirty="0" smtClean="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 </a:t>
            </a:r>
          </a:p>
          <a:p>
            <a:r>
              <a:rPr lang="en-US" sz="3200" dirty="0" smtClean="0">
                <a:effectLst>
                  <a:outerShdw blurRad="38100" dist="38100" dir="2700000" algn="tl">
                    <a:srgbClr val="000000">
                      <a:alpha val="43137"/>
                    </a:srgbClr>
                  </a:outerShdw>
                </a:effectLst>
              </a:rPr>
              <a:t>      </a:t>
            </a:r>
            <a:endParaRPr lang="en-US" sz="3200" b="1" dirty="0" smtClean="0">
              <a:effectLst>
                <a:outerShdw blurRad="38100" dist="38100" dir="2700000" algn="tl">
                  <a:srgbClr val="000000">
                    <a:alpha val="43137"/>
                  </a:srgbClr>
                </a:outerShdw>
              </a:effectLst>
            </a:endParaRPr>
          </a:p>
        </p:txBody>
      </p:sp>
      <p:sp>
        <p:nvSpPr>
          <p:cNvPr id="11" name="10 Rectángulo"/>
          <p:cNvSpPr/>
          <p:nvPr/>
        </p:nvSpPr>
        <p:spPr>
          <a:xfrm>
            <a:off x="-36513" y="4293096"/>
            <a:ext cx="9217026" cy="1569660"/>
          </a:xfrm>
          <a:prstGeom prst="rect">
            <a:avLst/>
          </a:prstGeom>
        </p:spPr>
        <p:txBody>
          <a:bodyPr wrap="square">
            <a:spAutoFit/>
          </a:bodyPr>
          <a:lstStyle/>
          <a:p>
            <a:r>
              <a:rPr lang="en-US" sz="3200" dirty="0" smtClean="0">
                <a:effectLst>
                  <a:outerShdw blurRad="38100" dist="38100" dir="2700000" algn="tl">
                    <a:srgbClr val="000000">
                      <a:alpha val="43137"/>
                    </a:srgbClr>
                  </a:outerShdw>
                </a:effectLst>
              </a:rPr>
              <a:t>      5.</a:t>
            </a:r>
            <a:r>
              <a:rPr lang="en-US" sz="3200" b="1" dirty="0" smtClean="0">
                <a:effectLst>
                  <a:outerShdw blurRad="38100" dist="38100" dir="2700000" algn="tl">
                    <a:srgbClr val="000000">
                      <a:alpha val="43137"/>
                    </a:srgbClr>
                  </a:outerShdw>
                </a:effectLst>
              </a:rPr>
              <a:t>Had</a:t>
            </a:r>
            <a:r>
              <a:rPr lang="en-US" sz="3200" dirty="0" smtClean="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I </a:t>
            </a:r>
            <a:r>
              <a:rPr lang="en-US" sz="3200" b="1" dirty="0">
                <a:effectLst>
                  <a:outerShdw blurRad="38100" dist="38100" dir="2700000" algn="tl">
                    <a:srgbClr val="000000">
                      <a:alpha val="43137"/>
                    </a:srgbClr>
                  </a:outerShdw>
                </a:effectLst>
              </a:rPr>
              <a:t>known</a:t>
            </a:r>
            <a:r>
              <a:rPr lang="en-US" sz="3200" dirty="0">
                <a:effectLst>
                  <a:outerShdw blurRad="38100" dist="38100" dir="2700000" algn="tl">
                    <a:srgbClr val="000000">
                      <a:alpha val="43137"/>
                    </a:srgbClr>
                  </a:outerShdw>
                </a:effectLst>
              </a:rPr>
              <a:t>, I </a:t>
            </a:r>
            <a:r>
              <a:rPr lang="en-US" sz="3200" b="1" dirty="0">
                <a:effectLst>
                  <a:outerShdw blurRad="38100" dist="38100" dir="2700000" algn="tl">
                    <a:srgbClr val="000000">
                      <a:alpha val="43137"/>
                    </a:srgbClr>
                  </a:outerShdw>
                </a:effectLst>
              </a:rPr>
              <a:t>would have </a:t>
            </a:r>
            <a:r>
              <a:rPr lang="en-US" sz="3200" b="1" dirty="0" smtClean="0">
                <a:effectLst>
                  <a:outerShdw blurRad="38100" dist="38100" dir="2700000" algn="tl">
                    <a:srgbClr val="000000">
                      <a:alpha val="43137"/>
                    </a:srgbClr>
                  </a:outerShdw>
                </a:effectLst>
              </a:rPr>
              <a:t>told </a:t>
            </a:r>
          </a:p>
          <a:p>
            <a:r>
              <a:rPr lang="en-US" sz="3200" b="1" dirty="0">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you</a:t>
            </a:r>
            <a:r>
              <a:rPr lang="en-US" sz="3200" dirty="0">
                <a:effectLst>
                  <a:outerShdw blurRad="38100" dist="38100" dir="2700000" algn="tl">
                    <a:srgbClr val="000000">
                      <a:alpha val="43137"/>
                    </a:srgbClr>
                  </a:outerShdw>
                </a:effectLst>
              </a:rPr>
              <a:t>.</a:t>
            </a:r>
            <a:endParaRPr lang="en-US" sz="3200" b="1" dirty="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     </a:t>
            </a:r>
            <a:endParaRPr lang="en-US" sz="3200" dirty="0">
              <a:effectLst>
                <a:outerShdw blurRad="38100" dist="38100" dir="2700000" algn="tl">
                  <a:srgbClr val="000000">
                    <a:alpha val="43137"/>
                  </a:srgbClr>
                </a:outerShdw>
              </a:effectLst>
            </a:endParaRPr>
          </a:p>
        </p:txBody>
      </p:sp>
      <p:cxnSp>
        <p:nvCxnSpPr>
          <p:cNvPr id="15" name="14 Conector recto"/>
          <p:cNvCxnSpPr/>
          <p:nvPr/>
        </p:nvCxnSpPr>
        <p:spPr>
          <a:xfrm>
            <a:off x="1331640" y="4797152"/>
            <a:ext cx="936104" cy="1"/>
          </a:xfrm>
          <a:prstGeom prst="line">
            <a:avLst/>
          </a:prstGeom>
        </p:spPr>
        <p:style>
          <a:lnRef idx="2">
            <a:schemeClr val="dk1"/>
          </a:lnRef>
          <a:fillRef idx="0">
            <a:schemeClr val="dk1"/>
          </a:fillRef>
          <a:effectRef idx="1">
            <a:schemeClr val="dk1"/>
          </a:effectRef>
          <a:fontRef idx="minor">
            <a:schemeClr val="tx1"/>
          </a:fontRef>
        </p:style>
      </p:cxnSp>
      <p:cxnSp>
        <p:nvCxnSpPr>
          <p:cNvPr id="19" name="18 Conector recto"/>
          <p:cNvCxnSpPr/>
          <p:nvPr/>
        </p:nvCxnSpPr>
        <p:spPr>
          <a:xfrm>
            <a:off x="2627784" y="4797152"/>
            <a:ext cx="1512168" cy="2"/>
          </a:xfrm>
          <a:prstGeom prst="line">
            <a:avLst/>
          </a:prstGeom>
        </p:spPr>
        <p:style>
          <a:lnRef idx="2">
            <a:schemeClr val="dk1"/>
          </a:lnRef>
          <a:fillRef idx="0">
            <a:schemeClr val="dk1"/>
          </a:fillRef>
          <a:effectRef idx="1">
            <a:schemeClr val="dk1"/>
          </a:effectRef>
          <a:fontRef idx="minor">
            <a:schemeClr val="tx1"/>
          </a:fontRef>
        </p:style>
      </p:cxnSp>
      <p:cxnSp>
        <p:nvCxnSpPr>
          <p:cNvPr id="20" name="19 Conector recto"/>
          <p:cNvCxnSpPr/>
          <p:nvPr/>
        </p:nvCxnSpPr>
        <p:spPr>
          <a:xfrm>
            <a:off x="4824028" y="4797152"/>
            <a:ext cx="3636404"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77977069"/>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349602"/>
            <a:ext cx="9179496" cy="1267584"/>
          </a:xfrm>
          <a:solidFill>
            <a:srgbClr val="00B050"/>
          </a:solidFill>
        </p:spPr>
        <p:txBody>
          <a:bodyPr>
            <a:normAutofit/>
          </a:bodyPr>
          <a:lstStyle/>
          <a:p>
            <a:r>
              <a:rPr lang="en-US" sz="3200" b="0" dirty="0" smtClean="0">
                <a:solidFill>
                  <a:schemeClr val="bg1"/>
                </a:solidFill>
              </a:rPr>
              <a:t>            Which of the following are:</a:t>
            </a:r>
            <a:br>
              <a:rPr lang="en-US" sz="3200" b="0" dirty="0" smtClean="0">
                <a:solidFill>
                  <a:schemeClr val="bg1"/>
                </a:solidFill>
              </a:rPr>
            </a:br>
            <a:r>
              <a:rPr lang="en-US" sz="3200" b="0" dirty="0" smtClean="0">
                <a:solidFill>
                  <a:schemeClr val="bg1"/>
                </a:solidFill>
              </a:rPr>
              <a:t>   zero, first, second or third conditionals?</a:t>
            </a:r>
            <a:endParaRPr lang="es-ES" sz="3200" b="0" dirty="0">
              <a:solidFill>
                <a:schemeClr val="bg1"/>
              </a:solidFill>
            </a:endParaRPr>
          </a:p>
        </p:txBody>
      </p:sp>
      <p:sp>
        <p:nvSpPr>
          <p:cNvPr id="3" name="2 CuadroTexto"/>
          <p:cNvSpPr txBox="1"/>
          <p:nvPr/>
        </p:nvSpPr>
        <p:spPr>
          <a:xfrm>
            <a:off x="1" y="1580594"/>
            <a:ext cx="9180512" cy="5016758"/>
          </a:xfrm>
          <a:prstGeom prst="rect">
            <a:avLst/>
          </a:prstGeom>
          <a:solidFill>
            <a:srgbClr val="FFFF00"/>
          </a:solidFill>
        </p:spPr>
        <p:txBody>
          <a:bodyPr wrap="square" rtlCol="0">
            <a:spAutoFit/>
          </a:bodyPr>
          <a:lstStyle/>
          <a:p>
            <a:r>
              <a:rPr lang="en-US" sz="3200" b="1"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1</a:t>
            </a:r>
            <a:r>
              <a:rPr lang="en-US" sz="3200" b="1"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If</a:t>
            </a:r>
            <a:r>
              <a:rPr lang="en-US" sz="3200" dirty="0" smtClean="0">
                <a:effectLst>
                  <a:outerShdw blurRad="38100" dist="38100" dir="2700000" algn="tl">
                    <a:srgbClr val="000000">
                      <a:alpha val="43137"/>
                    </a:srgbClr>
                  </a:outerShdw>
                </a:effectLst>
              </a:rPr>
              <a:t> I </a:t>
            </a:r>
            <a:r>
              <a:rPr lang="en-US" sz="3200" b="1" u="sng" dirty="0" smtClean="0">
                <a:effectLst>
                  <a:outerShdw blurRad="38100" dist="38100" dir="2700000" algn="tl">
                    <a:srgbClr val="000000">
                      <a:alpha val="43137"/>
                    </a:srgbClr>
                  </a:outerShdw>
                </a:effectLst>
              </a:rPr>
              <a:t>were</a:t>
            </a:r>
            <a:r>
              <a:rPr lang="en-US" sz="3200" dirty="0" smtClean="0">
                <a:effectLst>
                  <a:outerShdw blurRad="38100" dist="38100" dir="2700000" algn="tl">
                    <a:srgbClr val="000000">
                      <a:alpha val="43137"/>
                    </a:srgbClr>
                  </a:outerShdw>
                </a:effectLst>
              </a:rPr>
              <a:t> you, I</a:t>
            </a:r>
            <a:r>
              <a:rPr lang="en-US" sz="3200" b="1" u="sng" dirty="0" smtClean="0">
                <a:effectLst>
                  <a:outerShdw blurRad="38100" dist="38100" dir="2700000" algn="tl">
                    <a:srgbClr val="000000">
                      <a:alpha val="43137"/>
                    </a:srgbClr>
                  </a:outerShdw>
                </a:effectLst>
              </a:rPr>
              <a:t>’d</a:t>
            </a:r>
            <a:r>
              <a:rPr lang="en-US" sz="3200" u="sng"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see</a:t>
            </a:r>
            <a:r>
              <a:rPr lang="en-US" sz="3200" u="sng"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a </a:t>
            </a:r>
            <a:r>
              <a:rPr lang="en-US" sz="3200" dirty="0">
                <a:effectLst>
                  <a:outerShdw blurRad="38100" dist="38100" dir="2700000" algn="tl">
                    <a:srgbClr val="000000">
                      <a:alpha val="43137"/>
                    </a:srgbClr>
                  </a:outerShdw>
                </a:effectLst>
              </a:rPr>
              <a:t>doctor. </a:t>
            </a:r>
            <a:endParaRPr lang="en-US" sz="3200" dirty="0" smtClean="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      2.</a:t>
            </a:r>
            <a:r>
              <a:rPr lang="en-US" sz="3200" b="1" u="sng" dirty="0" smtClean="0">
                <a:effectLst>
                  <a:outerShdw blurRad="38100" dist="38100" dir="2700000" algn="tl">
                    <a:srgbClr val="000000">
                      <a:alpha val="43137"/>
                    </a:srgbClr>
                  </a:outerShdw>
                </a:effectLst>
              </a:rPr>
              <a:t>Would</a:t>
            </a:r>
            <a:r>
              <a:rPr lang="en-US" sz="3200" dirty="0" smtClean="0">
                <a:effectLst>
                  <a:outerShdw blurRad="38100" dist="38100" dir="2700000" algn="tl">
                    <a:srgbClr val="000000">
                      <a:alpha val="43137"/>
                    </a:srgbClr>
                  </a:outerShdw>
                </a:effectLst>
              </a:rPr>
              <a:t> you </a:t>
            </a:r>
            <a:r>
              <a:rPr lang="en-US" sz="3200" b="1" u="sng" dirty="0" smtClean="0">
                <a:effectLst>
                  <a:outerShdw blurRad="38100" dist="38100" dir="2700000" algn="tl">
                    <a:srgbClr val="000000">
                      <a:alpha val="43137"/>
                    </a:srgbClr>
                  </a:outerShdw>
                </a:effectLst>
              </a:rPr>
              <a:t>mind</a:t>
            </a:r>
            <a:r>
              <a:rPr lang="en-US" sz="3200"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if</a:t>
            </a:r>
            <a:r>
              <a:rPr lang="en-US" sz="3200" dirty="0" smtClean="0">
                <a:effectLst>
                  <a:outerShdw blurRad="38100" dist="38100" dir="2700000" algn="tl">
                    <a:srgbClr val="000000">
                      <a:alpha val="43137"/>
                    </a:srgbClr>
                  </a:outerShdw>
                </a:effectLst>
              </a:rPr>
              <a:t> I </a:t>
            </a:r>
            <a:r>
              <a:rPr lang="en-US" sz="3200" b="1" u="sng" dirty="0">
                <a:effectLst>
                  <a:outerShdw blurRad="38100" dist="38100" dir="2700000" algn="tl">
                    <a:srgbClr val="000000">
                      <a:alpha val="43137"/>
                    </a:srgbClr>
                  </a:outerShdw>
                </a:effectLst>
              </a:rPr>
              <a:t>didn’t come</a:t>
            </a:r>
            <a:r>
              <a:rPr lang="en-US" sz="3200" u="sng" dirty="0">
                <a:effectLst>
                  <a:outerShdw blurRad="38100" dist="38100" dir="2700000" algn="tl">
                    <a:srgbClr val="000000">
                      <a:alpha val="43137"/>
                    </a:srgbClr>
                  </a:outerShdw>
                </a:effectLst>
              </a:rPr>
              <a:t>.</a:t>
            </a:r>
            <a:r>
              <a:rPr lang="en-US" sz="3200" b="1" u="sng" dirty="0" smtClean="0">
                <a:effectLst>
                  <a:outerShdw blurRad="38100" dist="38100" dir="2700000" algn="tl">
                    <a:srgbClr val="000000">
                      <a:alpha val="43137"/>
                    </a:srgbClr>
                  </a:outerShdw>
                </a:effectLst>
              </a:rPr>
              <a:t> </a:t>
            </a:r>
          </a:p>
          <a:p>
            <a:r>
              <a:rPr lang="en-US" sz="3200" dirty="0" smtClean="0">
                <a:effectLst>
                  <a:outerShdw blurRad="38100" dist="38100" dir="2700000" algn="tl">
                    <a:srgbClr val="000000">
                      <a:alpha val="43137"/>
                    </a:srgbClr>
                  </a:outerShdw>
                </a:effectLst>
              </a:rPr>
              <a:t>      3.</a:t>
            </a:r>
            <a:r>
              <a:rPr lang="en-US" sz="3200" b="1" u="sng" dirty="0" smtClean="0">
                <a:effectLst>
                  <a:outerShdw blurRad="38100" dist="38100" dir="2700000" algn="tl">
                    <a:srgbClr val="000000">
                      <a:alpha val="43137"/>
                    </a:srgbClr>
                  </a:outerShdw>
                </a:effectLst>
              </a:rPr>
              <a:t>Put up</a:t>
            </a:r>
            <a:r>
              <a:rPr lang="en-US" sz="3200" u="sng"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your hand </a:t>
            </a:r>
            <a:r>
              <a:rPr lang="en-US" sz="3200" b="1" u="sng" dirty="0" smtClean="0">
                <a:effectLst>
                  <a:outerShdw blurRad="38100" dist="38100" dir="2700000" algn="tl">
                    <a:srgbClr val="000000">
                      <a:alpha val="43137"/>
                    </a:srgbClr>
                  </a:outerShdw>
                </a:effectLst>
              </a:rPr>
              <a:t>if</a:t>
            </a:r>
            <a:r>
              <a:rPr lang="en-US" sz="3200" dirty="0" smtClean="0">
                <a:effectLst>
                  <a:outerShdw blurRad="38100" dist="38100" dir="2700000" algn="tl">
                    <a:srgbClr val="000000">
                      <a:alpha val="43137"/>
                    </a:srgbClr>
                  </a:outerShdw>
                </a:effectLst>
              </a:rPr>
              <a:t> you </a:t>
            </a:r>
            <a:r>
              <a:rPr lang="en-US" sz="3200" b="1" u="sng" dirty="0" smtClean="0">
                <a:effectLst>
                  <a:outerShdw blurRad="38100" dist="38100" dir="2700000" algn="tl">
                    <a:srgbClr val="000000">
                      <a:alpha val="43137"/>
                    </a:srgbClr>
                  </a:outerShdw>
                </a:effectLst>
              </a:rPr>
              <a:t>don’t </a:t>
            </a:r>
          </a:p>
          <a:p>
            <a:r>
              <a:rPr lang="en-US" sz="3200" b="1" dirty="0">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understand</a:t>
            </a:r>
            <a:r>
              <a:rPr lang="en-US" sz="3200" b="1" dirty="0" smtClean="0">
                <a:effectLst>
                  <a:outerShdw blurRad="38100" dist="38100" dir="2700000" algn="tl">
                    <a:srgbClr val="000000">
                      <a:alpha val="43137"/>
                    </a:srgbClr>
                  </a:outerShdw>
                </a:effectLst>
              </a:rPr>
              <a:t>. </a:t>
            </a:r>
          </a:p>
          <a:p>
            <a:r>
              <a:rPr lang="en-US" sz="3200" dirty="0" smtClean="0">
                <a:effectLst>
                  <a:outerShdw blurRad="38100" dist="38100" dir="2700000" algn="tl">
                    <a:srgbClr val="000000">
                      <a:alpha val="43137"/>
                    </a:srgbClr>
                  </a:outerShdw>
                </a:effectLst>
              </a:rPr>
              <a:t>      4.</a:t>
            </a:r>
            <a:r>
              <a:rPr lang="en-US" sz="3200" b="1" u="sng" dirty="0" smtClean="0">
                <a:effectLst>
                  <a:outerShdw blurRad="38100" dist="38100" dir="2700000" algn="tl">
                    <a:srgbClr val="000000">
                      <a:alpha val="43137"/>
                    </a:srgbClr>
                  </a:outerShdw>
                </a:effectLst>
              </a:rPr>
              <a:t>Should</a:t>
            </a:r>
            <a:r>
              <a:rPr lang="en-US" sz="3200" dirty="0" smtClean="0">
                <a:effectLst>
                  <a:outerShdw blurRad="38100" dist="38100" dir="2700000" algn="tl">
                    <a:srgbClr val="000000">
                      <a:alpha val="43137"/>
                    </a:srgbClr>
                  </a:outerShdw>
                </a:effectLst>
              </a:rPr>
              <a:t> the taxi </a:t>
            </a:r>
            <a:r>
              <a:rPr lang="en-US" sz="3200" b="1" u="sng" dirty="0" smtClean="0">
                <a:effectLst>
                  <a:outerShdw blurRad="38100" dist="38100" dir="2700000" algn="tl">
                    <a:srgbClr val="000000">
                      <a:alpha val="43137"/>
                    </a:srgbClr>
                  </a:outerShdw>
                </a:effectLst>
              </a:rPr>
              <a:t>arrive</a:t>
            </a:r>
            <a:r>
              <a:rPr lang="en-US" sz="3200" dirty="0" smtClean="0">
                <a:effectLst>
                  <a:outerShdw blurRad="38100" dist="38100" dir="2700000" algn="tl">
                    <a:srgbClr val="000000">
                      <a:alpha val="43137"/>
                    </a:srgbClr>
                  </a:outerShdw>
                </a:effectLst>
              </a:rPr>
              <a:t> early, I </a:t>
            </a:r>
          </a:p>
          <a:p>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        </a:t>
            </a:r>
            <a:r>
              <a:rPr lang="en-US" sz="3200" b="1" u="sng" dirty="0" smtClean="0">
                <a:effectLst>
                  <a:outerShdw blurRad="38100" dist="38100" dir="2700000" algn="tl">
                    <a:srgbClr val="000000">
                      <a:alpha val="43137"/>
                    </a:srgbClr>
                  </a:outerShdw>
                </a:effectLst>
              </a:rPr>
              <a:t>will wait </a:t>
            </a:r>
            <a:r>
              <a:rPr lang="en-US" sz="3200" dirty="0" smtClean="0">
                <a:effectLst>
                  <a:outerShdw blurRad="38100" dist="38100" dir="2700000" algn="tl">
                    <a:srgbClr val="000000">
                      <a:alpha val="43137"/>
                    </a:srgbClr>
                  </a:outerShdw>
                </a:effectLst>
              </a:rPr>
              <a:t>for you down stairs.</a:t>
            </a:r>
          </a:p>
          <a:p>
            <a:endParaRPr lang="en-US" sz="3200" dirty="0">
              <a:effectLst>
                <a:outerShdw blurRad="38100" dist="38100" dir="2700000" algn="tl">
                  <a:srgbClr val="000000">
                    <a:alpha val="43137"/>
                  </a:srgbClr>
                </a:outerShdw>
              </a:effectLst>
            </a:endParaRPr>
          </a:p>
          <a:p>
            <a:endParaRPr lang="en-US" sz="3200" dirty="0" smtClean="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 </a:t>
            </a:r>
          </a:p>
          <a:p>
            <a:r>
              <a:rPr lang="en-US" sz="3200" dirty="0" smtClean="0">
                <a:effectLst>
                  <a:outerShdw blurRad="38100" dist="38100" dir="2700000" algn="tl">
                    <a:srgbClr val="000000">
                      <a:alpha val="43137"/>
                    </a:srgbClr>
                  </a:outerShdw>
                </a:effectLst>
              </a:rPr>
              <a:t>      </a:t>
            </a:r>
            <a:endParaRPr lang="en-US" sz="3200" b="1" dirty="0" smtClean="0">
              <a:effectLst>
                <a:outerShdw blurRad="38100" dist="38100" dir="2700000" algn="tl">
                  <a:srgbClr val="000000">
                    <a:alpha val="43137"/>
                  </a:srgbClr>
                </a:outerShdw>
              </a:effectLst>
            </a:endParaRPr>
          </a:p>
        </p:txBody>
      </p:sp>
      <p:sp>
        <p:nvSpPr>
          <p:cNvPr id="5" name="4 CuadroTexto"/>
          <p:cNvSpPr txBox="1"/>
          <p:nvPr/>
        </p:nvSpPr>
        <p:spPr>
          <a:xfrm>
            <a:off x="-36512" y="1545178"/>
            <a:ext cx="864339" cy="523220"/>
          </a:xfrm>
          <a:prstGeom prst="rect">
            <a:avLst/>
          </a:prstGeom>
          <a:solidFill>
            <a:srgbClr val="00B050"/>
          </a:solidFill>
          <a:ln>
            <a:solidFill>
              <a:schemeClr val="bg1"/>
            </a:solidFill>
          </a:ln>
        </p:spPr>
        <p:txBody>
          <a:bodyPr wrap="none" rtlCol="0">
            <a:spAutoFit/>
          </a:bodyPr>
          <a:lstStyle/>
          <a:p>
            <a:r>
              <a:rPr lang="es-ES" sz="2800" dirty="0" smtClean="0">
                <a:solidFill>
                  <a:schemeClr val="bg1"/>
                </a:solidFill>
                <a:effectLst>
                  <a:outerShdw blurRad="38100" dist="38100" dir="2700000" algn="tl">
                    <a:srgbClr val="000000">
                      <a:alpha val="43137"/>
                    </a:srgbClr>
                  </a:outerShdw>
                </a:effectLst>
              </a:rPr>
              <a:t>2nd</a:t>
            </a:r>
            <a:endParaRPr lang="es-ES" sz="2800" dirty="0">
              <a:solidFill>
                <a:schemeClr val="bg1"/>
              </a:solidFill>
              <a:effectLst>
                <a:outerShdw blurRad="38100" dist="38100" dir="2700000" algn="tl">
                  <a:srgbClr val="000000">
                    <a:alpha val="43137"/>
                  </a:srgbClr>
                </a:outerShdw>
              </a:effectLst>
            </a:endParaRPr>
          </a:p>
        </p:txBody>
      </p:sp>
      <p:sp>
        <p:nvSpPr>
          <p:cNvPr id="6" name="5 CuadroTexto"/>
          <p:cNvSpPr txBox="1"/>
          <p:nvPr/>
        </p:nvSpPr>
        <p:spPr>
          <a:xfrm>
            <a:off x="-36755" y="2049234"/>
            <a:ext cx="864339" cy="523220"/>
          </a:xfrm>
          <a:prstGeom prst="rect">
            <a:avLst/>
          </a:prstGeom>
          <a:solidFill>
            <a:srgbClr val="00B050"/>
          </a:solidFill>
          <a:ln>
            <a:solidFill>
              <a:schemeClr val="bg1"/>
            </a:solidFill>
          </a:ln>
        </p:spPr>
        <p:txBody>
          <a:bodyPr wrap="none" rtlCol="0">
            <a:spAutoFit/>
          </a:bodyPr>
          <a:lstStyle/>
          <a:p>
            <a:r>
              <a:rPr lang="es-ES" sz="2800" dirty="0" smtClean="0">
                <a:solidFill>
                  <a:schemeClr val="bg1"/>
                </a:solidFill>
                <a:effectLst>
                  <a:outerShdw blurRad="38100" dist="38100" dir="2700000" algn="tl">
                    <a:srgbClr val="000000">
                      <a:alpha val="43137"/>
                    </a:srgbClr>
                  </a:outerShdw>
                </a:effectLst>
              </a:rPr>
              <a:t>2nd</a:t>
            </a:r>
            <a:endParaRPr lang="es-ES" sz="2800" dirty="0">
              <a:solidFill>
                <a:schemeClr val="bg1"/>
              </a:solidFill>
              <a:effectLst>
                <a:outerShdw blurRad="38100" dist="38100" dir="2700000" algn="tl">
                  <a:srgbClr val="000000">
                    <a:alpha val="43137"/>
                  </a:srgbClr>
                </a:outerShdw>
              </a:effectLst>
            </a:endParaRPr>
          </a:p>
        </p:txBody>
      </p:sp>
      <p:sp>
        <p:nvSpPr>
          <p:cNvPr id="7" name="6 CuadroTexto"/>
          <p:cNvSpPr txBox="1"/>
          <p:nvPr/>
        </p:nvSpPr>
        <p:spPr>
          <a:xfrm rot="18744798">
            <a:off x="-30172" y="2850292"/>
            <a:ext cx="1008112" cy="461665"/>
          </a:xfrm>
          <a:prstGeom prst="rect">
            <a:avLst/>
          </a:prstGeom>
          <a:solidFill>
            <a:srgbClr val="00B050"/>
          </a:solidFill>
          <a:ln>
            <a:solidFill>
              <a:schemeClr val="bg1"/>
            </a:solidFill>
          </a:ln>
        </p:spPr>
        <p:txBody>
          <a:bodyPr wrap="square" rtlCol="0">
            <a:spAutoFit/>
          </a:bodyPr>
          <a:lstStyle/>
          <a:p>
            <a:r>
              <a:rPr lang="es-ES" sz="2400" dirty="0" smtClean="0">
                <a:solidFill>
                  <a:schemeClr val="bg1"/>
                </a:solidFill>
                <a:effectLst>
                  <a:outerShdw blurRad="38100" dist="38100" dir="2700000" algn="tl">
                    <a:srgbClr val="000000">
                      <a:alpha val="43137"/>
                    </a:srgbClr>
                  </a:outerShdw>
                </a:effectLst>
              </a:rPr>
              <a:t> Zero</a:t>
            </a:r>
            <a:endParaRPr lang="es-ES" sz="2400" dirty="0">
              <a:solidFill>
                <a:schemeClr val="bg1"/>
              </a:solidFill>
              <a:effectLst>
                <a:outerShdw blurRad="38100" dist="38100" dir="2700000" algn="tl">
                  <a:srgbClr val="000000">
                    <a:alpha val="43137"/>
                  </a:srgbClr>
                </a:outerShdw>
              </a:effectLst>
            </a:endParaRPr>
          </a:p>
        </p:txBody>
      </p:sp>
      <p:sp>
        <p:nvSpPr>
          <p:cNvPr id="8" name="7 CuadroTexto"/>
          <p:cNvSpPr txBox="1"/>
          <p:nvPr/>
        </p:nvSpPr>
        <p:spPr>
          <a:xfrm>
            <a:off x="14668" y="3561402"/>
            <a:ext cx="740908" cy="523220"/>
          </a:xfrm>
          <a:prstGeom prst="rect">
            <a:avLst/>
          </a:prstGeom>
          <a:solidFill>
            <a:srgbClr val="00B050"/>
          </a:solidFill>
          <a:ln>
            <a:solidFill>
              <a:schemeClr val="bg1"/>
            </a:solidFill>
          </a:ln>
        </p:spPr>
        <p:txBody>
          <a:bodyPr wrap="none" rtlCol="0">
            <a:spAutoFit/>
          </a:bodyPr>
          <a:lstStyle/>
          <a:p>
            <a:r>
              <a:rPr lang="es-ES" sz="2800" dirty="0" smtClean="0">
                <a:solidFill>
                  <a:schemeClr val="bg1"/>
                </a:solidFill>
                <a:effectLst>
                  <a:outerShdw blurRad="38100" dist="38100" dir="2700000" algn="tl">
                    <a:srgbClr val="000000">
                      <a:alpha val="43137"/>
                    </a:srgbClr>
                  </a:outerShdw>
                </a:effectLst>
              </a:rPr>
              <a:t>1st</a:t>
            </a:r>
            <a:endParaRPr lang="es-ES" sz="2800" dirty="0">
              <a:solidFill>
                <a:schemeClr val="bg1"/>
              </a:solidFill>
              <a:effectLst>
                <a:outerShdw blurRad="38100" dist="38100" dir="2700000" algn="tl">
                  <a:srgbClr val="000000">
                    <a:alpha val="43137"/>
                  </a:srgbClr>
                </a:outerShdw>
              </a:effectLst>
            </a:endParaRPr>
          </a:p>
        </p:txBody>
      </p:sp>
      <p:sp>
        <p:nvSpPr>
          <p:cNvPr id="11" name="10 Rectángulo"/>
          <p:cNvSpPr/>
          <p:nvPr/>
        </p:nvSpPr>
        <p:spPr>
          <a:xfrm>
            <a:off x="-36513" y="4569514"/>
            <a:ext cx="9217026" cy="1569660"/>
          </a:xfrm>
          <a:prstGeom prst="rect">
            <a:avLst/>
          </a:prstGeom>
        </p:spPr>
        <p:txBody>
          <a:bodyPr wrap="square">
            <a:spAutoFit/>
          </a:bodyPr>
          <a:lstStyle/>
          <a:p>
            <a:r>
              <a:rPr lang="en-US" sz="3200" dirty="0" smtClean="0">
                <a:effectLst>
                  <a:outerShdw blurRad="38100" dist="38100" dir="2700000" algn="tl">
                    <a:srgbClr val="000000">
                      <a:alpha val="43137"/>
                    </a:srgbClr>
                  </a:outerShdw>
                </a:effectLst>
              </a:rPr>
              <a:t>      5.</a:t>
            </a:r>
            <a:r>
              <a:rPr lang="en-US" sz="3200" b="1" dirty="0" smtClean="0">
                <a:effectLst>
                  <a:outerShdw blurRad="38100" dist="38100" dir="2700000" algn="tl">
                    <a:srgbClr val="000000">
                      <a:alpha val="43137"/>
                    </a:srgbClr>
                  </a:outerShdw>
                </a:effectLst>
              </a:rPr>
              <a:t>Had</a:t>
            </a:r>
            <a:r>
              <a:rPr lang="en-US" sz="3200" dirty="0" smtClean="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I </a:t>
            </a:r>
            <a:r>
              <a:rPr lang="en-US" sz="3200" b="1" dirty="0">
                <a:effectLst>
                  <a:outerShdw blurRad="38100" dist="38100" dir="2700000" algn="tl">
                    <a:srgbClr val="000000">
                      <a:alpha val="43137"/>
                    </a:srgbClr>
                  </a:outerShdw>
                </a:effectLst>
              </a:rPr>
              <a:t>known</a:t>
            </a:r>
            <a:r>
              <a:rPr lang="en-US" sz="3200" dirty="0">
                <a:effectLst>
                  <a:outerShdw blurRad="38100" dist="38100" dir="2700000" algn="tl">
                    <a:srgbClr val="000000">
                      <a:alpha val="43137"/>
                    </a:srgbClr>
                  </a:outerShdw>
                </a:effectLst>
              </a:rPr>
              <a:t>, I </a:t>
            </a:r>
            <a:r>
              <a:rPr lang="en-US" sz="3200" b="1" dirty="0">
                <a:effectLst>
                  <a:outerShdw blurRad="38100" dist="38100" dir="2700000" algn="tl">
                    <a:srgbClr val="000000">
                      <a:alpha val="43137"/>
                    </a:srgbClr>
                  </a:outerShdw>
                </a:effectLst>
              </a:rPr>
              <a:t>would have </a:t>
            </a:r>
            <a:r>
              <a:rPr lang="en-US" sz="3200" b="1" dirty="0" smtClean="0">
                <a:effectLst>
                  <a:outerShdw blurRad="38100" dist="38100" dir="2700000" algn="tl">
                    <a:srgbClr val="000000">
                      <a:alpha val="43137"/>
                    </a:srgbClr>
                  </a:outerShdw>
                </a:effectLst>
              </a:rPr>
              <a:t>told </a:t>
            </a:r>
          </a:p>
          <a:p>
            <a:r>
              <a:rPr lang="en-US" sz="3200" b="1" dirty="0">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you</a:t>
            </a:r>
            <a:r>
              <a:rPr lang="en-US" sz="3200" dirty="0">
                <a:effectLst>
                  <a:outerShdw blurRad="38100" dist="38100" dir="2700000" algn="tl">
                    <a:srgbClr val="000000">
                      <a:alpha val="43137"/>
                    </a:srgbClr>
                  </a:outerShdw>
                </a:effectLst>
              </a:rPr>
              <a:t>.</a:t>
            </a:r>
            <a:endParaRPr lang="en-US" sz="3200" b="1" dirty="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     </a:t>
            </a:r>
            <a:endParaRPr lang="en-US" sz="3200" dirty="0">
              <a:effectLst>
                <a:outerShdw blurRad="38100" dist="38100" dir="2700000" algn="tl">
                  <a:srgbClr val="000000">
                    <a:alpha val="43137"/>
                  </a:srgbClr>
                </a:outerShdw>
              </a:effectLst>
            </a:endParaRPr>
          </a:p>
        </p:txBody>
      </p:sp>
      <p:sp>
        <p:nvSpPr>
          <p:cNvPr id="12" name="11 CuadroTexto"/>
          <p:cNvSpPr txBox="1"/>
          <p:nvPr/>
        </p:nvSpPr>
        <p:spPr>
          <a:xfrm>
            <a:off x="-16031" y="4293096"/>
            <a:ext cx="843615" cy="523220"/>
          </a:xfrm>
          <a:prstGeom prst="rect">
            <a:avLst/>
          </a:prstGeom>
          <a:solidFill>
            <a:srgbClr val="00B050"/>
          </a:solidFill>
          <a:ln>
            <a:solidFill>
              <a:schemeClr val="bg1"/>
            </a:solidFill>
          </a:ln>
        </p:spPr>
        <p:txBody>
          <a:bodyPr wrap="square" rtlCol="0">
            <a:spAutoFit/>
          </a:bodyPr>
          <a:lstStyle/>
          <a:p>
            <a:r>
              <a:rPr lang="es-ES" sz="2800" dirty="0" smtClean="0">
                <a:solidFill>
                  <a:schemeClr val="bg1"/>
                </a:solidFill>
                <a:effectLst>
                  <a:outerShdw blurRad="38100" dist="38100" dir="2700000" algn="tl">
                    <a:srgbClr val="000000">
                      <a:alpha val="43137"/>
                    </a:srgbClr>
                  </a:outerShdw>
                </a:effectLst>
              </a:rPr>
              <a:t>3rd</a:t>
            </a:r>
            <a:endParaRPr lang="es-ES" sz="2800" dirty="0">
              <a:solidFill>
                <a:schemeClr val="bg1"/>
              </a:solidFill>
              <a:effectLst>
                <a:outerShdw blurRad="38100" dist="38100" dir="2700000" algn="tl">
                  <a:srgbClr val="000000">
                    <a:alpha val="43137"/>
                  </a:srgbClr>
                </a:outerShdw>
              </a:effectLst>
            </a:endParaRPr>
          </a:p>
        </p:txBody>
      </p:sp>
      <p:cxnSp>
        <p:nvCxnSpPr>
          <p:cNvPr id="15" name="14 Conector recto"/>
          <p:cNvCxnSpPr/>
          <p:nvPr/>
        </p:nvCxnSpPr>
        <p:spPr>
          <a:xfrm>
            <a:off x="1331640" y="4797152"/>
            <a:ext cx="936104" cy="1"/>
          </a:xfrm>
          <a:prstGeom prst="line">
            <a:avLst/>
          </a:prstGeom>
        </p:spPr>
        <p:style>
          <a:lnRef idx="2">
            <a:schemeClr val="dk1"/>
          </a:lnRef>
          <a:fillRef idx="0">
            <a:schemeClr val="dk1"/>
          </a:fillRef>
          <a:effectRef idx="1">
            <a:schemeClr val="dk1"/>
          </a:effectRef>
          <a:fontRef idx="minor">
            <a:schemeClr val="tx1"/>
          </a:fontRef>
        </p:style>
      </p:cxnSp>
      <p:cxnSp>
        <p:nvCxnSpPr>
          <p:cNvPr id="19" name="18 Conector recto"/>
          <p:cNvCxnSpPr/>
          <p:nvPr/>
        </p:nvCxnSpPr>
        <p:spPr>
          <a:xfrm>
            <a:off x="2627784" y="4797152"/>
            <a:ext cx="1512168" cy="2"/>
          </a:xfrm>
          <a:prstGeom prst="line">
            <a:avLst/>
          </a:prstGeom>
        </p:spPr>
        <p:style>
          <a:lnRef idx="2">
            <a:schemeClr val="dk1"/>
          </a:lnRef>
          <a:fillRef idx="0">
            <a:schemeClr val="dk1"/>
          </a:fillRef>
          <a:effectRef idx="1">
            <a:schemeClr val="dk1"/>
          </a:effectRef>
          <a:fontRef idx="minor">
            <a:schemeClr val="tx1"/>
          </a:fontRef>
        </p:style>
      </p:cxnSp>
      <p:cxnSp>
        <p:nvCxnSpPr>
          <p:cNvPr id="20" name="19 Conector recto"/>
          <p:cNvCxnSpPr/>
          <p:nvPr/>
        </p:nvCxnSpPr>
        <p:spPr>
          <a:xfrm>
            <a:off x="4824028" y="4797152"/>
            <a:ext cx="3636404" cy="0"/>
          </a:xfrm>
          <a:prstGeom prst="line">
            <a:avLst/>
          </a:prstGeom>
        </p:spPr>
        <p:style>
          <a:lnRef idx="2">
            <a:schemeClr val="dk1"/>
          </a:lnRef>
          <a:fillRef idx="0">
            <a:schemeClr val="dk1"/>
          </a:fillRef>
          <a:effectRef idx="1">
            <a:schemeClr val="dk1"/>
          </a:effectRef>
          <a:fontRef idx="minor">
            <a:schemeClr val="tx1"/>
          </a:fontRef>
        </p:style>
      </p:cxnSp>
      <p:cxnSp>
        <p:nvCxnSpPr>
          <p:cNvPr id="46" name="45 Conector recto de flecha"/>
          <p:cNvCxnSpPr/>
          <p:nvPr/>
        </p:nvCxnSpPr>
        <p:spPr>
          <a:xfrm flipV="1">
            <a:off x="539552" y="2985338"/>
            <a:ext cx="471309" cy="251477"/>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209697627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25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75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nodeType="withEffect">
                                  <p:stCondLst>
                                    <p:cond delay="0"/>
                                  </p:stCondLst>
                                  <p:childTnLst>
                                    <p:set>
                                      <p:cBhvr>
                                        <p:cTn id="19" dur="1" fill="hold">
                                          <p:stCondLst>
                                            <p:cond delay="0"/>
                                          </p:stCondLst>
                                        </p:cTn>
                                        <p:tgtEl>
                                          <p:spTgt spid="46"/>
                                        </p:tgtEl>
                                        <p:attrNameLst>
                                          <p:attrName>style.visibility</p:attrName>
                                        </p:attrNameLst>
                                      </p:cBhvr>
                                      <p:to>
                                        <p:strVal val="visible"/>
                                      </p:to>
                                    </p:set>
                                    <p:animEffect transition="in" filter="fade">
                                      <p:cBhvr>
                                        <p:cTn id="20" dur="500"/>
                                        <p:tgtEl>
                                          <p:spTgt spid="4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 y="908720"/>
            <a:ext cx="9143998" cy="1656184"/>
          </a:xfrm>
        </p:spPr>
        <p:style>
          <a:lnRef idx="1">
            <a:schemeClr val="accent2"/>
          </a:lnRef>
          <a:fillRef idx="2">
            <a:schemeClr val="accent2"/>
          </a:fillRef>
          <a:effectRef idx="1">
            <a:schemeClr val="accent2"/>
          </a:effectRef>
          <a:fontRef idx="minor">
            <a:schemeClr val="dk1"/>
          </a:fontRef>
        </p:style>
        <p:txBody>
          <a:bodyPr>
            <a:noAutofit/>
          </a:bodyPr>
          <a:lstStyle/>
          <a:p>
            <a:r>
              <a:rPr lang="en-US" sz="2400" b="0" dirty="0" smtClean="0">
                <a:solidFill>
                  <a:srgbClr val="002060"/>
                </a:solidFill>
              </a:rPr>
              <a:t>Read </a:t>
            </a:r>
            <a:r>
              <a:rPr lang="en-US" sz="2400" b="0" dirty="0">
                <a:solidFill>
                  <a:srgbClr val="002060"/>
                </a:solidFill>
              </a:rPr>
              <a:t>the situation in column A. </a:t>
            </a:r>
            <a:r>
              <a:rPr lang="en-US" sz="2400" b="0" dirty="0" smtClean="0">
                <a:solidFill>
                  <a:srgbClr val="002060"/>
                </a:solidFill>
              </a:rPr>
              <a:t>What </a:t>
            </a:r>
            <a:r>
              <a:rPr lang="en-US" sz="2400" b="0" dirty="0">
                <a:solidFill>
                  <a:srgbClr val="002060"/>
                </a:solidFill>
              </a:rPr>
              <a:t>do you think would have been the best thing to </a:t>
            </a:r>
            <a:r>
              <a:rPr lang="en-US" sz="2400" b="0" dirty="0" smtClean="0">
                <a:solidFill>
                  <a:srgbClr val="002060"/>
                </a:solidFill>
              </a:rPr>
              <a:t>do? There </a:t>
            </a:r>
            <a:r>
              <a:rPr lang="en-US" sz="2400" b="0" dirty="0">
                <a:solidFill>
                  <a:srgbClr val="002060"/>
                </a:solidFill>
              </a:rPr>
              <a:t>may be more than one possibility for each </a:t>
            </a:r>
            <a:r>
              <a:rPr lang="en-US" sz="2400" b="0" dirty="0" smtClean="0">
                <a:solidFill>
                  <a:srgbClr val="002060"/>
                </a:solidFill>
              </a:rPr>
              <a:t>one in column B. </a:t>
            </a:r>
            <a:r>
              <a:rPr lang="es-ES" sz="2400" b="0" dirty="0">
                <a:solidFill>
                  <a:srgbClr val="002060"/>
                </a:solidFill>
              </a:rPr>
              <a:t/>
            </a:r>
            <a:br>
              <a:rPr lang="es-ES" sz="2400" b="0" dirty="0">
                <a:solidFill>
                  <a:srgbClr val="002060"/>
                </a:solidFill>
              </a:rPr>
            </a:br>
            <a:endParaRPr lang="es-ES" sz="3200" b="0" dirty="0">
              <a:solidFill>
                <a:srgbClr val="002060"/>
              </a:solidFill>
            </a:endParaRPr>
          </a:p>
        </p:txBody>
      </p:sp>
      <p:sp>
        <p:nvSpPr>
          <p:cNvPr id="4" name="3 CuadroTexto"/>
          <p:cNvSpPr txBox="1"/>
          <p:nvPr/>
        </p:nvSpPr>
        <p:spPr>
          <a:xfrm>
            <a:off x="0" y="2103239"/>
            <a:ext cx="56904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effectLst>
                  <a:outerShdw blurRad="38100" dist="38100" dir="2700000" algn="tl">
                    <a:srgbClr val="000000">
                      <a:alpha val="43137"/>
                    </a:srgbClr>
                  </a:outerShdw>
                </a:effectLst>
              </a:rPr>
              <a:t>A</a:t>
            </a:r>
            <a:endParaRPr lang="es-ES" sz="2400" b="1" dirty="0">
              <a:effectLst>
                <a:outerShdw blurRad="38100" dist="38100" dir="2700000" algn="tl">
                  <a:srgbClr val="000000">
                    <a:alpha val="43137"/>
                  </a:srgbClr>
                </a:outerShdw>
              </a:effectLst>
            </a:endParaRPr>
          </a:p>
        </p:txBody>
      </p:sp>
      <p:sp>
        <p:nvSpPr>
          <p:cNvPr id="5" name="4 CuadroTexto"/>
          <p:cNvSpPr txBox="1"/>
          <p:nvPr/>
        </p:nvSpPr>
        <p:spPr>
          <a:xfrm>
            <a:off x="-18380" y="2560836"/>
            <a:ext cx="9143999"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buAutoNum type="alphaLcPeriod"/>
            </a:pPr>
            <a:r>
              <a:rPr lang="en-US" sz="2400" dirty="0" smtClean="0">
                <a:effectLst>
                  <a:outerShdw blurRad="38100" dist="38100" dir="2700000" algn="tl">
                    <a:srgbClr val="000000">
                      <a:alpha val="43137"/>
                    </a:srgbClr>
                  </a:outerShdw>
                </a:effectLst>
              </a:rPr>
              <a:t>My </a:t>
            </a:r>
            <a:r>
              <a:rPr lang="en-US" sz="2400" dirty="0" smtClean="0">
                <a:effectLst>
                  <a:outerShdw blurRad="38100" dist="38100" dir="2700000" algn="tl">
                    <a:srgbClr val="000000">
                      <a:alpha val="43137"/>
                    </a:srgbClr>
                  </a:outerShdw>
                </a:effectLst>
              </a:rPr>
              <a:t>aunt gave me a cigarette lighter for my birthday</a:t>
            </a:r>
            <a:r>
              <a:rPr lang="en-US" sz="2400" dirty="0" smtClean="0">
                <a:effectLst>
                  <a:outerShdw blurRad="38100" dist="38100" dir="2700000" algn="tl">
                    <a:srgbClr val="000000">
                      <a:alpha val="43137"/>
                    </a:srgbClr>
                  </a:outerShdw>
                </a:effectLst>
              </a:rPr>
              <a:t>.</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but </a:t>
            </a:r>
            <a:r>
              <a:rPr lang="en-US" sz="2400" dirty="0">
                <a:effectLst>
                  <a:outerShdw blurRad="38100" dist="38100" dir="2700000" algn="tl">
                    <a:srgbClr val="000000">
                      <a:alpha val="43137"/>
                    </a:srgbClr>
                  </a:outerShdw>
                </a:effectLst>
              </a:rPr>
              <a:t>I don’t smoke.  </a:t>
            </a:r>
            <a:endParaRPr lang="en-US" sz="2400" dirty="0" smtClean="0">
              <a:effectLst>
                <a:outerShdw blurRad="38100" dist="38100" dir="2700000" algn="tl">
                  <a:srgbClr val="000000">
                    <a:alpha val="43137"/>
                  </a:srgbClr>
                </a:outerShdw>
              </a:effectLst>
            </a:endParaRPr>
          </a:p>
          <a:p>
            <a:pPr marL="457200" indent="-457200">
              <a:buAutoNum type="alphaLcPeriod" startAt="2"/>
            </a:pPr>
            <a:r>
              <a:rPr lang="en-US" sz="2400" dirty="0" smtClean="0">
                <a:effectLst>
                  <a:outerShdw blurRad="38100" dist="38100" dir="2700000" algn="tl">
                    <a:srgbClr val="000000">
                      <a:alpha val="43137"/>
                    </a:srgbClr>
                  </a:outerShdw>
                </a:effectLst>
              </a:rPr>
              <a:t>A </a:t>
            </a:r>
            <a:r>
              <a:rPr lang="en-US" sz="2400" dirty="0" smtClean="0">
                <a:effectLst>
                  <a:outerShdw blurRad="38100" dist="38100" dir="2700000" algn="tl">
                    <a:srgbClr val="000000">
                      <a:alpha val="43137"/>
                    </a:srgbClr>
                  </a:outerShdw>
                </a:effectLst>
              </a:rPr>
              <a:t>friend of mine is always late. So I bought him an </a:t>
            </a:r>
            <a:r>
              <a:rPr lang="en-US" sz="2400" dirty="0" smtClean="0">
                <a:effectLst>
                  <a:outerShdw blurRad="38100" dist="38100" dir="2700000" algn="tl">
                    <a:srgbClr val="000000">
                      <a:alpha val="43137"/>
                    </a:srgbClr>
                  </a:outerShdw>
                </a:effectLst>
              </a:rPr>
              <a:t>  alarm clock.</a:t>
            </a:r>
            <a:endParaRPr lang="en-US" sz="2400" dirty="0" smtClean="0">
              <a:effectLst>
                <a:outerShdw blurRad="38100" dist="38100" dir="2700000" algn="tl">
                  <a:srgbClr val="000000">
                    <a:alpha val="43137"/>
                  </a:srgbClr>
                </a:outerShdw>
              </a:effectLst>
            </a:endParaRPr>
          </a:p>
          <a:p>
            <a:pPr marL="457200" indent="-457200">
              <a:buAutoNum type="alphaLcPeriod" startAt="3"/>
            </a:pPr>
            <a:r>
              <a:rPr lang="en-US" sz="2400" dirty="0" smtClean="0">
                <a:effectLst>
                  <a:outerShdw blurRad="38100" dist="38100" dir="2700000" algn="tl">
                    <a:srgbClr val="000000">
                      <a:alpha val="43137"/>
                    </a:srgbClr>
                  </a:outerShdw>
                </a:effectLst>
              </a:rPr>
              <a:t>A </a:t>
            </a:r>
            <a:r>
              <a:rPr lang="en-US" sz="2400" dirty="0" smtClean="0">
                <a:effectLst>
                  <a:outerShdw blurRad="38100" dist="38100" dir="2700000" algn="tl">
                    <a:srgbClr val="000000">
                      <a:alpha val="43137"/>
                    </a:srgbClr>
                  </a:outerShdw>
                </a:effectLst>
              </a:rPr>
              <a:t>friend borrowed my favorite book and </a:t>
            </a:r>
            <a:r>
              <a:rPr lang="en-US" sz="2400" dirty="0">
                <a:effectLst>
                  <a:outerShdw blurRad="38100" dist="38100" dir="2700000" algn="tl">
                    <a:srgbClr val="000000">
                      <a:alpha val="43137"/>
                    </a:srgbClr>
                  </a:outerShdw>
                </a:effectLst>
              </a:rPr>
              <a:t>spilled coffee</a:t>
            </a:r>
            <a:endParaRPr lang="en-US" sz="2400" dirty="0" smtClean="0">
              <a:effectLst>
                <a:outerShdw blurRad="38100" dist="38100" dir="2700000" algn="tl">
                  <a:srgbClr val="000000">
                    <a:alpha val="43137"/>
                  </a:srgbClr>
                </a:outerShdw>
              </a:effectLst>
            </a:endParaRPr>
          </a:p>
          <a:p>
            <a:pPr marL="457200" indent="-457200">
              <a:buAutoNum type="alphaLcPeriod" startAt="3"/>
            </a:pPr>
            <a:r>
              <a:rPr lang="en-US" sz="2400" dirty="0" smtClean="0">
                <a:effectLst>
                  <a:outerShdw blurRad="38100" dist="38100" dir="2700000" algn="tl">
                    <a:srgbClr val="000000">
                      <a:alpha val="43137"/>
                    </a:srgbClr>
                  </a:outerShdw>
                </a:effectLst>
              </a:rPr>
              <a:t> all </a:t>
            </a:r>
            <a:r>
              <a:rPr lang="en-US" sz="2400" dirty="0">
                <a:effectLst>
                  <a:outerShdw blurRad="38100" dist="38100" dir="2700000" algn="tl">
                    <a:srgbClr val="000000">
                      <a:alpha val="43137"/>
                    </a:srgbClr>
                  </a:outerShdw>
                </a:effectLst>
              </a:rPr>
              <a:t>over it.</a:t>
            </a:r>
            <a:endParaRPr lang="es-ES" sz="2400" dirty="0">
              <a:effectLst>
                <a:outerShdw blurRad="38100" dist="38100" dir="2700000" algn="tl">
                  <a:srgbClr val="000000">
                    <a:alpha val="43137"/>
                  </a:srgbClr>
                </a:outerShdw>
              </a:effectLst>
            </a:endParaRPr>
          </a:p>
        </p:txBody>
      </p:sp>
      <p:sp>
        <p:nvSpPr>
          <p:cNvPr id="6" name="5 CuadroTexto"/>
          <p:cNvSpPr txBox="1"/>
          <p:nvPr/>
        </p:nvSpPr>
        <p:spPr>
          <a:xfrm>
            <a:off x="-14312" y="4427743"/>
            <a:ext cx="52981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a:effectLst>
                  <a:outerShdw blurRad="38100" dist="38100" dir="2700000" algn="tl">
                    <a:srgbClr val="000000">
                      <a:alpha val="43137"/>
                    </a:srgbClr>
                  </a:outerShdw>
                </a:effectLst>
              </a:rPr>
              <a:t>B</a:t>
            </a:r>
            <a:endParaRPr lang="es-ES" sz="2400" b="1" dirty="0">
              <a:effectLst>
                <a:outerShdw blurRad="38100" dist="38100" dir="2700000" algn="tl">
                  <a:srgbClr val="000000">
                    <a:alpha val="43137"/>
                  </a:srgbClr>
                </a:outerShdw>
              </a:effectLst>
            </a:endParaRPr>
          </a:p>
        </p:txBody>
      </p:sp>
      <p:sp>
        <p:nvSpPr>
          <p:cNvPr id="7" name="6 CuadroTexto"/>
          <p:cNvSpPr txBox="1"/>
          <p:nvPr/>
        </p:nvSpPr>
        <p:spPr>
          <a:xfrm>
            <a:off x="-36512" y="4869160"/>
            <a:ext cx="9144000" cy="224676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smtClean="0">
                <a:effectLst>
                  <a:outerShdw blurRad="38100" dist="38100" dir="2700000" algn="tl">
                    <a:srgbClr val="000000">
                      <a:alpha val="43137"/>
                    </a:srgbClr>
                  </a:outerShdw>
                </a:effectLst>
              </a:rPr>
              <a:t>___ </a:t>
            </a:r>
            <a:r>
              <a:rPr lang="en-US" sz="2400" dirty="0" smtClean="0">
                <a:effectLst>
                  <a:outerShdw blurRad="38100" dist="38100" dir="2700000" algn="tl">
                    <a:srgbClr val="000000">
                      <a:alpha val="43137"/>
                    </a:srgbClr>
                  </a:outerShdw>
                </a:effectLst>
              </a:rPr>
              <a:t>1. I </a:t>
            </a:r>
            <a:r>
              <a:rPr lang="en-US" sz="2400" b="1" dirty="0" smtClean="0">
                <a:effectLst>
                  <a:outerShdw blurRad="38100" dist="38100" dir="2700000" algn="tl">
                    <a:srgbClr val="000000">
                      <a:alpha val="43137"/>
                    </a:srgbClr>
                  </a:outerShdw>
                </a:effectLst>
              </a:rPr>
              <a:t>would have spoken </a:t>
            </a:r>
            <a:r>
              <a:rPr lang="en-US" sz="2400" dirty="0" smtClean="0">
                <a:effectLst>
                  <a:outerShdw blurRad="38100" dist="38100" dir="2700000" algn="tl">
                    <a:srgbClr val="000000">
                      <a:alpha val="43137"/>
                    </a:srgbClr>
                  </a:outerShdw>
                </a:effectLst>
              </a:rPr>
              <a:t>to the friend about it.</a:t>
            </a:r>
          </a:p>
          <a:p>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___  2. I </a:t>
            </a:r>
            <a:r>
              <a:rPr lang="en-US" sz="2400" b="1" dirty="0" smtClean="0">
                <a:effectLst>
                  <a:outerShdw blurRad="38100" dist="38100" dir="2700000" algn="tl">
                    <a:srgbClr val="000000">
                      <a:alpha val="43137"/>
                    </a:srgbClr>
                  </a:outerShdw>
                </a:effectLst>
              </a:rPr>
              <a:t>would have told </a:t>
            </a:r>
            <a:r>
              <a:rPr lang="en-US" sz="2400" dirty="0" smtClean="0">
                <a:effectLst>
                  <a:outerShdw blurRad="38100" dist="38100" dir="2700000" algn="tl">
                    <a:srgbClr val="000000">
                      <a:alpha val="43137"/>
                    </a:srgbClr>
                  </a:outerShdw>
                </a:effectLst>
              </a:rPr>
              <a:t>her that I</a:t>
            </a:r>
            <a:r>
              <a:rPr lang="en-US" sz="2400" b="1" dirty="0" smtClean="0">
                <a:effectLst>
                  <a:outerShdw blurRad="38100" dist="38100" dir="2700000" algn="tl">
                    <a:srgbClr val="000000">
                      <a:alpha val="43137"/>
                    </a:srgbClr>
                  </a:outerShdw>
                </a:effectLst>
              </a:rPr>
              <a:t>’d prefer </a:t>
            </a:r>
            <a:r>
              <a:rPr lang="en-US" sz="2400" dirty="0" smtClean="0">
                <a:effectLst>
                  <a:outerShdw blurRad="38100" dist="38100" dir="2700000" algn="tl">
                    <a:srgbClr val="000000">
                      <a:alpha val="43137"/>
                    </a:srgbClr>
                  </a:outerShdw>
                </a:effectLst>
              </a:rPr>
              <a:t>something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else.</a:t>
            </a:r>
          </a:p>
          <a:p>
            <a:r>
              <a:rPr lang="en-US" sz="2400" dirty="0" smtClean="0">
                <a:effectLst>
                  <a:outerShdw blurRad="38100" dist="38100" dir="2700000" algn="tl">
                    <a:srgbClr val="000000">
                      <a:alpha val="43137"/>
                    </a:srgbClr>
                  </a:outerShdw>
                </a:effectLst>
              </a:rPr>
              <a:t>___  3. You </a:t>
            </a:r>
            <a:r>
              <a:rPr lang="en-US" sz="2400" b="1" dirty="0" smtClean="0">
                <a:effectLst>
                  <a:outerShdw blurRad="38100" dist="38100" dir="2700000" algn="tl">
                    <a:srgbClr val="000000">
                      <a:alpha val="43137"/>
                    </a:srgbClr>
                  </a:outerShdw>
                </a:effectLst>
              </a:rPr>
              <a:t>should have spoken </a:t>
            </a:r>
            <a:r>
              <a:rPr lang="en-US" sz="2400" dirty="0" smtClean="0">
                <a:effectLst>
                  <a:outerShdw blurRad="38100" dist="38100" dir="2700000" algn="tl">
                    <a:srgbClr val="000000">
                      <a:alpha val="43137"/>
                    </a:srgbClr>
                  </a:outerShdw>
                </a:effectLst>
              </a:rPr>
              <a:t>to him about it.</a:t>
            </a:r>
          </a:p>
          <a:p>
            <a:endParaRPr lang="es-ES" sz="2000" dirty="0"/>
          </a:p>
        </p:txBody>
      </p:sp>
      <p:sp>
        <p:nvSpPr>
          <p:cNvPr id="12" name="1 Título"/>
          <p:cNvSpPr txBox="1">
            <a:spLocks/>
          </p:cNvSpPr>
          <p:nvPr/>
        </p:nvSpPr>
        <p:spPr>
          <a:xfrm>
            <a:off x="-59377" y="44624"/>
            <a:ext cx="9203377" cy="857901"/>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25000" lnSpcReduction="20000"/>
          </a:bodyPr>
          <a:lstStyle>
            <a:lvl1pPr algn="l" rtl="0" eaLnBrk="1" latinLnBrk="0" hangingPunct="1">
              <a:spcBef>
                <a:spcPct val="0"/>
              </a:spcBef>
              <a:buNone/>
              <a:defRPr kumimoji="0" sz="3600" b="1" kern="1200">
                <a:solidFill>
                  <a:schemeClr val="dk1"/>
                </a:solidFill>
                <a:effectLst>
                  <a:outerShdw blurRad="53975" dist="22860" dir="5400000" algn="tl" rotWithShape="0">
                    <a:srgbClr val="000000">
                      <a:alpha val="5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r>
              <a:rPr lang="en-US" sz="9600" dirty="0">
                <a:solidFill>
                  <a:srgbClr val="002060"/>
                </a:solidFill>
                <a:effectLst>
                  <a:outerShdw blurRad="38100" dist="38100" dir="2700000" algn="tl">
                    <a:srgbClr val="000000">
                      <a:alpha val="43137"/>
                    </a:srgbClr>
                  </a:outerShdw>
                </a:effectLst>
              </a:rPr>
              <a:t>What would you have done, </a:t>
            </a:r>
            <a:r>
              <a:rPr lang="en-US" sz="9600" dirty="0" smtClean="0">
                <a:solidFill>
                  <a:srgbClr val="002060"/>
                </a:solidFill>
              </a:rPr>
              <a:t>if </a:t>
            </a:r>
            <a:r>
              <a:rPr lang="en-US" sz="9600" b="0" dirty="0" smtClean="0">
                <a:solidFill>
                  <a:srgbClr val="002060"/>
                </a:solidFill>
              </a:rPr>
              <a:t>these</a:t>
            </a:r>
            <a:r>
              <a:rPr lang="en-US" sz="9600" dirty="0" smtClean="0">
                <a:solidFill>
                  <a:srgbClr val="002060"/>
                </a:solidFill>
              </a:rPr>
              <a:t> </a:t>
            </a:r>
            <a:r>
              <a:rPr lang="en-US" sz="9600" dirty="0">
                <a:solidFill>
                  <a:srgbClr val="002060"/>
                </a:solidFill>
              </a:rPr>
              <a:t>had happened </a:t>
            </a:r>
            <a:r>
              <a:rPr lang="en-US" sz="9600" b="0" dirty="0">
                <a:solidFill>
                  <a:srgbClr val="002060"/>
                </a:solidFill>
              </a:rPr>
              <a:t>to you</a:t>
            </a:r>
            <a:r>
              <a:rPr lang="en-US" sz="9600" b="0" dirty="0" smtClean="0">
                <a:solidFill>
                  <a:srgbClr val="002060"/>
                </a:solidFill>
              </a:rPr>
              <a:t>?</a:t>
            </a:r>
            <a:endParaRPr lang="en-US" sz="5100" b="0" dirty="0" smtClean="0">
              <a:solidFill>
                <a:srgbClr val="002060"/>
              </a:solidFill>
            </a:endParaRPr>
          </a:p>
          <a:p>
            <a:r>
              <a:rPr lang="en-US" sz="4000" b="0" dirty="0" smtClean="0">
                <a:solidFill>
                  <a:srgbClr val="002060"/>
                </a:solidFill>
              </a:rPr>
              <a:t> </a:t>
            </a:r>
            <a:endParaRPr lang="es-ES" sz="4000" b="0" dirty="0">
              <a:solidFill>
                <a:srgbClr val="002060"/>
              </a:solidFill>
            </a:endParaRPr>
          </a:p>
        </p:txBody>
      </p:sp>
    </p:spTree>
    <p:extLst>
      <p:ext uri="{BB962C8B-B14F-4D97-AF65-F5344CB8AC3E}">
        <p14:creationId xmlns:p14="http://schemas.microsoft.com/office/powerpoint/2010/main" val="352925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a:xfrm>
            <a:off x="1" y="908720"/>
            <a:ext cx="9143998" cy="1656184"/>
          </a:xfrm>
        </p:spPr>
        <p:style>
          <a:lnRef idx="1">
            <a:schemeClr val="accent2"/>
          </a:lnRef>
          <a:fillRef idx="2">
            <a:schemeClr val="accent2"/>
          </a:fillRef>
          <a:effectRef idx="1">
            <a:schemeClr val="accent2"/>
          </a:effectRef>
          <a:fontRef idx="minor">
            <a:schemeClr val="dk1"/>
          </a:fontRef>
        </p:style>
        <p:txBody>
          <a:bodyPr>
            <a:noAutofit/>
          </a:bodyPr>
          <a:lstStyle/>
          <a:p>
            <a:r>
              <a:rPr lang="en-US" sz="2400" b="0" dirty="0" smtClean="0">
                <a:solidFill>
                  <a:srgbClr val="002060"/>
                </a:solidFill>
              </a:rPr>
              <a:t>Read </a:t>
            </a:r>
            <a:r>
              <a:rPr lang="en-US" sz="2400" b="0" dirty="0">
                <a:solidFill>
                  <a:srgbClr val="002060"/>
                </a:solidFill>
              </a:rPr>
              <a:t>the situation in column A. </a:t>
            </a:r>
            <a:r>
              <a:rPr lang="en-US" sz="2400" b="0" dirty="0" smtClean="0">
                <a:solidFill>
                  <a:srgbClr val="002060"/>
                </a:solidFill>
              </a:rPr>
              <a:t>What </a:t>
            </a:r>
            <a:r>
              <a:rPr lang="en-US" sz="2400" b="0" dirty="0">
                <a:solidFill>
                  <a:srgbClr val="002060"/>
                </a:solidFill>
              </a:rPr>
              <a:t>do you think would have been the best thing to </a:t>
            </a:r>
            <a:r>
              <a:rPr lang="en-US" sz="2400" b="0" dirty="0" smtClean="0">
                <a:solidFill>
                  <a:srgbClr val="002060"/>
                </a:solidFill>
              </a:rPr>
              <a:t>do? There </a:t>
            </a:r>
            <a:r>
              <a:rPr lang="en-US" sz="2400" b="0" dirty="0">
                <a:solidFill>
                  <a:srgbClr val="002060"/>
                </a:solidFill>
              </a:rPr>
              <a:t>may be more than one possibility for each </a:t>
            </a:r>
            <a:r>
              <a:rPr lang="en-US" sz="2400" b="0" dirty="0" smtClean="0">
                <a:solidFill>
                  <a:srgbClr val="002060"/>
                </a:solidFill>
              </a:rPr>
              <a:t>one in column B. </a:t>
            </a:r>
            <a:r>
              <a:rPr lang="es-ES" sz="2400" b="0" dirty="0">
                <a:solidFill>
                  <a:srgbClr val="002060"/>
                </a:solidFill>
              </a:rPr>
              <a:t/>
            </a:r>
            <a:br>
              <a:rPr lang="es-ES" sz="2400" b="0" dirty="0">
                <a:solidFill>
                  <a:srgbClr val="002060"/>
                </a:solidFill>
              </a:rPr>
            </a:br>
            <a:endParaRPr lang="es-ES" sz="3200" b="0" dirty="0">
              <a:solidFill>
                <a:srgbClr val="002060"/>
              </a:solidFill>
            </a:endParaRPr>
          </a:p>
        </p:txBody>
      </p:sp>
      <p:sp>
        <p:nvSpPr>
          <p:cNvPr id="4" name="3 CuadroTexto"/>
          <p:cNvSpPr txBox="1"/>
          <p:nvPr/>
        </p:nvSpPr>
        <p:spPr>
          <a:xfrm>
            <a:off x="0" y="2103239"/>
            <a:ext cx="569044"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effectLst>
                  <a:outerShdw blurRad="38100" dist="38100" dir="2700000" algn="tl">
                    <a:srgbClr val="000000">
                      <a:alpha val="43137"/>
                    </a:srgbClr>
                  </a:outerShdw>
                </a:effectLst>
              </a:rPr>
              <a:t>A</a:t>
            </a:r>
            <a:endParaRPr lang="es-ES" sz="2400" b="1" dirty="0">
              <a:effectLst>
                <a:outerShdw blurRad="38100" dist="38100" dir="2700000" algn="tl">
                  <a:srgbClr val="000000">
                    <a:alpha val="43137"/>
                  </a:srgbClr>
                </a:outerShdw>
              </a:effectLst>
            </a:endParaRPr>
          </a:p>
        </p:txBody>
      </p:sp>
      <p:sp>
        <p:nvSpPr>
          <p:cNvPr id="5" name="4 CuadroTexto"/>
          <p:cNvSpPr txBox="1"/>
          <p:nvPr/>
        </p:nvSpPr>
        <p:spPr>
          <a:xfrm>
            <a:off x="-18380" y="2560836"/>
            <a:ext cx="9143999" cy="230832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indent="-457200">
              <a:buAutoNum type="alphaLcPeriod"/>
            </a:pPr>
            <a:r>
              <a:rPr lang="en-US" sz="2400" dirty="0" smtClean="0">
                <a:effectLst>
                  <a:outerShdw blurRad="38100" dist="38100" dir="2700000" algn="tl">
                    <a:srgbClr val="000000">
                      <a:alpha val="43137"/>
                    </a:srgbClr>
                  </a:outerShdw>
                </a:effectLst>
              </a:rPr>
              <a:t>My </a:t>
            </a:r>
            <a:r>
              <a:rPr lang="en-US" sz="2400" dirty="0" smtClean="0">
                <a:effectLst>
                  <a:outerShdw blurRad="38100" dist="38100" dir="2700000" algn="tl">
                    <a:srgbClr val="000000">
                      <a:alpha val="43137"/>
                    </a:srgbClr>
                  </a:outerShdw>
                </a:effectLst>
              </a:rPr>
              <a:t>aunt gave me a cigarette lighter for my birthday</a:t>
            </a:r>
            <a:r>
              <a:rPr lang="en-US" sz="2400" dirty="0" smtClean="0">
                <a:effectLst>
                  <a:outerShdw blurRad="38100" dist="38100" dir="2700000" algn="tl">
                    <a:srgbClr val="000000">
                      <a:alpha val="43137"/>
                    </a:srgbClr>
                  </a:outerShdw>
                </a:effectLst>
              </a:rPr>
              <a:t>.</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but </a:t>
            </a:r>
            <a:r>
              <a:rPr lang="en-US" sz="2400" dirty="0">
                <a:effectLst>
                  <a:outerShdw blurRad="38100" dist="38100" dir="2700000" algn="tl">
                    <a:srgbClr val="000000">
                      <a:alpha val="43137"/>
                    </a:srgbClr>
                  </a:outerShdw>
                </a:effectLst>
              </a:rPr>
              <a:t>I don’t smoke.  </a:t>
            </a:r>
            <a:endParaRPr lang="en-US" sz="2400" dirty="0" smtClean="0">
              <a:effectLst>
                <a:outerShdw blurRad="38100" dist="38100" dir="2700000" algn="tl">
                  <a:srgbClr val="000000">
                    <a:alpha val="43137"/>
                  </a:srgbClr>
                </a:outerShdw>
              </a:effectLst>
            </a:endParaRPr>
          </a:p>
          <a:p>
            <a:pPr marL="457200" indent="-457200">
              <a:buAutoNum type="alphaLcPeriod" startAt="2"/>
            </a:pPr>
            <a:r>
              <a:rPr lang="en-US" sz="2400" dirty="0" smtClean="0">
                <a:effectLst>
                  <a:outerShdw blurRad="38100" dist="38100" dir="2700000" algn="tl">
                    <a:srgbClr val="000000">
                      <a:alpha val="43137"/>
                    </a:srgbClr>
                  </a:outerShdw>
                </a:effectLst>
              </a:rPr>
              <a:t>A </a:t>
            </a:r>
            <a:r>
              <a:rPr lang="en-US" sz="2400" dirty="0" smtClean="0">
                <a:effectLst>
                  <a:outerShdw blurRad="38100" dist="38100" dir="2700000" algn="tl">
                    <a:srgbClr val="000000">
                      <a:alpha val="43137"/>
                    </a:srgbClr>
                  </a:outerShdw>
                </a:effectLst>
              </a:rPr>
              <a:t>friend of mine is always late. So I bought him an </a:t>
            </a:r>
            <a:r>
              <a:rPr lang="en-US" sz="2400" dirty="0" smtClean="0">
                <a:effectLst>
                  <a:outerShdw blurRad="38100" dist="38100" dir="2700000" algn="tl">
                    <a:srgbClr val="000000">
                      <a:alpha val="43137"/>
                    </a:srgbClr>
                  </a:outerShdw>
                </a:effectLst>
              </a:rPr>
              <a:t>  alarm clock.</a:t>
            </a:r>
            <a:endParaRPr lang="en-US" sz="2400" dirty="0" smtClean="0">
              <a:effectLst>
                <a:outerShdw blurRad="38100" dist="38100" dir="2700000" algn="tl">
                  <a:srgbClr val="000000">
                    <a:alpha val="43137"/>
                  </a:srgbClr>
                </a:outerShdw>
              </a:effectLst>
            </a:endParaRPr>
          </a:p>
          <a:p>
            <a:pPr marL="457200" indent="-457200">
              <a:buAutoNum type="alphaLcPeriod" startAt="3"/>
            </a:pPr>
            <a:r>
              <a:rPr lang="en-US" sz="2400" dirty="0" smtClean="0">
                <a:effectLst>
                  <a:outerShdw blurRad="38100" dist="38100" dir="2700000" algn="tl">
                    <a:srgbClr val="000000">
                      <a:alpha val="43137"/>
                    </a:srgbClr>
                  </a:outerShdw>
                </a:effectLst>
              </a:rPr>
              <a:t>A </a:t>
            </a:r>
            <a:r>
              <a:rPr lang="en-US" sz="2400" dirty="0" smtClean="0">
                <a:effectLst>
                  <a:outerShdw blurRad="38100" dist="38100" dir="2700000" algn="tl">
                    <a:srgbClr val="000000">
                      <a:alpha val="43137"/>
                    </a:srgbClr>
                  </a:outerShdw>
                </a:effectLst>
              </a:rPr>
              <a:t>friend borrowed my favorite book and </a:t>
            </a:r>
            <a:r>
              <a:rPr lang="en-US" sz="2400" dirty="0">
                <a:effectLst>
                  <a:outerShdw blurRad="38100" dist="38100" dir="2700000" algn="tl">
                    <a:srgbClr val="000000">
                      <a:alpha val="43137"/>
                    </a:srgbClr>
                  </a:outerShdw>
                </a:effectLst>
              </a:rPr>
              <a:t>spilled coffee</a:t>
            </a:r>
            <a:endParaRPr lang="en-US" sz="2400" dirty="0" smtClean="0">
              <a:effectLst>
                <a:outerShdw blurRad="38100" dist="38100" dir="2700000" algn="tl">
                  <a:srgbClr val="000000">
                    <a:alpha val="43137"/>
                  </a:srgbClr>
                </a:outerShdw>
              </a:effectLst>
            </a:endParaRPr>
          </a:p>
          <a:p>
            <a:pPr marL="457200" indent="-457200">
              <a:buAutoNum type="alphaLcPeriod" startAt="3"/>
            </a:pPr>
            <a:r>
              <a:rPr lang="en-US" sz="2400" dirty="0" smtClean="0">
                <a:effectLst>
                  <a:outerShdw blurRad="38100" dist="38100" dir="2700000" algn="tl">
                    <a:srgbClr val="000000">
                      <a:alpha val="43137"/>
                    </a:srgbClr>
                  </a:outerShdw>
                </a:effectLst>
              </a:rPr>
              <a:t> all </a:t>
            </a:r>
            <a:r>
              <a:rPr lang="en-US" sz="2400" dirty="0">
                <a:effectLst>
                  <a:outerShdw blurRad="38100" dist="38100" dir="2700000" algn="tl">
                    <a:srgbClr val="000000">
                      <a:alpha val="43137"/>
                    </a:srgbClr>
                  </a:outerShdw>
                </a:effectLst>
              </a:rPr>
              <a:t>over it.</a:t>
            </a:r>
            <a:endParaRPr lang="es-ES" sz="2400" dirty="0">
              <a:effectLst>
                <a:outerShdw blurRad="38100" dist="38100" dir="2700000" algn="tl">
                  <a:srgbClr val="000000">
                    <a:alpha val="43137"/>
                  </a:srgbClr>
                </a:outerShdw>
              </a:effectLst>
            </a:endParaRPr>
          </a:p>
        </p:txBody>
      </p:sp>
      <p:sp>
        <p:nvSpPr>
          <p:cNvPr id="6" name="5 CuadroTexto"/>
          <p:cNvSpPr txBox="1"/>
          <p:nvPr/>
        </p:nvSpPr>
        <p:spPr>
          <a:xfrm>
            <a:off x="-14312" y="4427743"/>
            <a:ext cx="52981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a:effectLst>
                  <a:outerShdw blurRad="38100" dist="38100" dir="2700000" algn="tl">
                    <a:srgbClr val="000000">
                      <a:alpha val="43137"/>
                    </a:srgbClr>
                  </a:outerShdw>
                </a:effectLst>
              </a:rPr>
              <a:t>B</a:t>
            </a:r>
            <a:endParaRPr lang="es-ES" sz="2400" b="1" dirty="0">
              <a:effectLst>
                <a:outerShdw blurRad="38100" dist="38100" dir="2700000" algn="tl">
                  <a:srgbClr val="000000">
                    <a:alpha val="43137"/>
                  </a:srgbClr>
                </a:outerShdw>
              </a:effectLst>
            </a:endParaRPr>
          </a:p>
        </p:txBody>
      </p:sp>
      <p:sp>
        <p:nvSpPr>
          <p:cNvPr id="7" name="6 CuadroTexto"/>
          <p:cNvSpPr txBox="1"/>
          <p:nvPr/>
        </p:nvSpPr>
        <p:spPr>
          <a:xfrm>
            <a:off x="-36512" y="4869160"/>
            <a:ext cx="9144000" cy="224676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smtClean="0">
                <a:effectLst>
                  <a:outerShdw blurRad="38100" dist="38100" dir="2700000" algn="tl">
                    <a:srgbClr val="000000">
                      <a:alpha val="43137"/>
                    </a:srgbClr>
                  </a:outerShdw>
                </a:effectLst>
              </a:rPr>
              <a:t>___ </a:t>
            </a:r>
            <a:r>
              <a:rPr lang="en-US" sz="2400" dirty="0" smtClean="0">
                <a:effectLst>
                  <a:outerShdw blurRad="38100" dist="38100" dir="2700000" algn="tl">
                    <a:srgbClr val="000000">
                      <a:alpha val="43137"/>
                    </a:srgbClr>
                  </a:outerShdw>
                </a:effectLst>
              </a:rPr>
              <a:t>1. I </a:t>
            </a:r>
            <a:r>
              <a:rPr lang="en-US" sz="2400" b="1" dirty="0" smtClean="0">
                <a:effectLst>
                  <a:outerShdw blurRad="38100" dist="38100" dir="2700000" algn="tl">
                    <a:srgbClr val="000000">
                      <a:alpha val="43137"/>
                    </a:srgbClr>
                  </a:outerShdw>
                </a:effectLst>
              </a:rPr>
              <a:t>would have spoken </a:t>
            </a:r>
            <a:r>
              <a:rPr lang="en-US" sz="2400" dirty="0" smtClean="0">
                <a:effectLst>
                  <a:outerShdw blurRad="38100" dist="38100" dir="2700000" algn="tl">
                    <a:srgbClr val="000000">
                      <a:alpha val="43137"/>
                    </a:srgbClr>
                  </a:outerShdw>
                </a:effectLst>
              </a:rPr>
              <a:t>to the friend about it.</a:t>
            </a:r>
          </a:p>
          <a:p>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___  2. I </a:t>
            </a:r>
            <a:r>
              <a:rPr lang="en-US" sz="2400" b="1" dirty="0" smtClean="0">
                <a:effectLst>
                  <a:outerShdw blurRad="38100" dist="38100" dir="2700000" algn="tl">
                    <a:srgbClr val="000000">
                      <a:alpha val="43137"/>
                    </a:srgbClr>
                  </a:outerShdw>
                </a:effectLst>
              </a:rPr>
              <a:t>would have told </a:t>
            </a:r>
            <a:r>
              <a:rPr lang="en-US" sz="2400" dirty="0" smtClean="0">
                <a:effectLst>
                  <a:outerShdw blurRad="38100" dist="38100" dir="2700000" algn="tl">
                    <a:srgbClr val="000000">
                      <a:alpha val="43137"/>
                    </a:srgbClr>
                  </a:outerShdw>
                </a:effectLst>
              </a:rPr>
              <a:t>her that I</a:t>
            </a:r>
            <a:r>
              <a:rPr lang="en-US" sz="2400" b="1" dirty="0" smtClean="0">
                <a:effectLst>
                  <a:outerShdw blurRad="38100" dist="38100" dir="2700000" algn="tl">
                    <a:srgbClr val="000000">
                      <a:alpha val="43137"/>
                    </a:srgbClr>
                  </a:outerShdw>
                </a:effectLst>
              </a:rPr>
              <a:t>’d prefer </a:t>
            </a:r>
            <a:r>
              <a:rPr lang="en-US" sz="2400" dirty="0" smtClean="0">
                <a:effectLst>
                  <a:outerShdw blurRad="38100" dist="38100" dir="2700000" algn="tl">
                    <a:srgbClr val="000000">
                      <a:alpha val="43137"/>
                    </a:srgbClr>
                  </a:outerShdw>
                </a:effectLst>
              </a:rPr>
              <a:t>something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else.</a:t>
            </a:r>
          </a:p>
          <a:p>
            <a:r>
              <a:rPr lang="en-US" sz="2400" dirty="0" smtClean="0">
                <a:effectLst>
                  <a:outerShdw blurRad="38100" dist="38100" dir="2700000" algn="tl">
                    <a:srgbClr val="000000">
                      <a:alpha val="43137"/>
                    </a:srgbClr>
                  </a:outerShdw>
                </a:effectLst>
              </a:rPr>
              <a:t>___  3. You </a:t>
            </a:r>
            <a:r>
              <a:rPr lang="en-US" sz="2400" b="1" dirty="0" smtClean="0">
                <a:effectLst>
                  <a:outerShdw blurRad="38100" dist="38100" dir="2700000" algn="tl">
                    <a:srgbClr val="000000">
                      <a:alpha val="43137"/>
                    </a:srgbClr>
                  </a:outerShdw>
                </a:effectLst>
              </a:rPr>
              <a:t>should have spoken </a:t>
            </a:r>
            <a:r>
              <a:rPr lang="en-US" sz="2400" dirty="0" smtClean="0">
                <a:effectLst>
                  <a:outerShdw blurRad="38100" dist="38100" dir="2700000" algn="tl">
                    <a:srgbClr val="000000">
                      <a:alpha val="43137"/>
                    </a:srgbClr>
                  </a:outerShdw>
                </a:effectLst>
              </a:rPr>
              <a:t>to him about it.</a:t>
            </a:r>
          </a:p>
          <a:p>
            <a:endParaRPr lang="es-ES" sz="2000" dirty="0"/>
          </a:p>
        </p:txBody>
      </p:sp>
      <p:sp>
        <p:nvSpPr>
          <p:cNvPr id="3" name="2 CuadroTexto"/>
          <p:cNvSpPr txBox="1"/>
          <p:nvPr/>
        </p:nvSpPr>
        <p:spPr>
          <a:xfrm>
            <a:off x="-36512" y="4869160"/>
            <a:ext cx="528860" cy="461665"/>
          </a:xfrm>
          <a:prstGeom prst="rect">
            <a:avLst/>
          </a:prstGeom>
          <a:solidFill>
            <a:srgbClr val="00B050"/>
          </a:solidFill>
          <a:ln>
            <a:solidFill>
              <a:srgbClr val="C00000"/>
            </a:solidFill>
          </a:ln>
        </p:spPr>
        <p:txBody>
          <a:bodyPr wrap="square" rtlCol="0">
            <a:spAutoFit/>
          </a:bodyPr>
          <a:lstStyle/>
          <a:p>
            <a:r>
              <a:rPr lang="es-ES" sz="2400" b="1" u="sng" dirty="0" smtClean="0">
                <a:effectLst>
                  <a:outerShdw blurRad="38100" dist="38100" dir="2700000" algn="tl">
                    <a:srgbClr val="000000">
                      <a:alpha val="43137"/>
                    </a:srgbClr>
                  </a:outerShdw>
                </a:effectLst>
              </a:rPr>
              <a:t>b</a:t>
            </a:r>
            <a:endParaRPr lang="es-ES" sz="2400" b="1" u="sng" dirty="0">
              <a:effectLst>
                <a:outerShdw blurRad="38100" dist="38100" dir="2700000" algn="tl">
                  <a:srgbClr val="000000">
                    <a:alpha val="43137"/>
                  </a:srgbClr>
                </a:outerShdw>
              </a:effectLst>
            </a:endParaRPr>
          </a:p>
        </p:txBody>
      </p:sp>
      <p:sp>
        <p:nvSpPr>
          <p:cNvPr id="8" name="7 CuadroTexto"/>
          <p:cNvSpPr txBox="1"/>
          <p:nvPr/>
        </p:nvSpPr>
        <p:spPr>
          <a:xfrm>
            <a:off x="179512" y="5517232"/>
            <a:ext cx="319508" cy="461665"/>
          </a:xfrm>
          <a:prstGeom prst="rect">
            <a:avLst/>
          </a:prstGeom>
          <a:solidFill>
            <a:srgbClr val="00B050"/>
          </a:solidFill>
          <a:ln>
            <a:solidFill>
              <a:srgbClr val="C00000"/>
            </a:solidFill>
          </a:ln>
        </p:spPr>
        <p:txBody>
          <a:bodyPr wrap="square" rtlCol="0">
            <a:spAutoFit/>
          </a:bodyPr>
          <a:lstStyle/>
          <a:p>
            <a:r>
              <a:rPr lang="es-ES" sz="2400" b="1" dirty="0" smtClean="0">
                <a:effectLst>
                  <a:outerShdw blurRad="38100" dist="38100" dir="2700000" algn="tl">
                    <a:srgbClr val="000000">
                      <a:alpha val="43137"/>
                    </a:srgbClr>
                  </a:outerShdw>
                </a:effectLst>
              </a:rPr>
              <a:t>a</a:t>
            </a:r>
            <a:endParaRPr lang="es-ES" sz="2400" b="1" dirty="0">
              <a:effectLst>
                <a:outerShdw blurRad="38100" dist="38100" dir="2700000" algn="tl">
                  <a:srgbClr val="000000">
                    <a:alpha val="43137"/>
                  </a:srgbClr>
                </a:outerShdw>
              </a:effectLst>
            </a:endParaRPr>
          </a:p>
        </p:txBody>
      </p:sp>
      <p:sp>
        <p:nvSpPr>
          <p:cNvPr id="9" name="8 CuadroTexto"/>
          <p:cNvSpPr txBox="1"/>
          <p:nvPr/>
        </p:nvSpPr>
        <p:spPr>
          <a:xfrm>
            <a:off x="40184" y="6287696"/>
            <a:ext cx="528860" cy="461665"/>
          </a:xfrm>
          <a:prstGeom prst="rect">
            <a:avLst/>
          </a:prstGeom>
          <a:solidFill>
            <a:srgbClr val="00B050"/>
          </a:solidFill>
          <a:ln>
            <a:solidFill>
              <a:srgbClr val="C00000"/>
            </a:solidFill>
          </a:ln>
        </p:spPr>
        <p:txBody>
          <a:bodyPr wrap="square" rtlCol="0">
            <a:spAutoFit/>
          </a:bodyPr>
          <a:lstStyle/>
          <a:p>
            <a:r>
              <a:rPr lang="es-ES" sz="2400" b="1" u="sng" dirty="0" smtClean="0">
                <a:effectLst>
                  <a:outerShdw blurRad="38100" dist="38100" dir="2700000" algn="tl">
                    <a:srgbClr val="000000">
                      <a:alpha val="43137"/>
                    </a:srgbClr>
                  </a:outerShdw>
                </a:effectLst>
              </a:rPr>
              <a:t>b   </a:t>
            </a:r>
            <a:endParaRPr lang="es-ES" sz="2400" b="1" u="sng" dirty="0">
              <a:effectLst>
                <a:outerShdw blurRad="38100" dist="38100" dir="2700000" algn="tl">
                  <a:srgbClr val="000000">
                    <a:alpha val="43137"/>
                  </a:srgbClr>
                </a:outerShdw>
              </a:effectLst>
            </a:endParaRPr>
          </a:p>
        </p:txBody>
      </p:sp>
      <p:sp>
        <p:nvSpPr>
          <p:cNvPr id="10" name="9 CuadroTexto"/>
          <p:cNvSpPr txBox="1"/>
          <p:nvPr/>
        </p:nvSpPr>
        <p:spPr>
          <a:xfrm>
            <a:off x="332594" y="4869160"/>
            <a:ext cx="365806" cy="461665"/>
          </a:xfrm>
          <a:prstGeom prst="rect">
            <a:avLst/>
          </a:prstGeom>
          <a:solidFill>
            <a:srgbClr val="00B050"/>
          </a:solidFill>
          <a:ln>
            <a:solidFill>
              <a:srgbClr val="FF0000"/>
            </a:solidFill>
          </a:ln>
        </p:spPr>
        <p:txBody>
          <a:bodyPr wrap="none" rtlCol="0">
            <a:spAutoFit/>
          </a:bodyPr>
          <a:lstStyle/>
          <a:p>
            <a:r>
              <a:rPr lang="en-US" sz="2400" b="1" u="sng" dirty="0" smtClean="0">
                <a:effectLst>
                  <a:outerShdw blurRad="38100" dist="38100" dir="2700000" algn="tl">
                    <a:srgbClr val="000000">
                      <a:alpha val="43137"/>
                    </a:srgbClr>
                  </a:outerShdw>
                </a:effectLst>
              </a:rPr>
              <a:t>c</a:t>
            </a:r>
            <a:endParaRPr lang="es-ES" sz="2400" b="1" u="sng" dirty="0">
              <a:effectLst>
                <a:outerShdw blurRad="38100" dist="38100" dir="2700000" algn="tl">
                  <a:srgbClr val="000000">
                    <a:alpha val="43137"/>
                  </a:srgbClr>
                </a:outerShdw>
              </a:effectLst>
            </a:endParaRPr>
          </a:p>
        </p:txBody>
      </p:sp>
      <p:sp>
        <p:nvSpPr>
          <p:cNvPr id="13" name="12 CuadroTexto"/>
          <p:cNvSpPr txBox="1"/>
          <p:nvPr/>
        </p:nvSpPr>
        <p:spPr>
          <a:xfrm>
            <a:off x="395536" y="6279703"/>
            <a:ext cx="360040" cy="461665"/>
          </a:xfrm>
          <a:prstGeom prst="rect">
            <a:avLst/>
          </a:prstGeom>
          <a:solidFill>
            <a:srgbClr val="00B050"/>
          </a:solidFill>
          <a:ln>
            <a:solidFill>
              <a:srgbClr val="FF0000"/>
            </a:solidFill>
          </a:ln>
        </p:spPr>
        <p:txBody>
          <a:bodyPr wrap="square" rtlCol="0">
            <a:spAutoFit/>
          </a:bodyPr>
          <a:lstStyle/>
          <a:p>
            <a:r>
              <a:rPr lang="en-US" sz="2400" b="1" u="sng" dirty="0" smtClean="0">
                <a:effectLst>
                  <a:outerShdw blurRad="38100" dist="38100" dir="2700000" algn="tl">
                    <a:srgbClr val="000000">
                      <a:alpha val="43137"/>
                    </a:srgbClr>
                  </a:outerShdw>
                </a:effectLst>
              </a:rPr>
              <a:t>c</a:t>
            </a:r>
            <a:endParaRPr lang="es-ES" sz="2400" b="1" u="sng" dirty="0">
              <a:effectLst>
                <a:outerShdw blurRad="38100" dist="38100" dir="2700000" algn="tl">
                  <a:srgbClr val="000000">
                    <a:alpha val="43137"/>
                  </a:srgbClr>
                </a:outerShdw>
              </a:effectLst>
            </a:endParaRPr>
          </a:p>
        </p:txBody>
      </p:sp>
      <p:sp>
        <p:nvSpPr>
          <p:cNvPr id="12" name="1 Título"/>
          <p:cNvSpPr txBox="1">
            <a:spLocks/>
          </p:cNvSpPr>
          <p:nvPr/>
        </p:nvSpPr>
        <p:spPr>
          <a:xfrm>
            <a:off x="-59377" y="44624"/>
            <a:ext cx="9203377" cy="857901"/>
          </a:xfrm>
          <a:prstGeom prst="rect">
            <a:avLst/>
          </a:prstGeom>
        </p:spPr>
        <p:style>
          <a:lnRef idx="2">
            <a:schemeClr val="accent2"/>
          </a:lnRef>
          <a:fillRef idx="1">
            <a:schemeClr val="lt1"/>
          </a:fillRef>
          <a:effectRef idx="0">
            <a:schemeClr val="accent2"/>
          </a:effectRef>
          <a:fontRef idx="minor">
            <a:schemeClr val="dk1"/>
          </a:fontRef>
        </p:style>
        <p:txBody>
          <a:bodyPr vert="horz" anchor="b">
            <a:normAutofit fontScale="25000" lnSpcReduction="20000"/>
          </a:bodyPr>
          <a:lstStyle>
            <a:lvl1pPr algn="l" rtl="0" eaLnBrk="1" latinLnBrk="0" hangingPunct="1">
              <a:spcBef>
                <a:spcPct val="0"/>
              </a:spcBef>
              <a:buNone/>
              <a:defRPr kumimoji="0" sz="3600" b="1" kern="1200">
                <a:solidFill>
                  <a:schemeClr val="dk1"/>
                </a:solidFill>
                <a:effectLst>
                  <a:outerShdw blurRad="53975" dist="22860" dir="5400000" algn="tl" rotWithShape="0">
                    <a:srgbClr val="000000">
                      <a:alpha val="5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r>
              <a:rPr lang="en-US" sz="9600" dirty="0">
                <a:solidFill>
                  <a:srgbClr val="002060"/>
                </a:solidFill>
                <a:effectLst>
                  <a:outerShdw blurRad="38100" dist="38100" dir="2700000" algn="tl">
                    <a:srgbClr val="000000">
                      <a:alpha val="43137"/>
                    </a:srgbClr>
                  </a:outerShdw>
                </a:effectLst>
              </a:rPr>
              <a:t>What would you have done, </a:t>
            </a:r>
            <a:r>
              <a:rPr lang="en-US" sz="9600" dirty="0" smtClean="0">
                <a:solidFill>
                  <a:srgbClr val="002060"/>
                </a:solidFill>
              </a:rPr>
              <a:t>if </a:t>
            </a:r>
            <a:r>
              <a:rPr lang="en-US" sz="9600" b="0" dirty="0" smtClean="0">
                <a:solidFill>
                  <a:srgbClr val="002060"/>
                </a:solidFill>
              </a:rPr>
              <a:t>these</a:t>
            </a:r>
            <a:r>
              <a:rPr lang="en-US" sz="9600" dirty="0" smtClean="0">
                <a:solidFill>
                  <a:srgbClr val="002060"/>
                </a:solidFill>
              </a:rPr>
              <a:t> </a:t>
            </a:r>
            <a:r>
              <a:rPr lang="en-US" sz="9600" dirty="0">
                <a:solidFill>
                  <a:srgbClr val="002060"/>
                </a:solidFill>
              </a:rPr>
              <a:t>had happened </a:t>
            </a:r>
            <a:r>
              <a:rPr lang="en-US" sz="9600" b="0" dirty="0">
                <a:solidFill>
                  <a:srgbClr val="002060"/>
                </a:solidFill>
              </a:rPr>
              <a:t>to you</a:t>
            </a:r>
            <a:r>
              <a:rPr lang="en-US" sz="9600" b="0" dirty="0" smtClean="0">
                <a:solidFill>
                  <a:srgbClr val="002060"/>
                </a:solidFill>
              </a:rPr>
              <a:t>?</a:t>
            </a:r>
            <a:endParaRPr lang="en-US" sz="5100" b="0" dirty="0" smtClean="0">
              <a:solidFill>
                <a:srgbClr val="002060"/>
              </a:solidFill>
            </a:endParaRPr>
          </a:p>
          <a:p>
            <a:r>
              <a:rPr lang="en-US" sz="4000" b="0" dirty="0" smtClean="0">
                <a:solidFill>
                  <a:srgbClr val="002060"/>
                </a:solidFill>
              </a:rPr>
              <a:t> </a:t>
            </a:r>
            <a:endParaRPr lang="es-ES" sz="4000" b="0" dirty="0">
              <a:solidFill>
                <a:srgbClr val="002060"/>
              </a:solidFill>
            </a:endParaRPr>
          </a:p>
        </p:txBody>
      </p:sp>
    </p:spTree>
    <p:extLst>
      <p:ext uri="{BB962C8B-B14F-4D97-AF65-F5344CB8AC3E}">
        <p14:creationId xmlns:p14="http://schemas.microsoft.com/office/powerpoint/2010/main" val="36307607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250" fill="hold"/>
                                        <p:tgtEl>
                                          <p:spTgt spid="13"/>
                                        </p:tgtEl>
                                        <p:attrNameLst>
                                          <p:attrName>ppt_x</p:attrName>
                                        </p:attrNameLst>
                                      </p:cBhvr>
                                      <p:tavLst>
                                        <p:tav tm="0">
                                          <p:val>
                                            <p:strVal val="#ppt_x"/>
                                          </p:val>
                                        </p:tav>
                                        <p:tav tm="100000">
                                          <p:val>
                                            <p:strVal val="#ppt_x"/>
                                          </p:val>
                                        </p:tav>
                                      </p:tavLst>
                                    </p:anim>
                                    <p:anim calcmode="lin" valueType="num">
                                      <p:cBhvr additive="base">
                                        <p:cTn id="23" dur="25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73">
                                          <p:stCondLst>
                                            <p:cond delay="0"/>
                                          </p:stCondLst>
                                        </p:cTn>
                                        <p:tgtEl>
                                          <p:spTgt spid="10"/>
                                        </p:tgtEl>
                                      </p:cBhvr>
                                    </p:animEffect>
                                    <p:anim calcmode="lin" valueType="num">
                                      <p:cBhvr>
                                        <p:cTn id="29" dur="228"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0" dur="83"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1" dur="83" tmFilter="0, 0; 0.125,0.2665; 0.25,0.4; 0.375,0.465; 0.5,0.5;  0.625,0.535; 0.75,0.6; 0.875,0.7335; 1,1">
                                          <p:stCondLst>
                                            <p:cond delay="83"/>
                                          </p:stCondLst>
                                        </p:cTn>
                                        <p:tgtEl>
                                          <p:spTgt spid="10"/>
                                        </p:tgtEl>
                                        <p:attrNameLst>
                                          <p:attrName>ppt_y</p:attrName>
                                        </p:attrNameLst>
                                      </p:cBhvr>
                                      <p:tavLst>
                                        <p:tav tm="0" fmla="#ppt_y-sin(pi*$)/9">
                                          <p:val>
                                            <p:fltVal val="0"/>
                                          </p:val>
                                        </p:tav>
                                        <p:tav tm="100000">
                                          <p:val>
                                            <p:fltVal val="1"/>
                                          </p:val>
                                        </p:tav>
                                      </p:tavLst>
                                    </p:anim>
                                    <p:anim calcmode="lin" valueType="num">
                                      <p:cBhvr>
                                        <p:cTn id="32" dur="41" tmFilter="0, 0; 0.125,0.2665; 0.25,0.4; 0.375,0.465; 0.5,0.5;  0.625,0.535; 0.75,0.6; 0.875,0.7335; 1,1">
                                          <p:stCondLst>
                                            <p:cond delay="165"/>
                                          </p:stCondLst>
                                        </p:cTn>
                                        <p:tgtEl>
                                          <p:spTgt spid="10"/>
                                        </p:tgtEl>
                                        <p:attrNameLst>
                                          <p:attrName>ppt_y</p:attrName>
                                        </p:attrNameLst>
                                      </p:cBhvr>
                                      <p:tavLst>
                                        <p:tav tm="0" fmla="#ppt_y-sin(pi*$)/27">
                                          <p:val>
                                            <p:fltVal val="0"/>
                                          </p:val>
                                        </p:tav>
                                        <p:tav tm="100000">
                                          <p:val>
                                            <p:fltVal val="1"/>
                                          </p:val>
                                        </p:tav>
                                      </p:tavLst>
                                    </p:anim>
                                    <p:anim calcmode="lin" valueType="num">
                                      <p:cBhvr>
                                        <p:cTn id="33" dur="21" tmFilter="0, 0; 0.125,0.2665; 0.25,0.4; 0.375,0.465; 0.5,0.5;  0.625,0.535; 0.75,0.6; 0.875,0.7335; 1,1">
                                          <p:stCondLst>
                                            <p:cond delay="207"/>
                                          </p:stCondLst>
                                        </p:cTn>
                                        <p:tgtEl>
                                          <p:spTgt spid="10"/>
                                        </p:tgtEl>
                                        <p:attrNameLst>
                                          <p:attrName>ppt_y</p:attrName>
                                        </p:attrNameLst>
                                      </p:cBhvr>
                                      <p:tavLst>
                                        <p:tav tm="0" fmla="#ppt_y-sin(pi*$)/81">
                                          <p:val>
                                            <p:fltVal val="0"/>
                                          </p:val>
                                        </p:tav>
                                        <p:tav tm="100000">
                                          <p:val>
                                            <p:fltVal val="1"/>
                                          </p:val>
                                        </p:tav>
                                      </p:tavLst>
                                    </p:anim>
                                    <p:animScale>
                                      <p:cBhvr>
                                        <p:cTn id="34" dur="3">
                                          <p:stCondLst>
                                            <p:cond delay="81"/>
                                          </p:stCondLst>
                                        </p:cTn>
                                        <p:tgtEl>
                                          <p:spTgt spid="10"/>
                                        </p:tgtEl>
                                      </p:cBhvr>
                                      <p:to x="100000" y="60000"/>
                                    </p:animScale>
                                    <p:animScale>
                                      <p:cBhvr>
                                        <p:cTn id="35" dur="21" decel="50000">
                                          <p:stCondLst>
                                            <p:cond delay="84"/>
                                          </p:stCondLst>
                                        </p:cTn>
                                        <p:tgtEl>
                                          <p:spTgt spid="10"/>
                                        </p:tgtEl>
                                      </p:cBhvr>
                                      <p:to x="100000" y="100000"/>
                                    </p:animScale>
                                    <p:animScale>
                                      <p:cBhvr>
                                        <p:cTn id="36" dur="3">
                                          <p:stCondLst>
                                            <p:cond delay="164"/>
                                          </p:stCondLst>
                                        </p:cTn>
                                        <p:tgtEl>
                                          <p:spTgt spid="10"/>
                                        </p:tgtEl>
                                      </p:cBhvr>
                                      <p:to x="100000" y="80000"/>
                                    </p:animScale>
                                    <p:animScale>
                                      <p:cBhvr>
                                        <p:cTn id="37" dur="21" decel="50000">
                                          <p:stCondLst>
                                            <p:cond delay="167"/>
                                          </p:stCondLst>
                                        </p:cTn>
                                        <p:tgtEl>
                                          <p:spTgt spid="10"/>
                                        </p:tgtEl>
                                      </p:cBhvr>
                                      <p:to x="100000" y="100000"/>
                                    </p:animScale>
                                    <p:animScale>
                                      <p:cBhvr>
                                        <p:cTn id="38" dur="3">
                                          <p:stCondLst>
                                            <p:cond delay="205"/>
                                          </p:stCondLst>
                                        </p:cTn>
                                        <p:tgtEl>
                                          <p:spTgt spid="10"/>
                                        </p:tgtEl>
                                      </p:cBhvr>
                                      <p:to x="100000" y="90000"/>
                                    </p:animScale>
                                    <p:animScale>
                                      <p:cBhvr>
                                        <p:cTn id="39" dur="21" decel="50000">
                                          <p:stCondLst>
                                            <p:cond delay="209"/>
                                          </p:stCondLst>
                                        </p:cTn>
                                        <p:tgtEl>
                                          <p:spTgt spid="10"/>
                                        </p:tgtEl>
                                      </p:cBhvr>
                                      <p:to x="100000" y="100000"/>
                                    </p:animScale>
                                    <p:animScale>
                                      <p:cBhvr>
                                        <p:cTn id="40" dur="3">
                                          <p:stCondLst>
                                            <p:cond delay="226"/>
                                          </p:stCondLst>
                                        </p:cTn>
                                        <p:tgtEl>
                                          <p:spTgt spid="10"/>
                                        </p:tgtEl>
                                      </p:cBhvr>
                                      <p:to x="100000" y="95000"/>
                                    </p:animScale>
                                    <p:animScale>
                                      <p:cBhvr>
                                        <p:cTn id="41" dur="21" decel="50000">
                                          <p:stCondLst>
                                            <p:cond delay="229"/>
                                          </p:stCondLst>
                                        </p:cTn>
                                        <p:tgtEl>
                                          <p:spTgt spid="10"/>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500" fill="hold"/>
                                        <p:tgtEl>
                                          <p:spTgt spid="12"/>
                                        </p:tgtEl>
                                        <p:attrNameLst>
                                          <p:attrName>ppt_x</p:attrName>
                                        </p:attrNameLst>
                                      </p:cBhvr>
                                      <p:tavLst>
                                        <p:tav tm="0">
                                          <p:val>
                                            <p:strVal val="#ppt_x"/>
                                          </p:val>
                                        </p:tav>
                                        <p:tav tm="100000">
                                          <p:val>
                                            <p:strVal val="#ppt_x"/>
                                          </p:val>
                                        </p:tav>
                                      </p:tavLst>
                                    </p:anim>
                                    <p:anim calcmode="lin" valueType="num">
                                      <p:cBhvr additive="base">
                                        <p:cTn id="4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3"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0" y="97468"/>
            <a:ext cx="9143997" cy="523220"/>
          </a:xfrm>
          <a:prstGeom prst="rect">
            <a:avLst/>
          </a:prstGeom>
          <a:solidFill>
            <a:schemeClr val="accent2"/>
          </a:solidFill>
          <a:ln>
            <a:solidFill>
              <a:schemeClr val="bg2"/>
            </a:solidFill>
          </a:ln>
        </p:spPr>
        <p:txBody>
          <a:bodyPr wrap="square" rtlCol="0">
            <a:spAutoFit/>
          </a:bodyPr>
          <a:lstStyle/>
          <a:p>
            <a:r>
              <a:rPr lang="es-ES" sz="2800" dirty="0" err="1" smtClean="0">
                <a:solidFill>
                  <a:schemeClr val="bg1"/>
                </a:solidFill>
                <a:effectLst>
                  <a:outerShdw blurRad="38100" dist="38100" dir="2700000" algn="tl">
                    <a:srgbClr val="000000">
                      <a:alpha val="43137"/>
                    </a:srgbClr>
                  </a:outerShdw>
                </a:effectLst>
              </a:rPr>
              <a:t>Select</a:t>
            </a:r>
            <a:r>
              <a:rPr lang="es-ES" sz="2800" dirty="0" smtClean="0">
                <a:solidFill>
                  <a:schemeClr val="bg1"/>
                </a:solidFill>
                <a:effectLst>
                  <a:outerShdw blurRad="38100" dist="38100" dir="2700000" algn="tl">
                    <a:srgbClr val="000000">
                      <a:alpha val="43137"/>
                    </a:srgbClr>
                  </a:outerShdw>
                </a:effectLst>
              </a:rPr>
              <a:t> </a:t>
            </a:r>
            <a:r>
              <a:rPr lang="es-ES" sz="2800" dirty="0" smtClean="0">
                <a:solidFill>
                  <a:schemeClr val="bg1"/>
                </a:solidFill>
                <a:effectLst>
                  <a:outerShdw blurRad="38100" dist="38100" dir="2700000" algn="tl">
                    <a:srgbClr val="000000">
                      <a:alpha val="43137"/>
                    </a:srgbClr>
                  </a:outerShdw>
                </a:effectLst>
              </a:rPr>
              <a:t>a, b </a:t>
            </a:r>
            <a:r>
              <a:rPr lang="es-ES" sz="2800" dirty="0" err="1" smtClean="0">
                <a:solidFill>
                  <a:schemeClr val="bg1"/>
                </a:solidFill>
                <a:effectLst>
                  <a:outerShdw blurRad="38100" dist="38100" dir="2700000" algn="tl">
                    <a:srgbClr val="000000">
                      <a:alpha val="43137"/>
                    </a:srgbClr>
                  </a:outerShdw>
                </a:effectLst>
              </a:rPr>
              <a:t>or</a:t>
            </a:r>
            <a:r>
              <a:rPr lang="es-ES" sz="2800" dirty="0" smtClean="0">
                <a:solidFill>
                  <a:schemeClr val="bg1"/>
                </a:solidFill>
                <a:effectLst>
                  <a:outerShdw blurRad="38100" dist="38100" dir="2700000" algn="tl">
                    <a:srgbClr val="000000">
                      <a:alpha val="43137"/>
                    </a:srgbClr>
                  </a:outerShdw>
                </a:effectLst>
              </a:rPr>
              <a:t> </a:t>
            </a:r>
            <a:r>
              <a:rPr lang="es-ES" sz="2800" dirty="0" smtClean="0">
                <a:solidFill>
                  <a:schemeClr val="bg1"/>
                </a:solidFill>
                <a:effectLst>
                  <a:outerShdw blurRad="38100" dist="38100" dir="2700000" algn="tl">
                    <a:srgbClr val="000000">
                      <a:alpha val="43137"/>
                    </a:srgbClr>
                  </a:outerShdw>
                </a:effectLst>
              </a:rPr>
              <a:t>c. </a:t>
            </a:r>
            <a:r>
              <a:rPr lang="es-ES" sz="2800" dirty="0" err="1" smtClean="0">
                <a:solidFill>
                  <a:schemeClr val="bg1"/>
                </a:solidFill>
                <a:effectLst>
                  <a:outerShdw blurRad="38100" dist="38100" dir="2700000" algn="tl">
                    <a:srgbClr val="000000">
                      <a:alpha val="43137"/>
                    </a:srgbClr>
                  </a:outerShdw>
                </a:effectLst>
              </a:rPr>
              <a:t>Write</a:t>
            </a:r>
            <a:r>
              <a:rPr lang="es-ES" sz="2800" dirty="0" smtClean="0">
                <a:solidFill>
                  <a:schemeClr val="bg1"/>
                </a:solidFill>
                <a:effectLst>
                  <a:outerShdw blurRad="38100" dist="38100" dir="2700000" algn="tl">
                    <a:srgbClr val="000000">
                      <a:alpha val="43137"/>
                    </a:srgbClr>
                  </a:outerShdw>
                </a:effectLst>
              </a:rPr>
              <a:t> </a:t>
            </a:r>
            <a:r>
              <a:rPr lang="es-ES" sz="2800" dirty="0" err="1" smtClean="0">
                <a:solidFill>
                  <a:schemeClr val="bg1"/>
                </a:solidFill>
                <a:effectLst>
                  <a:outerShdw blurRad="38100" dist="38100" dir="2700000" algn="tl">
                    <a:srgbClr val="000000">
                      <a:alpha val="43137"/>
                    </a:srgbClr>
                  </a:outerShdw>
                </a:effectLst>
              </a:rPr>
              <a:t>about</a:t>
            </a:r>
            <a:r>
              <a:rPr lang="es-ES" sz="2800" dirty="0" smtClean="0">
                <a:solidFill>
                  <a:schemeClr val="bg1"/>
                </a:solidFill>
                <a:effectLst>
                  <a:outerShdw blurRad="38100" dist="38100" dir="2700000" algn="tl">
                    <a:srgbClr val="000000">
                      <a:alpha val="43137"/>
                    </a:srgbClr>
                  </a:outerShdw>
                </a:effectLst>
              </a:rPr>
              <a:t> </a:t>
            </a:r>
            <a:r>
              <a:rPr lang="es-ES" sz="2800" dirty="0" err="1" smtClean="0">
                <a:solidFill>
                  <a:schemeClr val="bg1"/>
                </a:solidFill>
                <a:effectLst>
                  <a:outerShdw blurRad="38100" dist="38100" dir="2700000" algn="tl">
                    <a:srgbClr val="000000">
                      <a:alpha val="43137"/>
                    </a:srgbClr>
                  </a:outerShdw>
                </a:effectLst>
              </a:rPr>
              <a:t>your</a:t>
            </a:r>
            <a:r>
              <a:rPr lang="es-ES" sz="2800" dirty="0" smtClean="0">
                <a:solidFill>
                  <a:schemeClr val="bg1"/>
                </a:solidFill>
                <a:effectLst>
                  <a:outerShdw blurRad="38100" dist="38100" dir="2700000" algn="tl">
                    <a:srgbClr val="000000">
                      <a:alpha val="43137"/>
                    </a:srgbClr>
                  </a:outerShdw>
                </a:effectLst>
              </a:rPr>
              <a:t> </a:t>
            </a:r>
            <a:r>
              <a:rPr lang="es-ES" sz="2800" dirty="0" err="1" smtClean="0">
                <a:solidFill>
                  <a:schemeClr val="bg1"/>
                </a:solidFill>
                <a:effectLst>
                  <a:outerShdw blurRad="38100" dist="38100" dir="2700000" algn="tl">
                    <a:srgbClr val="000000">
                      <a:alpha val="43137"/>
                    </a:srgbClr>
                  </a:outerShdw>
                </a:effectLst>
              </a:rPr>
              <a:t>own</a:t>
            </a:r>
            <a:r>
              <a:rPr lang="es-ES" sz="2800" dirty="0" smtClean="0">
                <a:solidFill>
                  <a:schemeClr val="bg1"/>
                </a:solidFill>
                <a:effectLst>
                  <a:outerShdw blurRad="38100" dist="38100" dir="2700000" algn="tl">
                    <a:srgbClr val="000000">
                      <a:alpha val="43137"/>
                    </a:srgbClr>
                  </a:outerShdw>
                </a:effectLst>
              </a:rPr>
              <a:t> </a:t>
            </a:r>
            <a:r>
              <a:rPr lang="es-ES" sz="2800" dirty="0" err="1" smtClean="0">
                <a:solidFill>
                  <a:schemeClr val="bg1"/>
                </a:solidFill>
                <a:effectLst>
                  <a:outerShdw blurRad="38100" dist="38100" dir="2700000" algn="tl">
                    <a:srgbClr val="000000">
                      <a:alpha val="43137"/>
                    </a:srgbClr>
                  </a:outerShdw>
                </a:effectLst>
              </a:rPr>
              <a:t>experience</a:t>
            </a:r>
            <a:endParaRPr lang="es-ES" sz="2800" dirty="0" smtClean="0">
              <a:solidFill>
                <a:schemeClr val="bg1"/>
              </a:solidFill>
              <a:effectLst>
                <a:outerShdw blurRad="38100" dist="38100" dir="2700000" algn="tl">
                  <a:srgbClr val="000000">
                    <a:alpha val="43137"/>
                  </a:srgbClr>
                </a:outerShdw>
              </a:effectLst>
            </a:endParaRPr>
          </a:p>
        </p:txBody>
      </p:sp>
      <p:sp>
        <p:nvSpPr>
          <p:cNvPr id="2" name="1 CuadroTexto"/>
          <p:cNvSpPr txBox="1"/>
          <p:nvPr/>
        </p:nvSpPr>
        <p:spPr>
          <a:xfrm>
            <a:off x="0" y="590491"/>
            <a:ext cx="9143999" cy="830997"/>
          </a:xfrm>
          <a:prstGeom prst="rect">
            <a:avLst/>
          </a:prstGeom>
          <a:solidFill>
            <a:schemeClr val="accent3">
              <a:lumMod val="60000"/>
              <a:lumOff val="40000"/>
            </a:schemeClr>
          </a:solidFill>
          <a:ln>
            <a:solidFill>
              <a:schemeClr val="bg1"/>
            </a:solidFill>
          </a:ln>
        </p:spPr>
        <p:txBody>
          <a:bodyPr wrap="square" rtlCol="0">
            <a:spAutoFit/>
          </a:bodyPr>
          <a:lstStyle/>
          <a:p>
            <a:r>
              <a:rPr lang="en-US" sz="2400" dirty="0" smtClean="0">
                <a:effectLst>
                  <a:outerShdw blurRad="38100" dist="38100" dir="2700000" algn="tl">
                    <a:srgbClr val="000000">
                      <a:alpha val="43137"/>
                    </a:srgbClr>
                  </a:outerShdw>
                </a:effectLst>
              </a:rPr>
              <a:t>1-An assistant in a shop gave you $10:00 extra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change by mistake. </a:t>
            </a:r>
          </a:p>
        </p:txBody>
      </p:sp>
      <p:sp>
        <p:nvSpPr>
          <p:cNvPr id="5" name="4 CuadroTexto"/>
          <p:cNvSpPr txBox="1"/>
          <p:nvPr/>
        </p:nvSpPr>
        <p:spPr>
          <a:xfrm>
            <a:off x="-23023" y="2318683"/>
            <a:ext cx="9167020" cy="461665"/>
          </a:xfrm>
          <a:prstGeom prst="rect">
            <a:avLst/>
          </a:prstGeom>
          <a:solidFill>
            <a:srgbClr val="00B050"/>
          </a:solidFill>
          <a:ln>
            <a:solidFill>
              <a:schemeClr val="bg1"/>
            </a:solidFill>
          </a:ln>
        </p:spPr>
        <p:txBody>
          <a:bodyPr wrap="square" rtlCol="0">
            <a:spAutoFit/>
          </a:bodyPr>
          <a:lstStyle/>
          <a:p>
            <a:r>
              <a:rPr lang="en-US" sz="2400" dirty="0">
                <a:effectLst>
                  <a:outerShdw blurRad="38100" dist="38100" dir="2700000" algn="tl">
                    <a:srgbClr val="000000">
                      <a:alpha val="43137"/>
                    </a:srgbClr>
                  </a:outerShdw>
                </a:effectLst>
              </a:rPr>
              <a:t>c</a:t>
            </a:r>
            <a:r>
              <a:rPr lang="en-US" sz="2400" dirty="0" smtClean="0">
                <a:effectLst>
                  <a:outerShdw blurRad="38100" dist="38100" dir="2700000" algn="tl">
                    <a:srgbClr val="000000">
                      <a:alpha val="43137"/>
                    </a:srgbClr>
                  </a:outerShdw>
                </a:effectLst>
              </a:rPr>
              <a:t>. said nothing and kept it? </a:t>
            </a:r>
            <a:endParaRPr lang="es-ES" sz="2400" dirty="0">
              <a:effectLst>
                <a:outerShdw blurRad="38100" dist="38100" dir="2700000" algn="tl">
                  <a:srgbClr val="000000">
                    <a:alpha val="43137"/>
                  </a:srgbClr>
                </a:outerShdw>
              </a:effectLst>
            </a:endParaRPr>
          </a:p>
        </p:txBody>
      </p:sp>
      <p:sp>
        <p:nvSpPr>
          <p:cNvPr id="6" name="5 CuadroTexto"/>
          <p:cNvSpPr txBox="1"/>
          <p:nvPr/>
        </p:nvSpPr>
        <p:spPr>
          <a:xfrm>
            <a:off x="0" y="1424970"/>
            <a:ext cx="9111222" cy="461665"/>
          </a:xfrm>
          <a:prstGeom prst="rect">
            <a:avLst/>
          </a:prstGeom>
          <a:solidFill>
            <a:srgbClr val="FFFF00"/>
          </a:solidFill>
          <a:ln>
            <a:solidFill>
              <a:schemeClr val="bg2"/>
            </a:solidFill>
          </a:ln>
        </p:spPr>
        <p:txBody>
          <a:bodyPr wrap="square" rtlCol="0">
            <a:spAutoFit/>
          </a:bodyPr>
          <a:lstStyle/>
          <a:p>
            <a:r>
              <a:rPr lang="en-US" sz="2400" dirty="0" smtClean="0">
                <a:effectLst>
                  <a:outerShdw blurRad="38100" dist="38100" dir="2700000" algn="tl">
                    <a:srgbClr val="000000">
                      <a:alpha val="43137"/>
                    </a:srgbClr>
                  </a:outerShdw>
                </a:effectLst>
              </a:rPr>
              <a:t>a. returned the money?</a:t>
            </a:r>
            <a:endParaRPr lang="es-ES" sz="2400" dirty="0">
              <a:effectLst>
                <a:outerShdw blurRad="38100" dist="38100" dir="2700000" algn="tl">
                  <a:srgbClr val="000000">
                    <a:alpha val="43137"/>
                  </a:srgbClr>
                </a:outerShdw>
              </a:effectLst>
            </a:endParaRPr>
          </a:p>
        </p:txBody>
      </p:sp>
      <p:sp>
        <p:nvSpPr>
          <p:cNvPr id="7" name="6 CuadroTexto"/>
          <p:cNvSpPr txBox="1"/>
          <p:nvPr/>
        </p:nvSpPr>
        <p:spPr>
          <a:xfrm>
            <a:off x="-16390" y="1857018"/>
            <a:ext cx="9176776" cy="461665"/>
          </a:xfrm>
          <a:prstGeom prst="rect">
            <a:avLst/>
          </a:prstGeom>
          <a:solidFill>
            <a:srgbClr val="F40A63"/>
          </a:solidFill>
          <a:ln>
            <a:solidFill>
              <a:schemeClr val="bg1"/>
            </a:solidFill>
          </a:ln>
        </p:spPr>
        <p:txBody>
          <a:bodyPr wrap="square" rtlCol="0">
            <a:spAutoFit/>
          </a:bodyPr>
          <a:lstStyle/>
          <a:p>
            <a:r>
              <a:rPr lang="en-US" sz="2400" dirty="0" smtClean="0">
                <a:effectLst>
                  <a:outerShdw blurRad="38100" dist="38100" dir="2700000" algn="tl">
                    <a:srgbClr val="000000">
                      <a:alpha val="43137"/>
                    </a:srgbClr>
                  </a:outerShdw>
                </a:effectLst>
              </a:rPr>
              <a:t>b. given the money to donations?</a:t>
            </a:r>
            <a:r>
              <a:rPr lang="en-US" sz="2000" dirty="0" smtClean="0">
                <a:effectLst>
                  <a:outerShdw blurRad="38100" dist="38100" dir="2700000" algn="tl">
                    <a:srgbClr val="000000">
                      <a:alpha val="43137"/>
                    </a:srgbClr>
                  </a:outerShdw>
                </a:effectLst>
              </a:rPr>
              <a:t> </a:t>
            </a:r>
            <a:endParaRPr lang="es-ES" sz="2000" dirty="0">
              <a:effectLst>
                <a:outerShdw blurRad="38100" dist="38100" dir="2700000" algn="tl">
                  <a:srgbClr val="000000">
                    <a:alpha val="43137"/>
                  </a:srgbClr>
                </a:outerShdw>
              </a:effectLst>
            </a:endParaRPr>
          </a:p>
        </p:txBody>
      </p:sp>
      <p:sp>
        <p:nvSpPr>
          <p:cNvPr id="8" name="7 CuadroTexto"/>
          <p:cNvSpPr txBox="1"/>
          <p:nvPr/>
        </p:nvSpPr>
        <p:spPr>
          <a:xfrm>
            <a:off x="-1" y="2988334"/>
            <a:ext cx="9143998" cy="461665"/>
          </a:xfrm>
          <a:prstGeom prst="rect">
            <a:avLst/>
          </a:prstGeom>
          <a:solidFill>
            <a:schemeClr val="accent3">
              <a:lumMod val="60000"/>
              <a:lumOff val="40000"/>
            </a:schemeClr>
          </a:solidFill>
          <a:ln>
            <a:solidFill>
              <a:schemeClr val="bg1"/>
            </a:solidFill>
          </a:ln>
        </p:spPr>
        <p:txBody>
          <a:bodyPr wrap="square" rtlCol="0">
            <a:spAutoFit/>
          </a:bodyPr>
          <a:lstStyle/>
          <a:p>
            <a:r>
              <a:rPr lang="en-US" sz="2400" dirty="0" smtClean="0">
                <a:effectLst>
                  <a:outerShdw blurRad="38100" dist="38100" dir="2700000" algn="tl">
                    <a:srgbClr val="000000">
                      <a:alpha val="43137"/>
                    </a:srgbClr>
                  </a:outerShdw>
                </a:effectLst>
              </a:rPr>
              <a:t>2-Another student cheated in an exam.</a:t>
            </a:r>
            <a:endParaRPr lang="es-ES" sz="2400" dirty="0">
              <a:effectLst>
                <a:outerShdw blurRad="38100" dist="38100" dir="2700000" algn="tl">
                  <a:srgbClr val="000000">
                    <a:alpha val="43137"/>
                  </a:srgbClr>
                </a:outerShdw>
              </a:effectLst>
            </a:endParaRPr>
          </a:p>
        </p:txBody>
      </p:sp>
      <p:sp>
        <p:nvSpPr>
          <p:cNvPr id="9" name="8 CuadroTexto"/>
          <p:cNvSpPr txBox="1"/>
          <p:nvPr/>
        </p:nvSpPr>
        <p:spPr>
          <a:xfrm>
            <a:off x="0" y="3420382"/>
            <a:ext cx="9160386" cy="461665"/>
          </a:xfrm>
          <a:prstGeom prst="rect">
            <a:avLst/>
          </a:prstGeom>
          <a:solidFill>
            <a:srgbClr val="FFFF00"/>
          </a:solidFill>
          <a:ln>
            <a:solidFill>
              <a:schemeClr val="bg1"/>
            </a:solidFill>
          </a:ln>
        </p:spPr>
        <p:txBody>
          <a:bodyPr wrap="square" rtlCol="0">
            <a:spAutoFit/>
          </a:bodyPr>
          <a:lstStyle/>
          <a:p>
            <a:r>
              <a:rPr lang="en-US" sz="2400" dirty="0" smtClean="0">
                <a:effectLst>
                  <a:outerShdw blurRad="38100" dist="38100" dir="2700000" algn="tl">
                    <a:srgbClr val="000000">
                      <a:alpha val="43137"/>
                    </a:srgbClr>
                  </a:outerShdw>
                </a:effectLst>
              </a:rPr>
              <a:t>                                                           a. done nothing?</a:t>
            </a:r>
            <a:endParaRPr lang="es-ES" sz="2400" dirty="0">
              <a:effectLst>
                <a:outerShdw blurRad="38100" dist="38100" dir="2700000" algn="tl">
                  <a:srgbClr val="000000">
                    <a:alpha val="43137"/>
                  </a:srgbClr>
                </a:outerShdw>
              </a:effectLst>
            </a:endParaRPr>
          </a:p>
        </p:txBody>
      </p:sp>
      <p:sp>
        <p:nvSpPr>
          <p:cNvPr id="10" name="9 CuadroTexto"/>
          <p:cNvSpPr txBox="1"/>
          <p:nvPr/>
        </p:nvSpPr>
        <p:spPr>
          <a:xfrm>
            <a:off x="1" y="5859362"/>
            <a:ext cx="9144000" cy="461665"/>
          </a:xfrm>
          <a:prstGeom prst="rect">
            <a:avLst/>
          </a:prstGeom>
          <a:solidFill>
            <a:srgbClr val="F40A63"/>
          </a:solidFill>
          <a:ln>
            <a:solidFill>
              <a:schemeClr val="bg1"/>
            </a:solidFill>
          </a:ln>
        </p:spPr>
        <p:txBody>
          <a:bodyPr wrap="square" rtlCol="0">
            <a:spAutoFit/>
          </a:bodyPr>
          <a:lstStyle/>
          <a:p>
            <a:r>
              <a:rPr lang="en-US" sz="2400" dirty="0" smtClean="0">
                <a:effectLst>
                  <a:outerShdw blurRad="38100" dist="38100" dir="2700000" algn="tl">
                    <a:srgbClr val="000000">
                      <a:alpha val="43137"/>
                    </a:srgbClr>
                  </a:outerShdw>
                </a:effectLst>
              </a:rPr>
              <a:t>b.</a:t>
            </a:r>
            <a:r>
              <a:rPr lang="en-US" sz="1600" dirty="0" smtClean="0">
                <a:effectLst>
                  <a:outerShdw blurRad="38100" dist="38100" dir="2700000" algn="tl">
                    <a:srgbClr val="000000">
                      <a:alpha val="43137"/>
                    </a:srgbClr>
                  </a:outerShdw>
                </a:effectLst>
              </a:rPr>
              <a:t> </a:t>
            </a:r>
            <a:r>
              <a:rPr lang="en-US" sz="2400" dirty="0">
                <a:effectLst>
                  <a:outerShdw blurRad="38100" dist="38100" dir="2700000" algn="tl">
                    <a:srgbClr val="000000">
                      <a:alpha val="43137"/>
                    </a:srgbClr>
                  </a:outerShdw>
                </a:effectLst>
              </a:rPr>
              <a:t>s</a:t>
            </a:r>
            <a:r>
              <a:rPr lang="en-US" sz="2400" dirty="0" smtClean="0">
                <a:effectLst>
                  <a:outerShdw blurRad="38100" dist="38100" dir="2700000" algn="tl">
                    <a:srgbClr val="000000">
                      <a:alpha val="43137"/>
                    </a:srgbClr>
                  </a:outerShdw>
                </a:effectLst>
              </a:rPr>
              <a:t>aid you didn’t like it?</a:t>
            </a:r>
            <a:endParaRPr lang="es-ES" sz="2400" dirty="0">
              <a:effectLst>
                <a:outerShdw blurRad="38100" dist="38100" dir="2700000" algn="tl">
                  <a:srgbClr val="000000">
                    <a:alpha val="43137"/>
                  </a:srgbClr>
                </a:outerShdw>
              </a:effectLst>
            </a:endParaRPr>
          </a:p>
        </p:txBody>
      </p:sp>
      <p:sp>
        <p:nvSpPr>
          <p:cNvPr id="15" name="14 Decisión"/>
          <p:cNvSpPr/>
          <p:nvPr/>
        </p:nvSpPr>
        <p:spPr>
          <a:xfrm rot="790648">
            <a:off x="4681708" y="961348"/>
            <a:ext cx="4529124" cy="1743453"/>
          </a:xfrm>
          <a:prstGeom prst="flowChartDecision">
            <a:avLst/>
          </a:prstGeom>
          <a:solidFill>
            <a:srgbClr val="FF0000"/>
          </a:solidFill>
          <a:ln>
            <a:solidFill>
              <a:srgbClr val="0070C0"/>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solidFill>
                  <a:schemeClr val="bg1"/>
                </a:solidFill>
                <a:effectLst>
                  <a:outerShdw blurRad="38100" dist="38100" dir="2700000" algn="tl">
                    <a:srgbClr val="000000">
                      <a:alpha val="43137"/>
                    </a:srgbClr>
                  </a:outerShdw>
                </a:effectLst>
              </a:rPr>
              <a:t>What would you have done?</a:t>
            </a:r>
            <a:endParaRPr lang="es-ES" sz="2400" dirty="0">
              <a:solidFill>
                <a:schemeClr val="bg1"/>
              </a:solidFill>
              <a:effectLst>
                <a:outerShdw blurRad="38100" dist="38100" dir="2700000" algn="tl">
                  <a:srgbClr val="000000">
                    <a:alpha val="43137"/>
                  </a:srgbClr>
                </a:outerShdw>
              </a:effectLst>
            </a:endParaRPr>
          </a:p>
        </p:txBody>
      </p:sp>
      <p:sp>
        <p:nvSpPr>
          <p:cNvPr id="16" name="15 CuadroTexto"/>
          <p:cNvSpPr txBox="1"/>
          <p:nvPr/>
        </p:nvSpPr>
        <p:spPr>
          <a:xfrm>
            <a:off x="11509" y="3852430"/>
            <a:ext cx="9132488" cy="461665"/>
          </a:xfrm>
          <a:prstGeom prst="rect">
            <a:avLst/>
          </a:prstGeom>
          <a:solidFill>
            <a:srgbClr val="F40A63"/>
          </a:solidFill>
          <a:ln>
            <a:solidFill>
              <a:schemeClr val="bg1"/>
            </a:solidFill>
          </a:ln>
        </p:spPr>
        <p:txBody>
          <a:bodyPr wrap="square" rtlCol="0">
            <a:spAutoFit/>
          </a:bodyPr>
          <a:lstStyle/>
          <a:p>
            <a:r>
              <a:rPr lang="en-US" sz="2400" dirty="0" smtClean="0">
                <a:effectLst>
                  <a:outerShdw blurRad="38100" dist="38100" dir="2700000" algn="tl">
                    <a:srgbClr val="000000">
                      <a:alpha val="43137"/>
                    </a:srgbClr>
                  </a:outerShdw>
                </a:effectLst>
              </a:rPr>
              <a:t>                                                   b. talk to the student?</a:t>
            </a:r>
            <a:endParaRPr lang="es-ES" sz="2400" dirty="0">
              <a:effectLst>
                <a:outerShdw blurRad="38100" dist="38100" dir="2700000" algn="tl">
                  <a:srgbClr val="000000">
                    <a:alpha val="43137"/>
                  </a:srgbClr>
                </a:outerShdw>
              </a:effectLst>
            </a:endParaRPr>
          </a:p>
        </p:txBody>
      </p:sp>
      <p:sp>
        <p:nvSpPr>
          <p:cNvPr id="17" name="16 CuadroTexto"/>
          <p:cNvSpPr txBox="1"/>
          <p:nvPr/>
        </p:nvSpPr>
        <p:spPr>
          <a:xfrm>
            <a:off x="11509" y="4284478"/>
            <a:ext cx="9158331" cy="461665"/>
          </a:xfrm>
          <a:prstGeom prst="rect">
            <a:avLst/>
          </a:prstGeom>
          <a:solidFill>
            <a:srgbClr val="00B050"/>
          </a:solidFill>
          <a:ln>
            <a:solidFill>
              <a:schemeClr val="bg1"/>
            </a:solidFill>
          </a:ln>
        </p:spPr>
        <p:txBody>
          <a:bodyPr wrap="square" rtlCol="0">
            <a:spAutoFit/>
          </a:bodyPr>
          <a:lstStyle/>
          <a:p>
            <a:r>
              <a:rPr lang="en-US" sz="2400" dirty="0" smtClean="0">
                <a:effectLst>
                  <a:outerShdw blurRad="38100" dist="38100" dir="2700000" algn="tl">
                    <a:srgbClr val="000000">
                      <a:alpha val="43137"/>
                    </a:srgbClr>
                  </a:outerShdw>
                </a:effectLst>
              </a:rPr>
              <a:t>                                                   c. talk to the teacher?   </a:t>
            </a:r>
            <a:endParaRPr lang="es-ES" sz="2400" dirty="0">
              <a:effectLst>
                <a:outerShdw blurRad="38100" dist="38100" dir="2700000" algn="tl">
                  <a:srgbClr val="000000">
                    <a:alpha val="43137"/>
                  </a:srgbClr>
                </a:outerShdw>
              </a:effectLst>
            </a:endParaRPr>
          </a:p>
        </p:txBody>
      </p:sp>
      <p:sp>
        <p:nvSpPr>
          <p:cNvPr id="18" name="17 Decisión"/>
          <p:cNvSpPr/>
          <p:nvPr/>
        </p:nvSpPr>
        <p:spPr>
          <a:xfrm rot="20832848">
            <a:off x="756899" y="3546436"/>
            <a:ext cx="4550357" cy="1255410"/>
          </a:xfrm>
          <a:prstGeom prst="flowChartDecision">
            <a:avLst/>
          </a:prstGeom>
          <a:solidFill>
            <a:srgbClr val="7030A0"/>
          </a:solidFill>
          <a:ln>
            <a:solidFill>
              <a:srgbClr val="0070C0"/>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a:solidFill>
                  <a:schemeClr val="bg1"/>
                </a:solidFill>
                <a:effectLst>
                  <a:outerShdw blurRad="38100" dist="38100" dir="2700000" algn="tl">
                    <a:srgbClr val="000000">
                      <a:alpha val="43137"/>
                    </a:srgbClr>
                  </a:outerShdw>
                </a:effectLst>
              </a:rPr>
              <a:t>W</a:t>
            </a:r>
            <a:r>
              <a:rPr lang="en-US" sz="2400" dirty="0" smtClean="0">
                <a:solidFill>
                  <a:schemeClr val="bg1"/>
                </a:solidFill>
                <a:effectLst>
                  <a:outerShdw blurRad="38100" dist="38100" dir="2700000" algn="tl">
                    <a:srgbClr val="000000">
                      <a:alpha val="43137"/>
                    </a:srgbClr>
                  </a:outerShdw>
                </a:effectLst>
              </a:rPr>
              <a:t>ould you have…?</a:t>
            </a:r>
            <a:endParaRPr lang="es-ES" sz="2400" dirty="0">
              <a:solidFill>
                <a:schemeClr val="bg1"/>
              </a:solidFill>
              <a:effectLst>
                <a:outerShdw blurRad="38100" dist="38100" dir="2700000" algn="tl">
                  <a:srgbClr val="000000">
                    <a:alpha val="43137"/>
                  </a:srgbClr>
                </a:outerShdw>
              </a:effectLst>
            </a:endParaRPr>
          </a:p>
        </p:txBody>
      </p:sp>
      <p:sp>
        <p:nvSpPr>
          <p:cNvPr id="19" name="18 CuadroTexto"/>
          <p:cNvSpPr txBox="1"/>
          <p:nvPr/>
        </p:nvSpPr>
        <p:spPr>
          <a:xfrm>
            <a:off x="11509" y="4936032"/>
            <a:ext cx="9148877" cy="461665"/>
          </a:xfrm>
          <a:prstGeom prst="rect">
            <a:avLst/>
          </a:prstGeom>
          <a:solidFill>
            <a:schemeClr val="accent3">
              <a:lumMod val="60000"/>
              <a:lumOff val="40000"/>
            </a:schemeClr>
          </a:solidFill>
          <a:ln>
            <a:solidFill>
              <a:schemeClr val="bg1"/>
            </a:solidFill>
          </a:ln>
        </p:spPr>
        <p:txBody>
          <a:bodyPr wrap="square" rtlCol="0">
            <a:spAutoFit/>
          </a:bodyPr>
          <a:lstStyle/>
          <a:p>
            <a:r>
              <a:rPr lang="en-US" sz="2400" dirty="0" smtClean="0">
                <a:effectLst>
                  <a:outerShdw blurRad="38100" dist="38100" dir="2700000" algn="tl">
                    <a:srgbClr val="000000">
                      <a:alpha val="43137"/>
                    </a:srgbClr>
                  </a:outerShdw>
                </a:effectLst>
              </a:rPr>
              <a:t>3-A friend painted a picture which you thought was awful. </a:t>
            </a:r>
          </a:p>
        </p:txBody>
      </p:sp>
      <p:sp>
        <p:nvSpPr>
          <p:cNvPr id="22" name="21 CuadroTexto"/>
          <p:cNvSpPr txBox="1"/>
          <p:nvPr/>
        </p:nvSpPr>
        <p:spPr>
          <a:xfrm>
            <a:off x="11509" y="5397697"/>
            <a:ext cx="9132491" cy="461665"/>
          </a:xfrm>
          <a:prstGeom prst="rect">
            <a:avLst/>
          </a:prstGeom>
          <a:solidFill>
            <a:srgbClr val="FFFF00"/>
          </a:solidFill>
          <a:ln>
            <a:solidFill>
              <a:schemeClr val="bg1"/>
            </a:solidFill>
          </a:ln>
        </p:spPr>
        <p:txBody>
          <a:bodyPr wrap="square" rtlCol="0">
            <a:spAutoFit/>
          </a:bodyPr>
          <a:lstStyle/>
          <a:p>
            <a:r>
              <a:rPr lang="en-US" sz="2400" dirty="0" smtClean="0">
                <a:effectLst>
                  <a:outerShdw blurRad="38100" dist="38100" dir="2700000" algn="tl">
                    <a:srgbClr val="000000">
                      <a:alpha val="43137"/>
                    </a:srgbClr>
                  </a:outerShdw>
                </a:effectLst>
              </a:rPr>
              <a:t>a. said something nice about it?</a:t>
            </a:r>
            <a:endParaRPr lang="es-ES" sz="2400" dirty="0">
              <a:effectLst>
                <a:outerShdw blurRad="38100" dist="38100" dir="2700000" algn="tl">
                  <a:srgbClr val="000000">
                    <a:alpha val="43137"/>
                  </a:srgbClr>
                </a:outerShdw>
              </a:effectLst>
            </a:endParaRPr>
          </a:p>
        </p:txBody>
      </p:sp>
      <p:sp>
        <p:nvSpPr>
          <p:cNvPr id="24" name="23 CuadroTexto"/>
          <p:cNvSpPr txBox="1"/>
          <p:nvPr/>
        </p:nvSpPr>
        <p:spPr>
          <a:xfrm>
            <a:off x="-16390" y="6343093"/>
            <a:ext cx="9160390" cy="461665"/>
          </a:xfrm>
          <a:prstGeom prst="rect">
            <a:avLst/>
          </a:prstGeom>
          <a:solidFill>
            <a:srgbClr val="00B050"/>
          </a:solidFill>
        </p:spPr>
        <p:txBody>
          <a:bodyPr wrap="square" rtlCol="0">
            <a:spAutoFit/>
          </a:bodyPr>
          <a:lstStyle/>
          <a:p>
            <a:r>
              <a:rPr lang="en-US" sz="2400" dirty="0" smtClean="0">
                <a:effectLst>
                  <a:outerShdw blurRad="38100" dist="38100" dir="2700000" algn="tl">
                    <a:srgbClr val="000000">
                      <a:alpha val="43137"/>
                    </a:srgbClr>
                  </a:outerShdw>
                </a:effectLst>
              </a:rPr>
              <a:t>c. </a:t>
            </a:r>
            <a:r>
              <a:rPr lang="en-US" sz="2400" dirty="0">
                <a:effectLst>
                  <a:outerShdw blurRad="38100" dist="38100" dir="2700000" algn="tl">
                    <a:srgbClr val="000000">
                      <a:alpha val="43137"/>
                    </a:srgbClr>
                  </a:outerShdw>
                </a:effectLst>
              </a:rPr>
              <a:t>s</a:t>
            </a:r>
            <a:r>
              <a:rPr lang="en-US" sz="2400" dirty="0" smtClean="0">
                <a:effectLst>
                  <a:outerShdw blurRad="38100" dist="38100" dir="2700000" algn="tl">
                    <a:srgbClr val="000000">
                      <a:alpha val="43137"/>
                    </a:srgbClr>
                  </a:outerShdw>
                </a:effectLst>
              </a:rPr>
              <a:t>aid nothing? </a:t>
            </a:r>
            <a:endParaRPr lang="es-ES" sz="2400" dirty="0">
              <a:effectLst>
                <a:outerShdw blurRad="38100" dist="38100" dir="2700000" algn="tl">
                  <a:srgbClr val="000000">
                    <a:alpha val="43137"/>
                  </a:srgbClr>
                </a:outerShdw>
              </a:effectLst>
            </a:endParaRPr>
          </a:p>
        </p:txBody>
      </p:sp>
      <p:sp>
        <p:nvSpPr>
          <p:cNvPr id="25" name="24 Decisión"/>
          <p:cNvSpPr/>
          <p:nvPr/>
        </p:nvSpPr>
        <p:spPr>
          <a:xfrm rot="926770">
            <a:off x="5105248" y="5332116"/>
            <a:ext cx="4125989" cy="1462280"/>
          </a:xfrm>
          <a:prstGeom prst="flowChartDecision">
            <a:avLst/>
          </a:prstGeom>
          <a:solidFill>
            <a:schemeClr val="accent1">
              <a:lumMod val="50000"/>
            </a:schemeClr>
          </a:solidFill>
          <a:ln>
            <a:solidFill>
              <a:srgbClr val="0070C0"/>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solidFill>
                  <a:schemeClr val="bg1"/>
                </a:solidFill>
                <a:effectLst>
                  <a:outerShdw blurRad="38100" dist="38100" dir="2700000" algn="tl">
                    <a:srgbClr val="000000">
                      <a:alpha val="43137"/>
                    </a:srgbClr>
                  </a:outerShdw>
                </a:effectLst>
              </a:rPr>
              <a:t>Would you have…?</a:t>
            </a:r>
            <a:endParaRPr lang="es-ES" sz="2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545303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00"/>
                                        <p:tgtEl>
                                          <p:spTgt spid="7"/>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down)">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down)">
                                      <p:cBhvr>
                                        <p:cTn id="38" dur="500"/>
                                        <p:tgtEl>
                                          <p:spTgt spid="9"/>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down)">
                                      <p:cBhvr>
                                        <p:cTn id="41" dur="500"/>
                                        <p:tgtEl>
                                          <p:spTgt spid="16"/>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down)">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down)">
                                      <p:cBhvr>
                                        <p:cTn id="49" dur="500"/>
                                        <p:tgtEl>
                                          <p:spTgt spid="22"/>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wipe(down)">
                                      <p:cBhvr>
                                        <p:cTn id="52" dur="500"/>
                                        <p:tgtEl>
                                          <p:spTgt spid="10"/>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wipe(down)">
                                      <p:cBhvr>
                                        <p:cTn id="5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P spid="10" grpId="0" animBg="1"/>
      <p:bldP spid="15" grpId="0" animBg="1"/>
      <p:bldP spid="16" grpId="0" animBg="1"/>
      <p:bldP spid="17" grpId="0" animBg="1"/>
      <p:bldP spid="18" grpId="0" animBg="1"/>
      <p:bldP spid="19" grpId="0" animBg="1"/>
      <p:bldP spid="22" grpId="0" animBg="1"/>
      <p:bldP spid="24" grpId="0" animBg="1"/>
      <p:bldP spid="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88640"/>
            <a:ext cx="9144000" cy="1008112"/>
          </a:xfrm>
          <a:solidFill>
            <a:schemeClr val="accent2">
              <a:lumMod val="20000"/>
              <a:lumOff val="80000"/>
            </a:schemeClr>
          </a:solidFill>
        </p:spPr>
        <p:txBody>
          <a:bodyPr>
            <a:normAutofit fontScale="90000"/>
          </a:bodyPr>
          <a:lstStyle/>
          <a:p>
            <a:r>
              <a:rPr lang="en-US" sz="3200" b="0" dirty="0" smtClean="0">
                <a:solidFill>
                  <a:schemeClr val="tx1"/>
                </a:solidFill>
              </a:rPr>
              <a:t>Complete the dialogue below with the appropriate conditional clauses:</a:t>
            </a:r>
            <a:endParaRPr lang="es-ES" sz="3200" dirty="0">
              <a:solidFill>
                <a:schemeClr val="tx1"/>
              </a:solidFill>
            </a:endParaRPr>
          </a:p>
        </p:txBody>
      </p:sp>
      <p:sp>
        <p:nvSpPr>
          <p:cNvPr id="3" name="2 CuadroTexto"/>
          <p:cNvSpPr txBox="1"/>
          <p:nvPr/>
        </p:nvSpPr>
        <p:spPr>
          <a:xfrm>
            <a:off x="0" y="1203136"/>
            <a:ext cx="9144000" cy="236988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effectLst>
                  <a:outerShdw blurRad="38100" dist="38100" dir="2700000" algn="tl">
                    <a:srgbClr val="000000">
                      <a:alpha val="43137"/>
                    </a:srgbClr>
                  </a:outerShdw>
                </a:effectLst>
              </a:rPr>
              <a:t>A:So Mark, </a:t>
            </a:r>
            <a:r>
              <a:rPr lang="en-US" sz="2400" b="1" dirty="0" smtClean="0">
                <a:effectLst>
                  <a:outerShdw blurRad="38100" dist="38100" dir="2700000" algn="tl">
                    <a:srgbClr val="000000">
                      <a:alpha val="43137"/>
                    </a:srgbClr>
                  </a:outerShdw>
                </a:effectLst>
              </a:rPr>
              <a:t>did</a:t>
            </a:r>
            <a:r>
              <a:rPr lang="en-US" sz="2400" dirty="0" smtClean="0">
                <a:effectLst>
                  <a:outerShdw blurRad="38100" dist="38100" dir="2700000" algn="tl">
                    <a:srgbClr val="000000">
                      <a:alpha val="43137"/>
                    </a:srgbClr>
                  </a:outerShdw>
                </a:effectLst>
              </a:rPr>
              <a:t> you </a:t>
            </a:r>
            <a:r>
              <a:rPr lang="en-US" sz="2400" b="1" dirty="0" smtClean="0">
                <a:effectLst>
                  <a:outerShdw blurRad="38100" dist="38100" dir="2700000" algn="tl">
                    <a:srgbClr val="000000">
                      <a:alpha val="43137"/>
                    </a:srgbClr>
                  </a:outerShdw>
                </a:effectLst>
              </a:rPr>
              <a:t>pass</a:t>
            </a:r>
            <a:r>
              <a:rPr lang="en-US" sz="2400" dirty="0" smtClean="0">
                <a:effectLst>
                  <a:outerShdw blurRad="38100" dist="38100" dir="2700000" algn="tl">
                    <a:srgbClr val="000000">
                      <a:alpha val="43137"/>
                    </a:srgbClr>
                  </a:outerShdw>
                </a:effectLst>
              </a:rPr>
              <a:t> the exam</a:t>
            </a:r>
            <a:r>
              <a:rPr lang="en-US" sz="2400" dirty="0" smtClean="0">
                <a:effectLst>
                  <a:outerShdw blurRad="38100" dist="38100" dir="2700000" algn="tl">
                    <a:srgbClr val="000000">
                      <a:alpha val="43137"/>
                    </a:srgbClr>
                  </a:outerShdw>
                </a:effectLst>
                <a:sym typeface="Wingdings" pitchFamily="2" charset="2"/>
              </a:rPr>
              <a:t>?</a:t>
            </a:r>
          </a:p>
          <a:p>
            <a:r>
              <a:rPr lang="en-US" sz="2400" dirty="0" smtClean="0">
                <a:effectLst>
                  <a:outerShdw blurRad="38100" dist="38100" dir="2700000" algn="tl">
                    <a:srgbClr val="000000">
                      <a:alpha val="43137"/>
                    </a:srgbClr>
                  </a:outerShdw>
                </a:effectLst>
                <a:sym typeface="Wingdings" pitchFamily="2" charset="2"/>
              </a:rPr>
              <a:t>B:No, I </a:t>
            </a:r>
            <a:r>
              <a:rPr lang="en-US" sz="2400" b="1" dirty="0" smtClean="0">
                <a:effectLst>
                  <a:outerShdw blurRad="38100" dist="38100" dir="2700000" algn="tl">
                    <a:srgbClr val="000000">
                      <a:alpha val="43137"/>
                    </a:srgbClr>
                  </a:outerShdw>
                </a:effectLst>
                <a:sym typeface="Wingdings" pitchFamily="2" charset="2"/>
              </a:rPr>
              <a:t>didn’t</a:t>
            </a:r>
            <a:r>
              <a:rPr lang="en-US" sz="2400" dirty="0" smtClean="0">
                <a:effectLst>
                  <a:outerShdw blurRad="38100" dist="38100" dir="2700000" algn="tl">
                    <a:srgbClr val="000000">
                      <a:alpha val="43137"/>
                    </a:srgbClr>
                  </a:outerShdw>
                </a:effectLst>
                <a:sym typeface="Wingdings" pitchFamily="2" charset="2"/>
              </a:rPr>
              <a:t>. I guess it </a:t>
            </a:r>
            <a:r>
              <a:rPr lang="en-US" sz="2400" b="1" dirty="0" smtClean="0">
                <a:effectLst>
                  <a:outerShdw blurRad="38100" dist="38100" dir="2700000" algn="tl">
                    <a:srgbClr val="000000">
                      <a:alpha val="43137"/>
                    </a:srgbClr>
                  </a:outerShdw>
                </a:effectLst>
                <a:sym typeface="Wingdings" pitchFamily="2" charset="2"/>
              </a:rPr>
              <a:t>was</a:t>
            </a:r>
            <a:r>
              <a:rPr lang="en-US" sz="2400" dirty="0" smtClean="0">
                <a:effectLst>
                  <a:outerShdw blurRad="38100" dist="38100" dir="2700000" algn="tl">
                    <a:srgbClr val="000000">
                      <a:alpha val="43137"/>
                    </a:srgbClr>
                  </a:outerShdw>
                </a:effectLst>
                <a:sym typeface="Wingdings" pitchFamily="2" charset="2"/>
              </a:rPr>
              <a:t> too difficult. </a:t>
            </a:r>
          </a:p>
          <a:p>
            <a:r>
              <a:rPr lang="en-US" sz="2400" dirty="0">
                <a:effectLst>
                  <a:outerShdw blurRad="38100" dist="38100" dir="2700000" algn="tl">
                    <a:srgbClr val="000000">
                      <a:alpha val="43137"/>
                    </a:srgbClr>
                  </a:outerShdw>
                </a:effectLst>
                <a:sym typeface="Wingdings" pitchFamily="2" charset="2"/>
              </a:rPr>
              <a:t> </a:t>
            </a:r>
            <a:r>
              <a:rPr lang="en-US" sz="2400" dirty="0" smtClean="0">
                <a:effectLst>
                  <a:outerShdw blurRad="38100" dist="38100" dir="2700000" algn="tl">
                    <a:srgbClr val="000000">
                      <a:alpha val="43137"/>
                    </a:srgbClr>
                  </a:outerShdw>
                </a:effectLst>
                <a:sym typeface="Wingdings" pitchFamily="2" charset="2"/>
              </a:rPr>
              <a:t>  </a:t>
            </a:r>
            <a:r>
              <a:rPr lang="en-US" sz="2400" b="1" dirty="0" smtClean="0">
                <a:effectLst>
                  <a:outerShdw blurRad="38100" dist="38100" dir="2700000" algn="tl">
                    <a:srgbClr val="000000">
                      <a:alpha val="43137"/>
                    </a:srgbClr>
                  </a:outerShdw>
                </a:effectLst>
                <a:sym typeface="Wingdings" pitchFamily="2" charset="2"/>
              </a:rPr>
              <a:t>If</a:t>
            </a:r>
            <a:r>
              <a:rPr lang="en-US" sz="2400" dirty="0" smtClean="0">
                <a:effectLst>
                  <a:outerShdw blurRad="38100" dist="38100" dir="2700000" algn="tl">
                    <a:srgbClr val="000000">
                      <a:alpha val="43137"/>
                    </a:srgbClr>
                  </a:outerShdw>
                </a:effectLst>
                <a:sym typeface="Wingdings" pitchFamily="2" charset="2"/>
              </a:rPr>
              <a:t> I </a:t>
            </a:r>
            <a:r>
              <a:rPr lang="en-US" sz="2400" dirty="0">
                <a:effectLst>
                  <a:outerShdw blurRad="38100" dist="38100" dir="2700000" algn="tl">
                    <a:srgbClr val="000000">
                      <a:alpha val="43137"/>
                    </a:srgbClr>
                  </a:outerShdw>
                </a:effectLst>
                <a:sym typeface="Wingdings" pitchFamily="2" charset="2"/>
              </a:rPr>
              <a:t> </a:t>
            </a:r>
            <a:r>
              <a:rPr lang="en-US" sz="2400" dirty="0" smtClean="0">
                <a:effectLst>
                  <a:outerShdw blurRad="38100" dist="38100" dir="2700000" algn="tl">
                    <a:srgbClr val="000000">
                      <a:alpha val="43137"/>
                    </a:srgbClr>
                  </a:outerShdw>
                </a:effectLst>
                <a:sym typeface="Wingdings" pitchFamily="2" charset="2"/>
              </a:rPr>
              <a:t> _______    , I </a:t>
            </a:r>
            <a:r>
              <a:rPr lang="en-US" sz="2400" b="1" dirty="0" smtClean="0">
                <a:effectLst>
                  <a:outerShdw blurRad="38100" dist="38100" dir="2700000" algn="tl">
                    <a:srgbClr val="000000">
                      <a:alpha val="43137"/>
                    </a:srgbClr>
                  </a:outerShdw>
                </a:effectLst>
                <a:sym typeface="Wingdings" pitchFamily="2" charset="2"/>
              </a:rPr>
              <a:t>would have passed</a:t>
            </a:r>
            <a:r>
              <a:rPr lang="en-US" sz="2400" dirty="0" smtClean="0">
                <a:effectLst>
                  <a:outerShdw blurRad="38100" dist="38100" dir="2700000" algn="tl">
                    <a:srgbClr val="000000">
                      <a:alpha val="43137"/>
                    </a:srgbClr>
                  </a:outerShdw>
                </a:effectLst>
                <a:sym typeface="Wingdings" pitchFamily="2" charset="2"/>
              </a:rPr>
              <a:t>.</a:t>
            </a:r>
          </a:p>
          <a:p>
            <a:r>
              <a:rPr lang="en-US" sz="2400" dirty="0" smtClean="0">
                <a:effectLst>
                  <a:outerShdw blurRad="38100" dist="38100" dir="2700000" algn="tl">
                    <a:srgbClr val="000000">
                      <a:alpha val="43137"/>
                    </a:srgbClr>
                  </a:outerShdw>
                </a:effectLst>
                <a:sym typeface="Wingdings" pitchFamily="2" charset="2"/>
              </a:rPr>
              <a:t>A:I think you </a:t>
            </a:r>
            <a:r>
              <a:rPr lang="en-US" sz="2400" b="1" dirty="0" smtClean="0">
                <a:effectLst>
                  <a:outerShdw blurRad="38100" dist="38100" dir="2700000" algn="tl">
                    <a:srgbClr val="000000">
                      <a:alpha val="43137"/>
                    </a:srgbClr>
                  </a:outerShdw>
                </a:effectLst>
                <a:sym typeface="Wingdings" pitchFamily="2" charset="2"/>
              </a:rPr>
              <a:t>didn’t study </a:t>
            </a:r>
            <a:r>
              <a:rPr lang="en-US" sz="2400" dirty="0" smtClean="0">
                <a:effectLst>
                  <a:outerShdw blurRad="38100" dist="38100" dir="2700000" algn="tl">
                    <a:srgbClr val="000000">
                      <a:alpha val="43137"/>
                    </a:srgbClr>
                  </a:outerShdw>
                </a:effectLst>
                <a:sym typeface="Wingdings" pitchFamily="2" charset="2"/>
              </a:rPr>
              <a:t>hard. </a:t>
            </a:r>
          </a:p>
          <a:p>
            <a:r>
              <a:rPr lang="en-US" sz="2400" dirty="0">
                <a:effectLst>
                  <a:outerShdw blurRad="38100" dist="38100" dir="2700000" algn="tl">
                    <a:srgbClr val="000000">
                      <a:alpha val="43137"/>
                    </a:srgbClr>
                  </a:outerShdw>
                </a:effectLst>
                <a:sym typeface="Wingdings" pitchFamily="2" charset="2"/>
              </a:rPr>
              <a:t> </a:t>
            </a:r>
            <a:r>
              <a:rPr lang="en-US" sz="2400" dirty="0" smtClean="0">
                <a:effectLst>
                  <a:outerShdw blurRad="38100" dist="38100" dir="2700000" algn="tl">
                    <a:srgbClr val="000000">
                      <a:alpha val="43137"/>
                    </a:srgbClr>
                  </a:outerShdw>
                </a:effectLst>
                <a:sym typeface="Wingdings" pitchFamily="2" charset="2"/>
              </a:rPr>
              <a:t>  If you ______ , you </a:t>
            </a:r>
            <a:r>
              <a:rPr lang="en-US" sz="2400" b="1" dirty="0" smtClean="0">
                <a:effectLst>
                  <a:outerShdw blurRad="38100" dist="38100" dir="2700000" algn="tl">
                    <a:srgbClr val="000000">
                      <a:alpha val="43137"/>
                    </a:srgbClr>
                  </a:outerShdw>
                </a:effectLst>
                <a:sym typeface="Wingdings" pitchFamily="2" charset="2"/>
              </a:rPr>
              <a:t>would do </a:t>
            </a:r>
            <a:r>
              <a:rPr lang="en-US" sz="2400" dirty="0" smtClean="0">
                <a:effectLst>
                  <a:outerShdw blurRad="38100" dist="38100" dir="2700000" algn="tl">
                    <a:srgbClr val="000000">
                      <a:alpha val="43137"/>
                    </a:srgbClr>
                  </a:outerShdw>
                </a:effectLst>
                <a:sym typeface="Wingdings" pitchFamily="2" charset="2"/>
              </a:rPr>
              <a:t>well</a:t>
            </a:r>
            <a:r>
              <a:rPr lang="en-US" sz="2400" dirty="0">
                <a:effectLst>
                  <a:outerShdw blurRad="38100" dist="38100" dir="2700000" algn="tl">
                    <a:srgbClr val="000000">
                      <a:alpha val="43137"/>
                    </a:srgbClr>
                  </a:outerShdw>
                </a:effectLst>
                <a:sym typeface="Wingdings" pitchFamily="2" charset="2"/>
              </a:rPr>
              <a:t>.</a:t>
            </a:r>
            <a:endParaRPr lang="en-US" sz="2400" b="1" dirty="0" smtClean="0">
              <a:effectLst>
                <a:outerShdw blurRad="38100" dist="38100" dir="2700000" algn="tl">
                  <a:srgbClr val="000000">
                    <a:alpha val="43137"/>
                  </a:srgbClr>
                </a:outerShdw>
              </a:effectLst>
              <a:sym typeface="Wingdings" pitchFamily="2" charset="2"/>
            </a:endParaRPr>
          </a:p>
          <a:p>
            <a:r>
              <a:rPr lang="en-US" sz="2800" dirty="0">
                <a:effectLst>
                  <a:outerShdw blurRad="38100" dist="38100" dir="2700000" algn="tl">
                    <a:srgbClr val="000000">
                      <a:alpha val="43137"/>
                    </a:srgbClr>
                  </a:outerShdw>
                </a:effectLst>
                <a:sym typeface="Wingdings" pitchFamily="2" charset="2"/>
              </a:rPr>
              <a:t> </a:t>
            </a:r>
            <a:r>
              <a:rPr lang="en-US" sz="2800" dirty="0" smtClean="0">
                <a:effectLst>
                  <a:outerShdw blurRad="38100" dist="38100" dir="2700000" algn="tl">
                    <a:srgbClr val="000000">
                      <a:alpha val="43137"/>
                    </a:srgbClr>
                  </a:outerShdw>
                </a:effectLst>
                <a:sym typeface="Wingdings" pitchFamily="2" charset="2"/>
              </a:rPr>
              <a:t>   </a:t>
            </a:r>
            <a:endParaRPr lang="es-ES" sz="2800" dirty="0">
              <a:effectLst>
                <a:outerShdw blurRad="38100" dist="38100" dir="2700000" algn="tl">
                  <a:srgbClr val="000000">
                    <a:alpha val="43137"/>
                  </a:srgbClr>
                </a:outerShdw>
              </a:effectLst>
            </a:endParaRPr>
          </a:p>
        </p:txBody>
      </p:sp>
      <p:sp>
        <p:nvSpPr>
          <p:cNvPr id="4" name="3 CuadroTexto"/>
          <p:cNvSpPr txBox="1"/>
          <p:nvPr/>
        </p:nvSpPr>
        <p:spPr>
          <a:xfrm>
            <a:off x="0" y="3622372"/>
            <a:ext cx="9144000" cy="30469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2400" dirty="0" smtClean="0">
                <a:effectLst>
                  <a:outerShdw blurRad="38100" dist="38100" dir="2700000" algn="tl">
                    <a:srgbClr val="000000">
                      <a:alpha val="43137"/>
                    </a:srgbClr>
                  </a:outerShdw>
                </a:effectLst>
              </a:rPr>
              <a:t>B:</a:t>
            </a:r>
            <a:r>
              <a:rPr lang="en-US" sz="2400" b="1" dirty="0" smtClean="0">
                <a:effectLst>
                  <a:outerShdw blurRad="38100" dist="38100" dir="2700000" algn="tl">
                    <a:srgbClr val="000000">
                      <a:alpha val="43137"/>
                    </a:srgbClr>
                  </a:outerShdw>
                </a:effectLst>
              </a:rPr>
              <a:t>Are</a:t>
            </a:r>
            <a:r>
              <a:rPr lang="en-US" sz="2400" dirty="0" smtClean="0">
                <a:effectLst>
                  <a:outerShdw blurRad="38100" dist="38100" dir="2700000" algn="tl">
                    <a:srgbClr val="000000">
                      <a:alpha val="43137"/>
                    </a:srgbClr>
                  </a:outerShdw>
                </a:effectLst>
              </a:rPr>
              <a:t> you </a:t>
            </a:r>
            <a:r>
              <a:rPr lang="en-US" sz="2400" b="1" dirty="0" smtClean="0">
                <a:effectLst>
                  <a:outerShdw blurRad="38100" dist="38100" dir="2700000" algn="tl">
                    <a:srgbClr val="000000">
                      <a:alpha val="43137"/>
                    </a:srgbClr>
                  </a:outerShdw>
                </a:effectLst>
              </a:rPr>
              <a:t>going to </a:t>
            </a:r>
            <a:r>
              <a:rPr lang="en-US" sz="2400" dirty="0" smtClean="0">
                <a:effectLst>
                  <a:outerShdw blurRad="38100" dist="38100" dir="2700000" algn="tl">
                    <a:srgbClr val="000000">
                      <a:alpha val="43137"/>
                    </a:srgbClr>
                  </a:outerShdw>
                </a:effectLst>
              </a:rPr>
              <a:t>the Book </a:t>
            </a:r>
            <a:r>
              <a:rPr lang="en-US" sz="2400" dirty="0">
                <a:effectLst>
                  <a:outerShdw blurRad="38100" dist="38100" dir="2700000" algn="tl">
                    <a:srgbClr val="000000">
                      <a:alpha val="43137"/>
                    </a:srgbClr>
                  </a:outerShdw>
                </a:effectLst>
              </a:rPr>
              <a:t>F</a:t>
            </a:r>
            <a:r>
              <a:rPr lang="en-US" sz="2400" dirty="0" smtClean="0">
                <a:effectLst>
                  <a:outerShdw blurRad="38100" dist="38100" dir="2700000" algn="tl">
                    <a:srgbClr val="000000">
                      <a:alpha val="43137"/>
                    </a:srgbClr>
                  </a:outerShdw>
                </a:effectLst>
              </a:rPr>
              <a:t>air this week end?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the weather </a:t>
            </a:r>
            <a:r>
              <a:rPr lang="en-US" sz="2400" b="1" dirty="0" smtClean="0">
                <a:effectLst>
                  <a:outerShdw blurRad="38100" dist="38100" dir="2700000" algn="tl">
                    <a:srgbClr val="000000">
                      <a:alpha val="43137"/>
                    </a:srgbClr>
                  </a:outerShdw>
                </a:effectLst>
              </a:rPr>
              <a:t>is</a:t>
            </a:r>
            <a:r>
              <a:rPr lang="en-US" sz="2400" dirty="0" smtClean="0">
                <a:effectLst>
                  <a:outerShdw blurRad="38100" dist="38100" dir="2700000" algn="tl">
                    <a:srgbClr val="000000">
                      <a:alpha val="43137"/>
                    </a:srgbClr>
                  </a:outerShdw>
                </a:effectLst>
              </a:rPr>
              <a:t> awful.</a:t>
            </a:r>
          </a:p>
          <a:p>
            <a:r>
              <a:rPr lang="en-US" sz="2400" dirty="0" smtClean="0">
                <a:effectLst>
                  <a:outerShdw blurRad="38100" dist="38100" dir="2700000" algn="tl">
                    <a:srgbClr val="000000">
                      <a:alpha val="43137"/>
                    </a:srgbClr>
                  </a:outerShdw>
                </a:effectLst>
              </a:rPr>
              <a:t>A:</a:t>
            </a:r>
            <a:r>
              <a:rPr lang="en-US" sz="2400" b="1" dirty="0" smtClean="0">
                <a:effectLst>
                  <a:outerShdw blurRad="38100" dist="38100" dir="2700000" algn="tl">
                    <a:srgbClr val="000000">
                      <a:alpha val="43137"/>
                    </a:srgbClr>
                  </a:outerShdw>
                </a:effectLst>
              </a:rPr>
              <a:t>If</a:t>
            </a:r>
            <a:r>
              <a:rPr lang="en-US" sz="2400" dirty="0" smtClean="0">
                <a:effectLst>
                  <a:outerShdw blurRad="38100" dist="38100" dir="2700000" algn="tl">
                    <a:srgbClr val="000000">
                      <a:alpha val="43137"/>
                    </a:srgbClr>
                  </a:outerShdw>
                </a:effectLst>
              </a:rPr>
              <a:t> the weather ______  , I </a:t>
            </a:r>
            <a:r>
              <a:rPr lang="en-US" sz="2400" b="1" dirty="0" smtClean="0">
                <a:effectLst>
                  <a:outerShdw blurRad="38100" dist="38100" dir="2700000" algn="tl">
                    <a:srgbClr val="000000">
                      <a:alpha val="43137"/>
                    </a:srgbClr>
                  </a:outerShdw>
                </a:effectLst>
              </a:rPr>
              <a:t>will go </a:t>
            </a:r>
            <a:r>
              <a:rPr lang="en-US" sz="2400" dirty="0" smtClean="0">
                <a:effectLst>
                  <a:outerShdw blurRad="38100" dist="38100" dir="2700000" algn="tl">
                    <a:srgbClr val="000000">
                      <a:alpha val="43137"/>
                    </a:srgbClr>
                  </a:outerShdw>
                </a:effectLst>
              </a:rPr>
              <a:t>to the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Book Fair.</a:t>
            </a:r>
          </a:p>
          <a:p>
            <a:r>
              <a:rPr lang="en-US" sz="2400" dirty="0" smtClean="0">
                <a:effectLst>
                  <a:outerShdw blurRad="38100" dist="38100" dir="2700000" algn="tl">
                    <a:srgbClr val="000000">
                      <a:alpha val="43137"/>
                    </a:srgbClr>
                  </a:outerShdw>
                </a:effectLst>
              </a:rPr>
              <a:t>B:I just </a:t>
            </a:r>
            <a:r>
              <a:rPr lang="en-US" sz="2400" b="1" dirty="0" smtClean="0">
                <a:effectLst>
                  <a:outerShdw blurRad="38100" dist="38100" dir="2700000" algn="tl">
                    <a:srgbClr val="000000">
                      <a:alpha val="43137"/>
                    </a:srgbClr>
                  </a:outerShdw>
                </a:effectLst>
              </a:rPr>
              <a:t>need to get </a:t>
            </a:r>
            <a:r>
              <a:rPr lang="en-US" sz="2400" dirty="0" smtClean="0">
                <a:effectLst>
                  <a:outerShdw blurRad="38100" dist="38100" dir="2700000" algn="tl">
                    <a:srgbClr val="000000">
                      <a:alpha val="43137"/>
                    </a:srgbClr>
                  </a:outerShdw>
                </a:effectLst>
              </a:rPr>
              <a:t>some money. If I </a:t>
            </a:r>
            <a:r>
              <a:rPr lang="es-ES" sz="2400" u="sng" dirty="0" smtClean="0">
                <a:effectLst>
                  <a:outerShdw blurRad="38100" dist="38100" dir="2700000" algn="tl">
                    <a:srgbClr val="000000">
                      <a:alpha val="43137"/>
                    </a:srgbClr>
                  </a:outerShdw>
                </a:effectLst>
              </a:rPr>
              <a:t>  _________ </a:t>
            </a:r>
            <a:r>
              <a:rPr lang="es-ES" sz="2400" dirty="0" smtClean="0">
                <a:effectLst>
                  <a:outerShdw blurRad="38100" dist="38100" dir="2700000" algn="tl">
                    <a:srgbClr val="000000">
                      <a:alpha val="43137"/>
                    </a:srgbClr>
                  </a:outerShdw>
                </a:effectLst>
              </a:rPr>
              <a:t>,</a:t>
            </a:r>
          </a:p>
          <a:p>
            <a:r>
              <a:rPr lang="es-ES" sz="2400" dirty="0">
                <a:effectLst>
                  <a:outerShdw blurRad="38100" dist="38100" dir="2700000" algn="tl">
                    <a:srgbClr val="000000">
                      <a:alpha val="43137"/>
                    </a:srgbClr>
                  </a:outerShdw>
                </a:effectLst>
              </a:rPr>
              <a:t> </a:t>
            </a:r>
            <a:r>
              <a:rPr lang="es-E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I </a:t>
            </a:r>
            <a:r>
              <a:rPr lang="en-US" sz="2400" b="1" dirty="0" smtClean="0">
                <a:effectLst>
                  <a:outerShdw blurRad="38100" dist="38100" dir="2700000" algn="tl">
                    <a:srgbClr val="000000">
                      <a:alpha val="43137"/>
                    </a:srgbClr>
                  </a:outerShdw>
                </a:effectLst>
              </a:rPr>
              <a:t>can go.</a:t>
            </a:r>
          </a:p>
          <a:p>
            <a:r>
              <a:rPr lang="en-US" sz="2400" dirty="0" smtClean="0">
                <a:effectLst>
                  <a:outerShdw blurRad="38100" dist="38100" dir="2700000" algn="tl">
                    <a:srgbClr val="000000">
                      <a:alpha val="43137"/>
                    </a:srgbClr>
                  </a:outerShdw>
                </a:effectLst>
              </a:rPr>
              <a:t>A:I </a:t>
            </a:r>
            <a:r>
              <a:rPr lang="en-US" sz="2400" b="1" dirty="0" smtClean="0">
                <a:effectLst>
                  <a:outerShdw blurRad="38100" dist="38100" dir="2700000" algn="tl">
                    <a:srgbClr val="000000">
                      <a:alpha val="43137"/>
                    </a:srgbClr>
                  </a:outerShdw>
                </a:effectLst>
              </a:rPr>
              <a:t>need</a:t>
            </a:r>
            <a:r>
              <a:rPr lang="en-US" sz="2400" dirty="0" smtClean="0">
                <a:effectLst>
                  <a:outerShdw blurRad="38100" dist="38100" dir="2700000" algn="tl">
                    <a:srgbClr val="000000">
                      <a:alpha val="43137"/>
                    </a:srgbClr>
                  </a:outerShdw>
                </a:effectLst>
              </a:rPr>
              <a:t> some books for my brother.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If he ____ </a:t>
            </a:r>
            <a:r>
              <a:rPr lang="es-ES" sz="2400" dirty="0" smtClean="0">
                <a:solidFill>
                  <a:schemeClr val="bg1"/>
                </a:solidFill>
                <a:effectLst>
                  <a:outerShdw blurRad="38100" dist="38100" dir="2700000" algn="tl">
                    <a:srgbClr val="000000">
                      <a:alpha val="43137"/>
                    </a:srgbClr>
                  </a:outerShdw>
                </a:effectLst>
              </a:rPr>
              <a:t>more</a:t>
            </a:r>
            <a:r>
              <a:rPr lang="en-US" sz="2400" dirty="0" smtClean="0">
                <a:effectLst>
                  <a:outerShdw blurRad="38100" dist="38100" dir="2700000" algn="tl">
                    <a:srgbClr val="000000">
                      <a:alpha val="43137"/>
                    </a:srgbClr>
                  </a:outerShdw>
                </a:effectLst>
              </a:rPr>
              <a:t>, he </a:t>
            </a:r>
            <a:r>
              <a:rPr lang="en-US" sz="2400" b="1" dirty="0" smtClean="0">
                <a:effectLst>
                  <a:outerShdw blurRad="38100" dist="38100" dir="2700000" algn="tl">
                    <a:srgbClr val="000000">
                      <a:alpha val="43137"/>
                    </a:srgbClr>
                  </a:outerShdw>
                </a:effectLst>
              </a:rPr>
              <a:t>would write </a:t>
            </a:r>
            <a:r>
              <a:rPr lang="en-US" sz="2400" dirty="0" smtClean="0">
                <a:effectLst>
                  <a:outerShdw blurRad="38100" dist="38100" dir="2700000" algn="tl">
                    <a:srgbClr val="000000">
                      <a:alpha val="43137"/>
                    </a:srgbClr>
                  </a:outerShdw>
                </a:effectLst>
              </a:rPr>
              <a:t>better.</a:t>
            </a:r>
            <a:endParaRPr lang="es-ES" sz="2400" dirty="0">
              <a:effectLst>
                <a:outerShdw blurRad="38100" dist="38100" dir="2700000" algn="tl">
                  <a:srgbClr val="000000">
                    <a:alpha val="43137"/>
                  </a:srgbClr>
                </a:outerShdw>
              </a:effectLst>
            </a:endParaRPr>
          </a:p>
        </p:txBody>
      </p:sp>
      <p:sp>
        <p:nvSpPr>
          <p:cNvPr id="5" name="4 CuadroTexto"/>
          <p:cNvSpPr txBox="1"/>
          <p:nvPr/>
        </p:nvSpPr>
        <p:spPr>
          <a:xfrm>
            <a:off x="7524328" y="1177588"/>
            <a:ext cx="1667444" cy="523220"/>
          </a:xfrm>
          <a:prstGeom prst="rect">
            <a:avLst/>
          </a:prstGeom>
          <a:ln>
            <a:solidFill>
              <a:srgbClr val="00B050"/>
            </a:solidFill>
          </a:ln>
          <a:scene3d>
            <a:camera prst="perspectiveContrastingLeftFacing"/>
            <a:lightRig rig="threePt" dir="t"/>
          </a:scene3d>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800" b="1" dirty="0" smtClean="0">
                <a:solidFill>
                  <a:srgbClr val="FF0000"/>
                </a:solidFill>
                <a:effectLst>
                  <a:outerShdw blurRad="38100" dist="38100" dir="2700000" algn="tl">
                    <a:srgbClr val="000000">
                      <a:alpha val="43137"/>
                    </a:srgbClr>
                  </a:outerShdw>
                </a:effectLst>
              </a:rPr>
              <a:t>Team 1</a:t>
            </a:r>
            <a:endParaRPr lang="es-ES" sz="2800" b="1" dirty="0">
              <a:solidFill>
                <a:srgbClr val="FF0000"/>
              </a:solidFill>
              <a:effectLst>
                <a:outerShdw blurRad="38100" dist="38100" dir="2700000" algn="tl">
                  <a:srgbClr val="000000">
                    <a:alpha val="43137"/>
                  </a:srgbClr>
                </a:outerShdw>
              </a:effectLst>
            </a:endParaRPr>
          </a:p>
        </p:txBody>
      </p:sp>
      <p:sp>
        <p:nvSpPr>
          <p:cNvPr id="6" name="5 CuadroTexto"/>
          <p:cNvSpPr txBox="1"/>
          <p:nvPr/>
        </p:nvSpPr>
        <p:spPr>
          <a:xfrm>
            <a:off x="7452320" y="5858108"/>
            <a:ext cx="1683594" cy="523220"/>
          </a:xfrm>
          <a:prstGeom prst="rect">
            <a:avLst/>
          </a:prstGeom>
          <a:ln>
            <a:solidFill>
              <a:schemeClr val="accent2">
                <a:lumMod val="75000"/>
              </a:schemeClr>
            </a:solidFill>
          </a:ln>
          <a:scene3d>
            <a:camera prst="perspectiveHeroicExtremeLeftFacing"/>
            <a:lightRig rig="threePt" dir="t"/>
          </a:scene3d>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800" b="1" dirty="0" smtClean="0">
                <a:solidFill>
                  <a:srgbClr val="FF0000"/>
                </a:solidFill>
                <a:effectLst>
                  <a:outerShdw blurRad="38100" dist="38100" dir="2700000" algn="tl">
                    <a:srgbClr val="000000">
                      <a:alpha val="43137"/>
                    </a:srgbClr>
                  </a:outerShdw>
                </a:effectLst>
              </a:rPr>
              <a:t>Team 2</a:t>
            </a:r>
            <a:endParaRPr lang="es-ES" sz="2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46238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88640"/>
            <a:ext cx="9144000" cy="1008112"/>
          </a:xfrm>
          <a:solidFill>
            <a:schemeClr val="accent2">
              <a:lumMod val="20000"/>
              <a:lumOff val="80000"/>
            </a:schemeClr>
          </a:solidFill>
        </p:spPr>
        <p:txBody>
          <a:bodyPr>
            <a:normAutofit fontScale="90000"/>
          </a:bodyPr>
          <a:lstStyle/>
          <a:p>
            <a:r>
              <a:rPr lang="en-US" sz="3200" b="0" dirty="0" smtClean="0">
                <a:solidFill>
                  <a:schemeClr val="tx1"/>
                </a:solidFill>
              </a:rPr>
              <a:t>Complete the dialogue below with the appropriate conditional clauses:</a:t>
            </a:r>
            <a:endParaRPr lang="es-ES" sz="3200" dirty="0">
              <a:solidFill>
                <a:schemeClr val="tx1"/>
              </a:solidFill>
            </a:endParaRPr>
          </a:p>
        </p:txBody>
      </p:sp>
      <p:sp>
        <p:nvSpPr>
          <p:cNvPr id="3" name="2 CuadroTexto"/>
          <p:cNvSpPr txBox="1"/>
          <p:nvPr/>
        </p:nvSpPr>
        <p:spPr>
          <a:xfrm>
            <a:off x="0" y="1203136"/>
            <a:ext cx="9144000" cy="236988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dirty="0" smtClean="0">
                <a:effectLst>
                  <a:outerShdw blurRad="38100" dist="38100" dir="2700000" algn="tl">
                    <a:srgbClr val="000000">
                      <a:alpha val="43137"/>
                    </a:srgbClr>
                  </a:outerShdw>
                </a:effectLst>
              </a:rPr>
              <a:t>A:So Mark, </a:t>
            </a:r>
            <a:r>
              <a:rPr lang="en-US" sz="2400" b="1" dirty="0" smtClean="0">
                <a:effectLst>
                  <a:outerShdw blurRad="38100" dist="38100" dir="2700000" algn="tl">
                    <a:srgbClr val="000000">
                      <a:alpha val="43137"/>
                    </a:srgbClr>
                  </a:outerShdw>
                </a:effectLst>
              </a:rPr>
              <a:t>did</a:t>
            </a:r>
            <a:r>
              <a:rPr lang="en-US" sz="2400" dirty="0" smtClean="0">
                <a:effectLst>
                  <a:outerShdw blurRad="38100" dist="38100" dir="2700000" algn="tl">
                    <a:srgbClr val="000000">
                      <a:alpha val="43137"/>
                    </a:srgbClr>
                  </a:outerShdw>
                </a:effectLst>
              </a:rPr>
              <a:t> you </a:t>
            </a:r>
            <a:r>
              <a:rPr lang="en-US" sz="2400" b="1" dirty="0" smtClean="0">
                <a:effectLst>
                  <a:outerShdw blurRad="38100" dist="38100" dir="2700000" algn="tl">
                    <a:srgbClr val="000000">
                      <a:alpha val="43137"/>
                    </a:srgbClr>
                  </a:outerShdw>
                </a:effectLst>
              </a:rPr>
              <a:t>pass</a:t>
            </a:r>
            <a:r>
              <a:rPr lang="en-US" sz="2400" dirty="0" smtClean="0">
                <a:effectLst>
                  <a:outerShdw blurRad="38100" dist="38100" dir="2700000" algn="tl">
                    <a:srgbClr val="000000">
                      <a:alpha val="43137"/>
                    </a:srgbClr>
                  </a:outerShdw>
                </a:effectLst>
              </a:rPr>
              <a:t> the exam</a:t>
            </a:r>
            <a:r>
              <a:rPr lang="en-US" sz="2400" dirty="0" smtClean="0">
                <a:effectLst>
                  <a:outerShdw blurRad="38100" dist="38100" dir="2700000" algn="tl">
                    <a:srgbClr val="000000">
                      <a:alpha val="43137"/>
                    </a:srgbClr>
                  </a:outerShdw>
                </a:effectLst>
                <a:sym typeface="Wingdings" pitchFamily="2" charset="2"/>
              </a:rPr>
              <a:t>?</a:t>
            </a:r>
          </a:p>
          <a:p>
            <a:r>
              <a:rPr lang="en-US" sz="2400" dirty="0" smtClean="0">
                <a:effectLst>
                  <a:outerShdw blurRad="38100" dist="38100" dir="2700000" algn="tl">
                    <a:srgbClr val="000000">
                      <a:alpha val="43137"/>
                    </a:srgbClr>
                  </a:outerShdw>
                </a:effectLst>
                <a:sym typeface="Wingdings" pitchFamily="2" charset="2"/>
              </a:rPr>
              <a:t>B:No, I </a:t>
            </a:r>
            <a:r>
              <a:rPr lang="en-US" sz="2400" b="1" dirty="0" smtClean="0">
                <a:effectLst>
                  <a:outerShdw blurRad="38100" dist="38100" dir="2700000" algn="tl">
                    <a:srgbClr val="000000">
                      <a:alpha val="43137"/>
                    </a:srgbClr>
                  </a:outerShdw>
                </a:effectLst>
                <a:sym typeface="Wingdings" pitchFamily="2" charset="2"/>
              </a:rPr>
              <a:t>didn’t</a:t>
            </a:r>
            <a:r>
              <a:rPr lang="en-US" sz="2400" dirty="0" smtClean="0">
                <a:effectLst>
                  <a:outerShdw blurRad="38100" dist="38100" dir="2700000" algn="tl">
                    <a:srgbClr val="000000">
                      <a:alpha val="43137"/>
                    </a:srgbClr>
                  </a:outerShdw>
                </a:effectLst>
                <a:sym typeface="Wingdings" pitchFamily="2" charset="2"/>
              </a:rPr>
              <a:t>. I guess it </a:t>
            </a:r>
            <a:r>
              <a:rPr lang="en-US" sz="2400" b="1" dirty="0" smtClean="0">
                <a:effectLst>
                  <a:outerShdw blurRad="38100" dist="38100" dir="2700000" algn="tl">
                    <a:srgbClr val="000000">
                      <a:alpha val="43137"/>
                    </a:srgbClr>
                  </a:outerShdw>
                </a:effectLst>
                <a:sym typeface="Wingdings" pitchFamily="2" charset="2"/>
              </a:rPr>
              <a:t>was</a:t>
            </a:r>
            <a:r>
              <a:rPr lang="en-US" sz="2400" dirty="0" smtClean="0">
                <a:effectLst>
                  <a:outerShdw blurRad="38100" dist="38100" dir="2700000" algn="tl">
                    <a:srgbClr val="000000">
                      <a:alpha val="43137"/>
                    </a:srgbClr>
                  </a:outerShdw>
                </a:effectLst>
                <a:sym typeface="Wingdings" pitchFamily="2" charset="2"/>
              </a:rPr>
              <a:t> too difficult. </a:t>
            </a:r>
          </a:p>
          <a:p>
            <a:r>
              <a:rPr lang="en-US" sz="2400" dirty="0">
                <a:effectLst>
                  <a:outerShdw blurRad="38100" dist="38100" dir="2700000" algn="tl">
                    <a:srgbClr val="000000">
                      <a:alpha val="43137"/>
                    </a:srgbClr>
                  </a:outerShdw>
                </a:effectLst>
                <a:sym typeface="Wingdings" pitchFamily="2" charset="2"/>
              </a:rPr>
              <a:t> </a:t>
            </a:r>
            <a:r>
              <a:rPr lang="en-US" sz="2400" dirty="0" smtClean="0">
                <a:effectLst>
                  <a:outerShdw blurRad="38100" dist="38100" dir="2700000" algn="tl">
                    <a:srgbClr val="000000">
                      <a:alpha val="43137"/>
                    </a:srgbClr>
                  </a:outerShdw>
                </a:effectLst>
                <a:sym typeface="Wingdings" pitchFamily="2" charset="2"/>
              </a:rPr>
              <a:t>  </a:t>
            </a:r>
            <a:r>
              <a:rPr lang="en-US" sz="2400" b="1" dirty="0" smtClean="0">
                <a:effectLst>
                  <a:outerShdw blurRad="38100" dist="38100" dir="2700000" algn="tl">
                    <a:srgbClr val="000000">
                      <a:alpha val="43137"/>
                    </a:srgbClr>
                  </a:outerShdw>
                </a:effectLst>
                <a:sym typeface="Wingdings" pitchFamily="2" charset="2"/>
              </a:rPr>
              <a:t>If</a:t>
            </a:r>
            <a:r>
              <a:rPr lang="en-US" sz="2400" dirty="0" smtClean="0">
                <a:effectLst>
                  <a:outerShdw blurRad="38100" dist="38100" dir="2700000" algn="tl">
                    <a:srgbClr val="000000">
                      <a:alpha val="43137"/>
                    </a:srgbClr>
                  </a:outerShdw>
                </a:effectLst>
                <a:sym typeface="Wingdings" pitchFamily="2" charset="2"/>
              </a:rPr>
              <a:t> I </a:t>
            </a:r>
            <a:r>
              <a:rPr lang="en-US" sz="2400" dirty="0">
                <a:effectLst>
                  <a:outerShdw blurRad="38100" dist="38100" dir="2700000" algn="tl">
                    <a:srgbClr val="000000">
                      <a:alpha val="43137"/>
                    </a:srgbClr>
                  </a:outerShdw>
                </a:effectLst>
                <a:sym typeface="Wingdings" pitchFamily="2" charset="2"/>
              </a:rPr>
              <a:t> </a:t>
            </a:r>
            <a:r>
              <a:rPr lang="en-US" sz="2400" dirty="0" smtClean="0">
                <a:effectLst>
                  <a:outerShdw blurRad="38100" dist="38100" dir="2700000" algn="tl">
                    <a:srgbClr val="000000">
                      <a:alpha val="43137"/>
                    </a:srgbClr>
                  </a:outerShdw>
                </a:effectLst>
                <a:sym typeface="Wingdings" pitchFamily="2" charset="2"/>
              </a:rPr>
              <a:t> _______    , I </a:t>
            </a:r>
            <a:r>
              <a:rPr lang="en-US" sz="2400" b="1" dirty="0" smtClean="0">
                <a:effectLst>
                  <a:outerShdw blurRad="38100" dist="38100" dir="2700000" algn="tl">
                    <a:srgbClr val="000000">
                      <a:alpha val="43137"/>
                    </a:srgbClr>
                  </a:outerShdw>
                </a:effectLst>
                <a:sym typeface="Wingdings" pitchFamily="2" charset="2"/>
              </a:rPr>
              <a:t>would have passed</a:t>
            </a:r>
            <a:r>
              <a:rPr lang="en-US" sz="2400" dirty="0" smtClean="0">
                <a:effectLst>
                  <a:outerShdw blurRad="38100" dist="38100" dir="2700000" algn="tl">
                    <a:srgbClr val="000000">
                      <a:alpha val="43137"/>
                    </a:srgbClr>
                  </a:outerShdw>
                </a:effectLst>
                <a:sym typeface="Wingdings" pitchFamily="2" charset="2"/>
              </a:rPr>
              <a:t>.</a:t>
            </a:r>
          </a:p>
          <a:p>
            <a:r>
              <a:rPr lang="en-US" sz="2400" dirty="0" smtClean="0">
                <a:effectLst>
                  <a:outerShdw blurRad="38100" dist="38100" dir="2700000" algn="tl">
                    <a:srgbClr val="000000">
                      <a:alpha val="43137"/>
                    </a:srgbClr>
                  </a:outerShdw>
                </a:effectLst>
                <a:sym typeface="Wingdings" pitchFamily="2" charset="2"/>
              </a:rPr>
              <a:t>A:I think you </a:t>
            </a:r>
            <a:r>
              <a:rPr lang="en-US" sz="2400" b="1" dirty="0" smtClean="0">
                <a:effectLst>
                  <a:outerShdw blurRad="38100" dist="38100" dir="2700000" algn="tl">
                    <a:srgbClr val="000000">
                      <a:alpha val="43137"/>
                    </a:srgbClr>
                  </a:outerShdw>
                </a:effectLst>
                <a:sym typeface="Wingdings" pitchFamily="2" charset="2"/>
              </a:rPr>
              <a:t>didn’t study </a:t>
            </a:r>
            <a:r>
              <a:rPr lang="en-US" sz="2400" dirty="0" smtClean="0">
                <a:effectLst>
                  <a:outerShdw blurRad="38100" dist="38100" dir="2700000" algn="tl">
                    <a:srgbClr val="000000">
                      <a:alpha val="43137"/>
                    </a:srgbClr>
                  </a:outerShdw>
                </a:effectLst>
                <a:sym typeface="Wingdings" pitchFamily="2" charset="2"/>
              </a:rPr>
              <a:t>hard. </a:t>
            </a:r>
          </a:p>
          <a:p>
            <a:r>
              <a:rPr lang="en-US" sz="2400" dirty="0">
                <a:effectLst>
                  <a:outerShdw blurRad="38100" dist="38100" dir="2700000" algn="tl">
                    <a:srgbClr val="000000">
                      <a:alpha val="43137"/>
                    </a:srgbClr>
                  </a:outerShdw>
                </a:effectLst>
                <a:sym typeface="Wingdings" pitchFamily="2" charset="2"/>
              </a:rPr>
              <a:t> </a:t>
            </a:r>
            <a:r>
              <a:rPr lang="en-US" sz="2400" dirty="0" smtClean="0">
                <a:effectLst>
                  <a:outerShdw blurRad="38100" dist="38100" dir="2700000" algn="tl">
                    <a:srgbClr val="000000">
                      <a:alpha val="43137"/>
                    </a:srgbClr>
                  </a:outerShdw>
                </a:effectLst>
                <a:sym typeface="Wingdings" pitchFamily="2" charset="2"/>
              </a:rPr>
              <a:t>  If you ______ , you </a:t>
            </a:r>
            <a:r>
              <a:rPr lang="en-US" sz="2400" b="1" dirty="0" smtClean="0">
                <a:effectLst>
                  <a:outerShdw blurRad="38100" dist="38100" dir="2700000" algn="tl">
                    <a:srgbClr val="000000">
                      <a:alpha val="43137"/>
                    </a:srgbClr>
                  </a:outerShdw>
                </a:effectLst>
                <a:sym typeface="Wingdings" pitchFamily="2" charset="2"/>
              </a:rPr>
              <a:t>would do </a:t>
            </a:r>
            <a:r>
              <a:rPr lang="en-US" sz="2400" dirty="0" smtClean="0">
                <a:effectLst>
                  <a:outerShdw blurRad="38100" dist="38100" dir="2700000" algn="tl">
                    <a:srgbClr val="000000">
                      <a:alpha val="43137"/>
                    </a:srgbClr>
                  </a:outerShdw>
                </a:effectLst>
                <a:sym typeface="Wingdings" pitchFamily="2" charset="2"/>
              </a:rPr>
              <a:t>well</a:t>
            </a:r>
            <a:r>
              <a:rPr lang="en-US" sz="2400" dirty="0">
                <a:effectLst>
                  <a:outerShdw blurRad="38100" dist="38100" dir="2700000" algn="tl">
                    <a:srgbClr val="000000">
                      <a:alpha val="43137"/>
                    </a:srgbClr>
                  </a:outerShdw>
                </a:effectLst>
                <a:sym typeface="Wingdings" pitchFamily="2" charset="2"/>
              </a:rPr>
              <a:t>.</a:t>
            </a:r>
            <a:endParaRPr lang="en-US" sz="2400" b="1" dirty="0" smtClean="0">
              <a:effectLst>
                <a:outerShdw blurRad="38100" dist="38100" dir="2700000" algn="tl">
                  <a:srgbClr val="000000">
                    <a:alpha val="43137"/>
                  </a:srgbClr>
                </a:outerShdw>
              </a:effectLst>
              <a:sym typeface="Wingdings" pitchFamily="2" charset="2"/>
            </a:endParaRPr>
          </a:p>
          <a:p>
            <a:r>
              <a:rPr lang="en-US" sz="2800" dirty="0">
                <a:effectLst>
                  <a:outerShdw blurRad="38100" dist="38100" dir="2700000" algn="tl">
                    <a:srgbClr val="000000">
                      <a:alpha val="43137"/>
                    </a:srgbClr>
                  </a:outerShdw>
                </a:effectLst>
                <a:sym typeface="Wingdings" pitchFamily="2" charset="2"/>
              </a:rPr>
              <a:t> </a:t>
            </a:r>
            <a:r>
              <a:rPr lang="en-US" sz="2800" dirty="0" smtClean="0">
                <a:effectLst>
                  <a:outerShdw blurRad="38100" dist="38100" dir="2700000" algn="tl">
                    <a:srgbClr val="000000">
                      <a:alpha val="43137"/>
                    </a:srgbClr>
                  </a:outerShdw>
                </a:effectLst>
                <a:sym typeface="Wingdings" pitchFamily="2" charset="2"/>
              </a:rPr>
              <a:t>   </a:t>
            </a:r>
            <a:endParaRPr lang="es-ES" sz="2800" dirty="0">
              <a:effectLst>
                <a:outerShdw blurRad="38100" dist="38100" dir="2700000" algn="tl">
                  <a:srgbClr val="000000">
                    <a:alpha val="43137"/>
                  </a:srgbClr>
                </a:outerShdw>
              </a:effectLst>
            </a:endParaRPr>
          </a:p>
        </p:txBody>
      </p:sp>
      <p:sp>
        <p:nvSpPr>
          <p:cNvPr id="4" name="3 CuadroTexto"/>
          <p:cNvSpPr txBox="1"/>
          <p:nvPr/>
        </p:nvSpPr>
        <p:spPr>
          <a:xfrm>
            <a:off x="0" y="3622372"/>
            <a:ext cx="9144000" cy="30469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2400" dirty="0" smtClean="0">
                <a:effectLst>
                  <a:outerShdw blurRad="38100" dist="38100" dir="2700000" algn="tl">
                    <a:srgbClr val="000000">
                      <a:alpha val="43137"/>
                    </a:srgbClr>
                  </a:outerShdw>
                </a:effectLst>
              </a:rPr>
              <a:t>B:</a:t>
            </a:r>
            <a:r>
              <a:rPr lang="en-US" sz="2400" b="1" dirty="0" smtClean="0">
                <a:effectLst>
                  <a:outerShdw blurRad="38100" dist="38100" dir="2700000" algn="tl">
                    <a:srgbClr val="000000">
                      <a:alpha val="43137"/>
                    </a:srgbClr>
                  </a:outerShdw>
                </a:effectLst>
              </a:rPr>
              <a:t>Are</a:t>
            </a:r>
            <a:r>
              <a:rPr lang="en-US" sz="2400" dirty="0" smtClean="0">
                <a:effectLst>
                  <a:outerShdw blurRad="38100" dist="38100" dir="2700000" algn="tl">
                    <a:srgbClr val="000000">
                      <a:alpha val="43137"/>
                    </a:srgbClr>
                  </a:outerShdw>
                </a:effectLst>
              </a:rPr>
              <a:t> you </a:t>
            </a:r>
            <a:r>
              <a:rPr lang="en-US" sz="2400" b="1" dirty="0" smtClean="0">
                <a:effectLst>
                  <a:outerShdw blurRad="38100" dist="38100" dir="2700000" algn="tl">
                    <a:srgbClr val="000000">
                      <a:alpha val="43137"/>
                    </a:srgbClr>
                  </a:outerShdw>
                </a:effectLst>
              </a:rPr>
              <a:t>going to </a:t>
            </a:r>
            <a:r>
              <a:rPr lang="en-US" sz="2400" dirty="0" smtClean="0">
                <a:effectLst>
                  <a:outerShdw blurRad="38100" dist="38100" dir="2700000" algn="tl">
                    <a:srgbClr val="000000">
                      <a:alpha val="43137"/>
                    </a:srgbClr>
                  </a:outerShdw>
                </a:effectLst>
              </a:rPr>
              <a:t>the Book </a:t>
            </a:r>
            <a:r>
              <a:rPr lang="en-US" sz="2400" dirty="0">
                <a:effectLst>
                  <a:outerShdw blurRad="38100" dist="38100" dir="2700000" algn="tl">
                    <a:srgbClr val="000000">
                      <a:alpha val="43137"/>
                    </a:srgbClr>
                  </a:outerShdw>
                </a:effectLst>
              </a:rPr>
              <a:t>F</a:t>
            </a:r>
            <a:r>
              <a:rPr lang="en-US" sz="2400" dirty="0" smtClean="0">
                <a:effectLst>
                  <a:outerShdw blurRad="38100" dist="38100" dir="2700000" algn="tl">
                    <a:srgbClr val="000000">
                      <a:alpha val="43137"/>
                    </a:srgbClr>
                  </a:outerShdw>
                </a:effectLst>
              </a:rPr>
              <a:t>air this week end?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the weather </a:t>
            </a:r>
            <a:r>
              <a:rPr lang="en-US" sz="2400" b="1" dirty="0" smtClean="0">
                <a:effectLst>
                  <a:outerShdw blurRad="38100" dist="38100" dir="2700000" algn="tl">
                    <a:srgbClr val="000000">
                      <a:alpha val="43137"/>
                    </a:srgbClr>
                  </a:outerShdw>
                </a:effectLst>
              </a:rPr>
              <a:t>is</a:t>
            </a:r>
            <a:r>
              <a:rPr lang="en-US" sz="2400" dirty="0" smtClean="0">
                <a:effectLst>
                  <a:outerShdw blurRad="38100" dist="38100" dir="2700000" algn="tl">
                    <a:srgbClr val="000000">
                      <a:alpha val="43137"/>
                    </a:srgbClr>
                  </a:outerShdw>
                </a:effectLst>
              </a:rPr>
              <a:t> awful.</a:t>
            </a:r>
          </a:p>
          <a:p>
            <a:r>
              <a:rPr lang="en-US" sz="2400" dirty="0" smtClean="0">
                <a:effectLst>
                  <a:outerShdw blurRad="38100" dist="38100" dir="2700000" algn="tl">
                    <a:srgbClr val="000000">
                      <a:alpha val="43137"/>
                    </a:srgbClr>
                  </a:outerShdw>
                </a:effectLst>
              </a:rPr>
              <a:t>A:</a:t>
            </a:r>
            <a:r>
              <a:rPr lang="en-US" sz="2400" b="1" dirty="0" smtClean="0">
                <a:effectLst>
                  <a:outerShdw blurRad="38100" dist="38100" dir="2700000" algn="tl">
                    <a:srgbClr val="000000">
                      <a:alpha val="43137"/>
                    </a:srgbClr>
                  </a:outerShdw>
                </a:effectLst>
              </a:rPr>
              <a:t>If</a:t>
            </a:r>
            <a:r>
              <a:rPr lang="en-US" sz="2400" dirty="0" smtClean="0">
                <a:effectLst>
                  <a:outerShdw blurRad="38100" dist="38100" dir="2700000" algn="tl">
                    <a:srgbClr val="000000">
                      <a:alpha val="43137"/>
                    </a:srgbClr>
                  </a:outerShdw>
                </a:effectLst>
              </a:rPr>
              <a:t> the weather ______  , I </a:t>
            </a:r>
            <a:r>
              <a:rPr lang="en-US" sz="2400" b="1" dirty="0" smtClean="0">
                <a:effectLst>
                  <a:outerShdw blurRad="38100" dist="38100" dir="2700000" algn="tl">
                    <a:srgbClr val="000000">
                      <a:alpha val="43137"/>
                    </a:srgbClr>
                  </a:outerShdw>
                </a:effectLst>
              </a:rPr>
              <a:t>will go </a:t>
            </a:r>
            <a:r>
              <a:rPr lang="en-US" sz="2400" dirty="0" smtClean="0">
                <a:effectLst>
                  <a:outerShdw blurRad="38100" dist="38100" dir="2700000" algn="tl">
                    <a:srgbClr val="000000">
                      <a:alpha val="43137"/>
                    </a:srgbClr>
                  </a:outerShdw>
                </a:effectLst>
              </a:rPr>
              <a:t>to the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Book Fair.</a:t>
            </a:r>
          </a:p>
          <a:p>
            <a:r>
              <a:rPr lang="en-US" sz="2400" dirty="0" smtClean="0">
                <a:effectLst>
                  <a:outerShdw blurRad="38100" dist="38100" dir="2700000" algn="tl">
                    <a:srgbClr val="000000">
                      <a:alpha val="43137"/>
                    </a:srgbClr>
                  </a:outerShdw>
                </a:effectLst>
              </a:rPr>
              <a:t>B:I just </a:t>
            </a:r>
            <a:r>
              <a:rPr lang="en-US" sz="2400" b="1" dirty="0" smtClean="0">
                <a:effectLst>
                  <a:outerShdw blurRad="38100" dist="38100" dir="2700000" algn="tl">
                    <a:srgbClr val="000000">
                      <a:alpha val="43137"/>
                    </a:srgbClr>
                  </a:outerShdw>
                </a:effectLst>
              </a:rPr>
              <a:t>need to get </a:t>
            </a:r>
            <a:r>
              <a:rPr lang="en-US" sz="2400" dirty="0" smtClean="0">
                <a:effectLst>
                  <a:outerShdw blurRad="38100" dist="38100" dir="2700000" algn="tl">
                    <a:srgbClr val="000000">
                      <a:alpha val="43137"/>
                    </a:srgbClr>
                  </a:outerShdw>
                </a:effectLst>
              </a:rPr>
              <a:t>some money. If I </a:t>
            </a:r>
            <a:r>
              <a:rPr lang="es-ES" sz="2400" u="sng" dirty="0" smtClean="0">
                <a:effectLst>
                  <a:outerShdw blurRad="38100" dist="38100" dir="2700000" algn="tl">
                    <a:srgbClr val="000000">
                      <a:alpha val="43137"/>
                    </a:srgbClr>
                  </a:outerShdw>
                </a:effectLst>
              </a:rPr>
              <a:t>  _________ </a:t>
            </a:r>
            <a:r>
              <a:rPr lang="es-ES" sz="2400" dirty="0" smtClean="0">
                <a:effectLst>
                  <a:outerShdw blurRad="38100" dist="38100" dir="2700000" algn="tl">
                    <a:srgbClr val="000000">
                      <a:alpha val="43137"/>
                    </a:srgbClr>
                  </a:outerShdw>
                </a:effectLst>
              </a:rPr>
              <a:t>,</a:t>
            </a:r>
          </a:p>
          <a:p>
            <a:r>
              <a:rPr lang="es-ES" sz="2400" dirty="0">
                <a:effectLst>
                  <a:outerShdw blurRad="38100" dist="38100" dir="2700000" algn="tl">
                    <a:srgbClr val="000000">
                      <a:alpha val="43137"/>
                    </a:srgbClr>
                  </a:outerShdw>
                </a:effectLst>
              </a:rPr>
              <a:t> </a:t>
            </a:r>
            <a:r>
              <a:rPr lang="es-E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I </a:t>
            </a:r>
            <a:r>
              <a:rPr lang="en-US" sz="2400" b="1" dirty="0" smtClean="0">
                <a:effectLst>
                  <a:outerShdw blurRad="38100" dist="38100" dir="2700000" algn="tl">
                    <a:srgbClr val="000000">
                      <a:alpha val="43137"/>
                    </a:srgbClr>
                  </a:outerShdw>
                </a:effectLst>
              </a:rPr>
              <a:t>can go.</a:t>
            </a:r>
          </a:p>
          <a:p>
            <a:r>
              <a:rPr lang="en-US" sz="2400" dirty="0" smtClean="0">
                <a:effectLst>
                  <a:outerShdw blurRad="38100" dist="38100" dir="2700000" algn="tl">
                    <a:srgbClr val="000000">
                      <a:alpha val="43137"/>
                    </a:srgbClr>
                  </a:outerShdw>
                </a:effectLst>
              </a:rPr>
              <a:t>A:I </a:t>
            </a:r>
            <a:r>
              <a:rPr lang="en-US" sz="2400" b="1" dirty="0" smtClean="0">
                <a:effectLst>
                  <a:outerShdw blurRad="38100" dist="38100" dir="2700000" algn="tl">
                    <a:srgbClr val="000000">
                      <a:alpha val="43137"/>
                    </a:srgbClr>
                  </a:outerShdw>
                </a:effectLst>
              </a:rPr>
              <a:t>need</a:t>
            </a:r>
            <a:r>
              <a:rPr lang="en-US" sz="2400" dirty="0" smtClean="0">
                <a:effectLst>
                  <a:outerShdw blurRad="38100" dist="38100" dir="2700000" algn="tl">
                    <a:srgbClr val="000000">
                      <a:alpha val="43137"/>
                    </a:srgbClr>
                  </a:outerShdw>
                </a:effectLst>
              </a:rPr>
              <a:t> some books for my brother.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If he ____ </a:t>
            </a:r>
            <a:r>
              <a:rPr lang="es-ES" sz="2400" dirty="0" smtClean="0">
                <a:solidFill>
                  <a:schemeClr val="bg1"/>
                </a:solidFill>
                <a:effectLst>
                  <a:outerShdw blurRad="38100" dist="38100" dir="2700000" algn="tl">
                    <a:srgbClr val="000000">
                      <a:alpha val="43137"/>
                    </a:srgbClr>
                  </a:outerShdw>
                </a:effectLst>
              </a:rPr>
              <a:t>more</a:t>
            </a:r>
            <a:r>
              <a:rPr lang="en-US" sz="2400" dirty="0" smtClean="0">
                <a:effectLst>
                  <a:outerShdw blurRad="38100" dist="38100" dir="2700000" algn="tl">
                    <a:srgbClr val="000000">
                      <a:alpha val="43137"/>
                    </a:srgbClr>
                  </a:outerShdw>
                </a:effectLst>
              </a:rPr>
              <a:t>, he </a:t>
            </a:r>
            <a:r>
              <a:rPr lang="en-US" sz="2400" b="1" dirty="0" smtClean="0">
                <a:effectLst>
                  <a:outerShdw blurRad="38100" dist="38100" dir="2700000" algn="tl">
                    <a:srgbClr val="000000">
                      <a:alpha val="43137"/>
                    </a:srgbClr>
                  </a:outerShdw>
                </a:effectLst>
              </a:rPr>
              <a:t>would write </a:t>
            </a:r>
            <a:r>
              <a:rPr lang="en-US" sz="2400" dirty="0" smtClean="0">
                <a:effectLst>
                  <a:outerShdw blurRad="38100" dist="38100" dir="2700000" algn="tl">
                    <a:srgbClr val="000000">
                      <a:alpha val="43137"/>
                    </a:srgbClr>
                  </a:outerShdw>
                </a:effectLst>
              </a:rPr>
              <a:t>better.</a:t>
            </a:r>
            <a:endParaRPr lang="es-ES" sz="2400" dirty="0">
              <a:effectLst>
                <a:outerShdw blurRad="38100" dist="38100" dir="2700000" algn="tl">
                  <a:srgbClr val="000000">
                    <a:alpha val="43137"/>
                  </a:srgbClr>
                </a:outerShdw>
              </a:effectLst>
            </a:endParaRPr>
          </a:p>
        </p:txBody>
      </p:sp>
      <p:sp>
        <p:nvSpPr>
          <p:cNvPr id="5" name="4 CuadroTexto"/>
          <p:cNvSpPr txBox="1"/>
          <p:nvPr/>
        </p:nvSpPr>
        <p:spPr>
          <a:xfrm>
            <a:off x="7524328" y="1177588"/>
            <a:ext cx="1667444" cy="523220"/>
          </a:xfrm>
          <a:prstGeom prst="rect">
            <a:avLst/>
          </a:prstGeom>
          <a:ln>
            <a:solidFill>
              <a:srgbClr val="00B050"/>
            </a:solidFill>
          </a:ln>
          <a:scene3d>
            <a:camera prst="perspectiveContrastingLeftFacing"/>
            <a:lightRig rig="threePt" dir="t"/>
          </a:scene3d>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800" b="1" dirty="0" smtClean="0">
                <a:solidFill>
                  <a:srgbClr val="FF0000"/>
                </a:solidFill>
                <a:effectLst>
                  <a:outerShdw blurRad="38100" dist="38100" dir="2700000" algn="tl">
                    <a:srgbClr val="000000">
                      <a:alpha val="43137"/>
                    </a:srgbClr>
                  </a:outerShdw>
                </a:effectLst>
              </a:rPr>
              <a:t>Team 1</a:t>
            </a:r>
            <a:endParaRPr lang="es-ES" sz="2800" b="1" dirty="0">
              <a:solidFill>
                <a:srgbClr val="FF0000"/>
              </a:solidFill>
              <a:effectLst>
                <a:outerShdw blurRad="38100" dist="38100" dir="2700000" algn="tl">
                  <a:srgbClr val="000000">
                    <a:alpha val="43137"/>
                  </a:srgbClr>
                </a:outerShdw>
              </a:effectLst>
            </a:endParaRPr>
          </a:p>
        </p:txBody>
      </p:sp>
      <p:sp>
        <p:nvSpPr>
          <p:cNvPr id="6" name="5 CuadroTexto"/>
          <p:cNvSpPr txBox="1"/>
          <p:nvPr/>
        </p:nvSpPr>
        <p:spPr>
          <a:xfrm>
            <a:off x="7452320" y="5858108"/>
            <a:ext cx="1683594" cy="523220"/>
          </a:xfrm>
          <a:prstGeom prst="rect">
            <a:avLst/>
          </a:prstGeom>
          <a:ln>
            <a:solidFill>
              <a:schemeClr val="accent2">
                <a:lumMod val="75000"/>
              </a:schemeClr>
            </a:solidFill>
          </a:ln>
          <a:scene3d>
            <a:camera prst="perspectiveHeroicExtremeLeftFacing"/>
            <a:lightRig rig="threePt" dir="t"/>
          </a:scene3d>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800" b="1" dirty="0" smtClean="0">
                <a:solidFill>
                  <a:srgbClr val="FF0000"/>
                </a:solidFill>
                <a:effectLst>
                  <a:outerShdw blurRad="38100" dist="38100" dir="2700000" algn="tl">
                    <a:srgbClr val="000000">
                      <a:alpha val="43137"/>
                    </a:srgbClr>
                  </a:outerShdw>
                </a:effectLst>
              </a:rPr>
              <a:t>Team 2</a:t>
            </a:r>
            <a:endParaRPr lang="es-ES" sz="2800" b="1" dirty="0">
              <a:solidFill>
                <a:srgbClr val="FF0000"/>
              </a:solidFill>
              <a:effectLst>
                <a:outerShdw blurRad="38100" dist="38100" dir="2700000" algn="tl">
                  <a:srgbClr val="000000">
                    <a:alpha val="43137"/>
                  </a:srgbClr>
                </a:outerShdw>
              </a:effectLst>
            </a:endParaRPr>
          </a:p>
        </p:txBody>
      </p:sp>
      <p:sp>
        <p:nvSpPr>
          <p:cNvPr id="7" name="6 CuadroTexto"/>
          <p:cNvSpPr txBox="1"/>
          <p:nvPr/>
        </p:nvSpPr>
        <p:spPr>
          <a:xfrm>
            <a:off x="919375" y="1916832"/>
            <a:ext cx="2212465" cy="461665"/>
          </a:xfrm>
          <a:prstGeom prst="rect">
            <a:avLst/>
          </a:prstGeom>
          <a:noFill/>
        </p:spPr>
        <p:txBody>
          <a:bodyPr wrap="none" rtlCol="0">
            <a:spAutoFit/>
          </a:bodyPr>
          <a:lstStyle/>
          <a:p>
            <a:r>
              <a:rPr lang="es-ES" sz="2400" b="1" u="sng" dirty="0" smtClean="0">
                <a:solidFill>
                  <a:schemeClr val="bg1"/>
                </a:solidFill>
                <a:effectLst>
                  <a:outerShdw blurRad="38100" dist="38100" dir="2700000" algn="tl">
                    <a:srgbClr val="000000">
                      <a:alpha val="43137"/>
                    </a:srgbClr>
                  </a:outerShdw>
                </a:effectLst>
              </a:rPr>
              <a:t>had studied</a:t>
            </a:r>
            <a:endParaRPr lang="es-ES" sz="2400" b="1" u="sng" dirty="0">
              <a:solidFill>
                <a:schemeClr val="bg1"/>
              </a:solidFill>
              <a:effectLst>
                <a:outerShdw blurRad="38100" dist="38100" dir="2700000" algn="tl">
                  <a:srgbClr val="000000">
                    <a:alpha val="43137"/>
                  </a:srgbClr>
                </a:outerShdw>
              </a:effectLst>
            </a:endParaRPr>
          </a:p>
        </p:txBody>
      </p:sp>
      <p:sp>
        <p:nvSpPr>
          <p:cNvPr id="8" name="7 CuadroTexto"/>
          <p:cNvSpPr txBox="1"/>
          <p:nvPr/>
        </p:nvSpPr>
        <p:spPr>
          <a:xfrm>
            <a:off x="1331640" y="2679303"/>
            <a:ext cx="1467068" cy="461665"/>
          </a:xfrm>
          <a:prstGeom prst="rect">
            <a:avLst/>
          </a:prstGeom>
          <a:noFill/>
        </p:spPr>
        <p:txBody>
          <a:bodyPr wrap="none" rtlCol="0">
            <a:spAutoFit/>
          </a:bodyPr>
          <a:lstStyle/>
          <a:p>
            <a:r>
              <a:rPr lang="es-ES" sz="2400" b="1" u="sng" dirty="0" smtClean="0">
                <a:solidFill>
                  <a:schemeClr val="bg1"/>
                </a:solidFill>
                <a:effectLst>
                  <a:outerShdw blurRad="38100" dist="38100" dir="2700000" algn="tl">
                    <a:srgbClr val="000000">
                      <a:alpha val="43137"/>
                    </a:srgbClr>
                  </a:outerShdw>
                </a:effectLst>
              </a:rPr>
              <a:t>studied</a:t>
            </a:r>
            <a:endParaRPr lang="es-ES" sz="2400" b="1" u="sng" dirty="0">
              <a:solidFill>
                <a:schemeClr val="bg1"/>
              </a:solidFill>
              <a:effectLst>
                <a:outerShdw blurRad="38100" dist="38100" dir="2700000" algn="tl">
                  <a:srgbClr val="000000">
                    <a:alpha val="43137"/>
                  </a:srgbClr>
                </a:outerShdw>
              </a:effectLst>
            </a:endParaRPr>
          </a:p>
        </p:txBody>
      </p:sp>
      <p:sp>
        <p:nvSpPr>
          <p:cNvPr id="9" name="8 CuadroTexto"/>
          <p:cNvSpPr txBox="1"/>
          <p:nvPr/>
        </p:nvSpPr>
        <p:spPr>
          <a:xfrm>
            <a:off x="2627784" y="4365104"/>
            <a:ext cx="1612942" cy="461665"/>
          </a:xfrm>
          <a:prstGeom prst="rect">
            <a:avLst/>
          </a:prstGeom>
          <a:noFill/>
        </p:spPr>
        <p:txBody>
          <a:bodyPr wrap="none" rtlCol="0">
            <a:spAutoFit/>
          </a:bodyPr>
          <a:lstStyle/>
          <a:p>
            <a:r>
              <a:rPr lang="es-ES" sz="2400" b="1" u="sng" dirty="0">
                <a:solidFill>
                  <a:schemeClr val="bg1"/>
                </a:solidFill>
                <a:effectLst>
                  <a:outerShdw blurRad="38100" dist="38100" dir="2700000" algn="tl">
                    <a:srgbClr val="000000">
                      <a:alpha val="43137"/>
                    </a:srgbClr>
                  </a:outerShdw>
                </a:effectLst>
              </a:rPr>
              <a:t>c</a:t>
            </a:r>
            <a:r>
              <a:rPr lang="es-ES" sz="2400" b="1" u="sng" dirty="0" smtClean="0">
                <a:solidFill>
                  <a:schemeClr val="bg1"/>
                </a:solidFill>
                <a:effectLst>
                  <a:outerShdw blurRad="38100" dist="38100" dir="2700000" algn="tl">
                    <a:srgbClr val="000000">
                      <a:alpha val="43137"/>
                    </a:srgbClr>
                  </a:outerShdw>
                </a:effectLst>
              </a:rPr>
              <a:t>hanges</a:t>
            </a:r>
            <a:endParaRPr lang="es-ES" sz="2400" b="1" u="sng" dirty="0">
              <a:solidFill>
                <a:schemeClr val="bg1"/>
              </a:solidFill>
              <a:effectLst>
                <a:outerShdw blurRad="38100" dist="38100" dir="2700000" algn="tl">
                  <a:srgbClr val="000000">
                    <a:alpha val="43137"/>
                  </a:srgbClr>
                </a:outerShdw>
              </a:effectLst>
            </a:endParaRPr>
          </a:p>
        </p:txBody>
      </p:sp>
      <p:sp>
        <p:nvSpPr>
          <p:cNvPr id="11" name="10 CuadroTexto"/>
          <p:cNvSpPr txBox="1"/>
          <p:nvPr/>
        </p:nvSpPr>
        <p:spPr>
          <a:xfrm>
            <a:off x="6033419" y="5085184"/>
            <a:ext cx="2282997" cy="461665"/>
          </a:xfrm>
          <a:prstGeom prst="rect">
            <a:avLst/>
          </a:prstGeom>
          <a:noFill/>
        </p:spPr>
        <p:txBody>
          <a:bodyPr wrap="none" rtlCol="0">
            <a:spAutoFit/>
          </a:bodyPr>
          <a:lstStyle/>
          <a:p>
            <a:r>
              <a:rPr lang="es-ES" sz="2400" b="1" u="sng" dirty="0">
                <a:solidFill>
                  <a:schemeClr val="bg1"/>
                </a:solidFill>
                <a:effectLst>
                  <a:outerShdw blurRad="38100" dist="38100" dir="2700000" algn="tl">
                    <a:srgbClr val="000000">
                      <a:alpha val="43137"/>
                    </a:srgbClr>
                  </a:outerShdw>
                </a:effectLst>
              </a:rPr>
              <a:t>h</a:t>
            </a:r>
            <a:r>
              <a:rPr lang="es-ES" sz="2400" b="1" u="sng" dirty="0" smtClean="0">
                <a:solidFill>
                  <a:schemeClr val="bg1"/>
                </a:solidFill>
                <a:effectLst>
                  <a:outerShdw blurRad="38100" dist="38100" dir="2700000" algn="tl">
                    <a:srgbClr val="000000">
                      <a:alpha val="43137"/>
                    </a:srgbClr>
                  </a:outerShdw>
                </a:effectLst>
              </a:rPr>
              <a:t>ave money</a:t>
            </a:r>
            <a:endParaRPr lang="es-ES" sz="2400" b="1" u="sng" dirty="0">
              <a:solidFill>
                <a:schemeClr val="bg1"/>
              </a:solidFill>
              <a:effectLst>
                <a:outerShdw blurRad="38100" dist="38100" dir="2700000" algn="tl">
                  <a:srgbClr val="000000">
                    <a:alpha val="43137"/>
                  </a:srgbClr>
                </a:outerShdw>
              </a:effectLst>
            </a:endParaRPr>
          </a:p>
        </p:txBody>
      </p:sp>
      <p:sp>
        <p:nvSpPr>
          <p:cNvPr id="12" name="11 CuadroTexto"/>
          <p:cNvSpPr txBox="1"/>
          <p:nvPr/>
        </p:nvSpPr>
        <p:spPr>
          <a:xfrm>
            <a:off x="1127735" y="6165304"/>
            <a:ext cx="962123" cy="461665"/>
          </a:xfrm>
          <a:prstGeom prst="rect">
            <a:avLst/>
          </a:prstGeom>
          <a:noFill/>
        </p:spPr>
        <p:txBody>
          <a:bodyPr wrap="none" rtlCol="0">
            <a:spAutoFit/>
          </a:bodyPr>
          <a:lstStyle/>
          <a:p>
            <a:r>
              <a:rPr lang="es-ES" sz="2400" b="1" u="sng" dirty="0" err="1" smtClean="0">
                <a:solidFill>
                  <a:schemeClr val="bg1"/>
                </a:solidFill>
                <a:effectLst>
                  <a:outerShdw blurRad="38100" dist="38100" dir="2700000" algn="tl">
                    <a:srgbClr val="000000">
                      <a:alpha val="43137"/>
                    </a:srgbClr>
                  </a:outerShdw>
                </a:effectLst>
              </a:rPr>
              <a:t>read</a:t>
            </a:r>
            <a:endParaRPr lang="es-ES" sz="2400" u="sng"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397580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50" fill="hold"/>
                                        <p:tgtEl>
                                          <p:spTgt spid="7"/>
                                        </p:tgtEl>
                                        <p:attrNameLst>
                                          <p:attrName>ppt_x</p:attrName>
                                        </p:attrNameLst>
                                      </p:cBhvr>
                                      <p:tavLst>
                                        <p:tav tm="0">
                                          <p:val>
                                            <p:strVal val="#ppt_x"/>
                                          </p:val>
                                        </p:tav>
                                        <p:tav tm="100000">
                                          <p:val>
                                            <p:strVal val="#ppt_x"/>
                                          </p:val>
                                        </p:tav>
                                      </p:tavLst>
                                    </p:anim>
                                    <p:anim calcmode="lin" valueType="num">
                                      <p:cBhvr additive="base">
                                        <p:cTn id="8" dur="25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250"/>
                                        <p:tgtEl>
                                          <p:spTgt spid="8"/>
                                        </p:tgtEl>
                                      </p:cBhvr>
                                    </p:animEffect>
                                    <p:anim calcmode="lin" valueType="num">
                                      <p:cBhvr>
                                        <p:cTn id="14" dur="250" fill="hold"/>
                                        <p:tgtEl>
                                          <p:spTgt spid="8"/>
                                        </p:tgtEl>
                                        <p:attrNameLst>
                                          <p:attrName>ppt_x</p:attrName>
                                        </p:attrNameLst>
                                      </p:cBhvr>
                                      <p:tavLst>
                                        <p:tav tm="0">
                                          <p:val>
                                            <p:strVal val="#ppt_x"/>
                                          </p:val>
                                        </p:tav>
                                        <p:tav tm="100000">
                                          <p:val>
                                            <p:strVal val="#ppt_x"/>
                                          </p:val>
                                        </p:tav>
                                      </p:tavLst>
                                    </p:anim>
                                    <p:anim calcmode="lin" valueType="num">
                                      <p:cBhvr>
                                        <p:cTn id="15" dur="2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25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250"/>
                                        <p:tgtEl>
                                          <p:spTgt spid="11"/>
                                        </p:tgtEl>
                                      </p:cBhvr>
                                    </p:animEffect>
                                    <p:anim calcmode="lin" valueType="num">
                                      <p:cBhvr>
                                        <p:cTn id="26" dur="250" fill="hold"/>
                                        <p:tgtEl>
                                          <p:spTgt spid="11"/>
                                        </p:tgtEl>
                                        <p:attrNameLst>
                                          <p:attrName>ppt_x</p:attrName>
                                        </p:attrNameLst>
                                      </p:cBhvr>
                                      <p:tavLst>
                                        <p:tav tm="0">
                                          <p:val>
                                            <p:strVal val="#ppt_x"/>
                                          </p:val>
                                        </p:tav>
                                        <p:tav tm="100000">
                                          <p:val>
                                            <p:strVal val="#ppt_x"/>
                                          </p:val>
                                        </p:tav>
                                      </p:tavLst>
                                    </p:anim>
                                    <p:anim calcmode="lin" valueType="num">
                                      <p:cBhvr>
                                        <p:cTn id="27" dur="25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250"/>
                                        <p:tgtEl>
                                          <p:spTgt spid="12"/>
                                        </p:tgtEl>
                                      </p:cBhvr>
                                    </p:animEffect>
                                    <p:anim calcmode="lin" valueType="num">
                                      <p:cBhvr>
                                        <p:cTn id="33" dur="250" fill="hold"/>
                                        <p:tgtEl>
                                          <p:spTgt spid="12"/>
                                        </p:tgtEl>
                                        <p:attrNameLst>
                                          <p:attrName>ppt_x</p:attrName>
                                        </p:attrNameLst>
                                      </p:cBhvr>
                                      <p:tavLst>
                                        <p:tav tm="0">
                                          <p:val>
                                            <p:strVal val="#ppt_x"/>
                                          </p:val>
                                        </p:tav>
                                        <p:tav tm="100000">
                                          <p:val>
                                            <p:strVal val="#ppt_x"/>
                                          </p:val>
                                        </p:tav>
                                      </p:tavLst>
                                    </p:anim>
                                    <p:anim calcmode="lin" valueType="num">
                                      <p:cBhvr>
                                        <p:cTn id="34" dur="2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22928" y="425015"/>
            <a:ext cx="1713367" cy="2298258"/>
          </a:xfrm>
          <a:prstGeom prst="rect">
            <a:avLst/>
          </a:prstGeom>
          <a:solidFill>
            <a:srgbClr val="FFFFFF">
              <a:shade val="85000"/>
            </a:srgbClr>
          </a:solidFill>
          <a:ln w="88900" cap="sq">
            <a:solidFill>
              <a:srgbClr val="FFFF00"/>
            </a:solidFill>
            <a:miter lim="800000"/>
          </a:ln>
          <a:effectLst>
            <a:glow rad="139700">
              <a:schemeClr val="accent1">
                <a:satMod val="175000"/>
                <a:alpha val="40000"/>
              </a:schemeClr>
            </a:glow>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5 Imagen"/>
          <p:cNvPicPr/>
          <p:nvPr/>
        </p:nvPicPr>
        <p:blipFill>
          <a:blip r:embed="rId3">
            <a:extLst>
              <a:ext uri="{28A0092B-C50C-407E-A947-70E740481C1C}">
                <a14:useLocalDpi xmlns:a14="http://schemas.microsoft.com/office/drawing/2010/main" val="0"/>
              </a:ext>
            </a:extLst>
          </a:blip>
          <a:srcRect/>
          <a:stretch>
            <a:fillRect/>
          </a:stretch>
        </p:blipFill>
        <p:spPr bwMode="auto">
          <a:xfrm>
            <a:off x="7425713" y="2636912"/>
            <a:ext cx="1357061" cy="2036964"/>
          </a:xfrm>
          <a:prstGeom prst="rect">
            <a:avLst/>
          </a:prstGeom>
          <a:solidFill>
            <a:srgbClr val="FFFFFF">
              <a:shade val="85000"/>
            </a:srgbClr>
          </a:solidFill>
          <a:ln w="88900" cap="sq">
            <a:solidFill>
              <a:srgbClr val="FFFF00"/>
            </a:solidFill>
            <a:miter lim="800000"/>
          </a:ln>
          <a:effectLst>
            <a:glow rad="139700">
              <a:schemeClr val="accent1">
                <a:satMod val="175000"/>
                <a:alpha val="40000"/>
              </a:schemeClr>
            </a:glow>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6 Imagen"/>
          <p:cNvPicPr/>
          <p:nvPr/>
        </p:nvPicPr>
        <p:blipFill>
          <a:blip r:embed="rId4">
            <a:extLst>
              <a:ext uri="{28A0092B-C50C-407E-A947-70E740481C1C}">
                <a14:useLocalDpi xmlns:a14="http://schemas.microsoft.com/office/drawing/2010/main" val="0"/>
              </a:ext>
            </a:extLst>
          </a:blip>
          <a:srcRect/>
          <a:stretch>
            <a:fillRect/>
          </a:stretch>
        </p:blipFill>
        <p:spPr bwMode="auto">
          <a:xfrm>
            <a:off x="4361575" y="2721586"/>
            <a:ext cx="2018035" cy="2490132"/>
          </a:xfrm>
          <a:prstGeom prst="rect">
            <a:avLst/>
          </a:prstGeom>
          <a:ln>
            <a:solidFill>
              <a:srgbClr val="FFFF00"/>
            </a:solidFill>
          </a:ln>
          <a:effectLst>
            <a:glow rad="228600">
              <a:schemeClr val="accent1">
                <a:satMod val="175000"/>
                <a:alpha val="40000"/>
              </a:schemeClr>
            </a:glow>
            <a:outerShdw blurRad="292100" dist="139700" dir="2700000" algn="tl" rotWithShape="0">
              <a:srgbClr val="333333">
                <a:alpha val="65000"/>
              </a:srgbClr>
            </a:outerShdw>
          </a:effectLst>
        </p:spPr>
      </p:pic>
      <p:sp>
        <p:nvSpPr>
          <p:cNvPr id="8" name="7 CuadroTexto"/>
          <p:cNvSpPr txBox="1"/>
          <p:nvPr/>
        </p:nvSpPr>
        <p:spPr>
          <a:xfrm>
            <a:off x="251980" y="5733256"/>
            <a:ext cx="8568492" cy="830997"/>
          </a:xfrm>
          <a:prstGeom prst="rect">
            <a:avLst/>
          </a:prstGeom>
          <a:solidFill>
            <a:schemeClr val="accent4"/>
          </a:solidFill>
          <a:ln>
            <a:solidFill>
              <a:srgbClr val="FFFF00"/>
            </a:solidFill>
          </a:ln>
        </p:spPr>
        <p:txBody>
          <a:bodyPr wrap="square" rtlCol="0">
            <a:spAutoFit/>
          </a:bodyPr>
          <a:lstStyle/>
          <a:p>
            <a:r>
              <a:rPr lang="es-ES" sz="2400" dirty="0" smtClean="0">
                <a:solidFill>
                  <a:schemeClr val="bg1"/>
                </a:solidFill>
                <a:effectLst>
                  <a:outerShdw blurRad="38100" dist="38100" dir="2700000" algn="tl">
                    <a:srgbClr val="000000">
                      <a:alpha val="43137"/>
                    </a:srgbClr>
                  </a:outerShdw>
                </a:effectLst>
              </a:rPr>
              <a:t>2. If </a:t>
            </a:r>
            <a:r>
              <a:rPr lang="es-ES" sz="2400" dirty="0" err="1" smtClean="0">
                <a:solidFill>
                  <a:schemeClr val="bg1"/>
                </a:solidFill>
                <a:effectLst>
                  <a:outerShdw blurRad="38100" dist="38100" dir="2700000" algn="tl">
                    <a:srgbClr val="000000">
                      <a:alpha val="43137"/>
                    </a:srgbClr>
                  </a:outerShdw>
                </a:effectLst>
              </a:rPr>
              <a:t>these</a:t>
            </a:r>
            <a:r>
              <a:rPr lang="es-ES" sz="2400" dirty="0" smtClean="0">
                <a:solidFill>
                  <a:schemeClr val="bg1"/>
                </a:solidFill>
                <a:effectLst>
                  <a:outerShdw blurRad="38100" dist="38100" dir="2700000" algn="tl">
                    <a:srgbClr val="000000">
                      <a:alpha val="43137"/>
                    </a:srgbClr>
                  </a:outerShdw>
                </a:effectLst>
              </a:rPr>
              <a:t> </a:t>
            </a:r>
            <a:r>
              <a:rPr lang="es-ES" sz="2400" dirty="0" smtClean="0">
                <a:solidFill>
                  <a:schemeClr val="bg1"/>
                </a:solidFill>
                <a:effectLst>
                  <a:outerShdw blurRad="38100" dist="38100" dir="2700000" algn="tl">
                    <a:srgbClr val="000000">
                      <a:alpha val="43137"/>
                    </a:srgbClr>
                  </a:outerShdw>
                </a:effectLst>
              </a:rPr>
              <a:t>situations </a:t>
            </a:r>
            <a:r>
              <a:rPr lang="en-US" sz="2400" b="1" dirty="0" smtClean="0">
                <a:solidFill>
                  <a:schemeClr val="bg1"/>
                </a:solidFill>
                <a:effectLst>
                  <a:outerShdw blurRad="38100" dist="38100" dir="2700000" algn="tl">
                    <a:srgbClr val="000000">
                      <a:alpha val="43137"/>
                    </a:srgbClr>
                  </a:outerShdw>
                </a:effectLst>
              </a:rPr>
              <a:t>happened</a:t>
            </a:r>
            <a:r>
              <a:rPr lang="en-US" sz="2400" dirty="0" smtClean="0">
                <a:solidFill>
                  <a:schemeClr val="bg1"/>
                </a:solidFill>
                <a:effectLst>
                  <a:outerShdw blurRad="38100" dist="38100" dir="2700000" algn="tl">
                    <a:srgbClr val="000000">
                      <a:alpha val="43137"/>
                    </a:srgbClr>
                  </a:outerShdw>
                </a:effectLst>
              </a:rPr>
              <a:t> to you, w</a:t>
            </a:r>
            <a:r>
              <a:rPr lang="es-ES" sz="2400" dirty="0" smtClean="0">
                <a:solidFill>
                  <a:schemeClr val="bg1"/>
                </a:solidFill>
                <a:effectLst>
                  <a:outerShdw blurRad="38100" dist="38100" dir="2700000" algn="tl">
                    <a:srgbClr val="000000">
                      <a:alpha val="43137"/>
                    </a:srgbClr>
                  </a:outerShdw>
                </a:effectLst>
              </a:rPr>
              <a:t>hat </a:t>
            </a:r>
            <a:r>
              <a:rPr lang="es-ES" sz="2400" b="1" dirty="0" smtClean="0">
                <a:solidFill>
                  <a:schemeClr val="bg1"/>
                </a:solidFill>
                <a:effectLst>
                  <a:outerShdw blurRad="38100" dist="38100" dir="2700000" algn="tl">
                    <a:srgbClr val="000000">
                      <a:alpha val="43137"/>
                    </a:srgbClr>
                  </a:outerShdw>
                </a:effectLst>
              </a:rPr>
              <a:t>would</a:t>
            </a:r>
            <a:r>
              <a:rPr lang="es-ES" sz="2400" dirty="0" smtClean="0">
                <a:solidFill>
                  <a:schemeClr val="bg1"/>
                </a:solidFill>
                <a:effectLst>
                  <a:outerShdw blurRad="38100" dist="38100" dir="2700000" algn="tl">
                    <a:srgbClr val="000000">
                      <a:alpha val="43137"/>
                    </a:srgbClr>
                  </a:outerShdw>
                </a:effectLst>
              </a:rPr>
              <a:t> you </a:t>
            </a:r>
            <a:r>
              <a:rPr lang="es-ES" sz="2400" b="1" dirty="0" smtClean="0">
                <a:solidFill>
                  <a:schemeClr val="bg1"/>
                </a:solidFill>
                <a:effectLst>
                  <a:outerShdw blurRad="38100" dist="38100" dir="2700000" algn="tl">
                    <a:srgbClr val="000000">
                      <a:alpha val="43137"/>
                    </a:srgbClr>
                  </a:outerShdw>
                </a:effectLst>
              </a:rPr>
              <a:t>do</a:t>
            </a:r>
            <a:r>
              <a:rPr lang="en-US" sz="2400" dirty="0" smtClean="0">
                <a:solidFill>
                  <a:schemeClr val="bg1"/>
                </a:solidFill>
                <a:effectLst>
                  <a:outerShdw blurRad="38100" dist="38100" dir="2700000" algn="tl">
                    <a:srgbClr val="000000">
                      <a:alpha val="43137"/>
                    </a:srgbClr>
                  </a:outerShdw>
                </a:effectLst>
              </a:rPr>
              <a:t>?</a:t>
            </a:r>
            <a:endParaRPr lang="es-ES" sz="2400" dirty="0">
              <a:solidFill>
                <a:schemeClr val="bg1"/>
              </a:solidFill>
              <a:effectLst>
                <a:outerShdw blurRad="38100" dist="38100" dir="2700000" algn="tl">
                  <a:srgbClr val="000000">
                    <a:alpha val="43137"/>
                  </a:srgbClr>
                </a:outerShdw>
              </a:effectLst>
            </a:endParaRPr>
          </a:p>
        </p:txBody>
      </p:sp>
      <p:sp>
        <p:nvSpPr>
          <p:cNvPr id="12" name="11 CuadroTexto"/>
          <p:cNvSpPr txBox="1"/>
          <p:nvPr/>
        </p:nvSpPr>
        <p:spPr>
          <a:xfrm>
            <a:off x="4283968" y="4318556"/>
            <a:ext cx="404278" cy="461665"/>
          </a:xfrm>
          <a:prstGeom prst="rect">
            <a:avLst/>
          </a:prstGeom>
          <a:solidFill>
            <a:srgbClr val="92D050"/>
          </a:solidFill>
          <a:ln>
            <a:solidFill>
              <a:srgbClr val="FFFF00"/>
            </a:solidFill>
          </a:ln>
        </p:spPr>
        <p:txBody>
          <a:bodyPr wrap="none" rtlCol="0">
            <a:spAutoFit/>
          </a:bodyPr>
          <a:lstStyle/>
          <a:p>
            <a:r>
              <a:rPr lang="en-US" sz="2400" b="1" dirty="0" smtClean="0">
                <a:effectLst>
                  <a:outerShdw blurRad="38100" dist="38100" dir="2700000" algn="tl">
                    <a:srgbClr val="000000">
                      <a:alpha val="43137"/>
                    </a:srgbClr>
                  </a:outerShdw>
                </a:effectLst>
              </a:rPr>
              <a:t>1</a:t>
            </a:r>
            <a:endParaRPr lang="es-ES" sz="2400" b="1" dirty="0">
              <a:effectLst>
                <a:outerShdw blurRad="38100" dist="38100" dir="2700000" algn="tl">
                  <a:srgbClr val="000000">
                    <a:alpha val="43137"/>
                  </a:srgbClr>
                </a:outerShdw>
              </a:effectLst>
            </a:endParaRPr>
          </a:p>
        </p:txBody>
      </p:sp>
      <p:sp>
        <p:nvSpPr>
          <p:cNvPr id="15" name="14 CuadroTexto"/>
          <p:cNvSpPr txBox="1"/>
          <p:nvPr/>
        </p:nvSpPr>
        <p:spPr>
          <a:xfrm>
            <a:off x="8383335" y="3860881"/>
            <a:ext cx="404278" cy="461665"/>
          </a:xfrm>
          <a:prstGeom prst="rect">
            <a:avLst/>
          </a:prstGeom>
          <a:solidFill>
            <a:srgbClr val="FFFF00"/>
          </a:solidFill>
          <a:ln>
            <a:solidFill>
              <a:srgbClr val="FF0000"/>
            </a:solidFill>
          </a:ln>
        </p:spPr>
        <p:txBody>
          <a:bodyPr wrap="none" rtlCol="0">
            <a:spAutoFit/>
          </a:bodyPr>
          <a:lstStyle/>
          <a:p>
            <a:r>
              <a:rPr lang="en-US" sz="2400" b="1" dirty="0" smtClean="0">
                <a:effectLst>
                  <a:outerShdw blurRad="38100" dist="38100" dir="2700000" algn="tl">
                    <a:srgbClr val="000000">
                      <a:alpha val="43137"/>
                    </a:srgbClr>
                  </a:outerShdw>
                </a:effectLst>
              </a:rPr>
              <a:t>2</a:t>
            </a:r>
            <a:endParaRPr lang="es-ES" sz="2400" b="1" dirty="0">
              <a:effectLst>
                <a:outerShdw blurRad="38100" dist="38100" dir="2700000" algn="tl">
                  <a:srgbClr val="000000">
                    <a:alpha val="43137"/>
                  </a:srgbClr>
                </a:outerShdw>
              </a:effectLst>
            </a:endParaRPr>
          </a:p>
        </p:txBody>
      </p:sp>
      <p:sp>
        <p:nvSpPr>
          <p:cNvPr id="17" name="16 Llamada ovalada"/>
          <p:cNvSpPr/>
          <p:nvPr/>
        </p:nvSpPr>
        <p:spPr>
          <a:xfrm rot="20740918">
            <a:off x="7122081" y="642802"/>
            <a:ext cx="1974002" cy="1305781"/>
          </a:xfrm>
          <a:prstGeom prst="wedgeEllipseCallout">
            <a:avLst>
              <a:gd name="adj1" fmla="val -64809"/>
              <a:gd name="adj2" fmla="val -21097"/>
            </a:avLst>
          </a:prstGeom>
          <a:solidFill>
            <a:srgbClr val="10CEC9"/>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effectLst>
                  <a:outerShdw blurRad="38100" dist="38100" dir="2700000" algn="tl">
                    <a:srgbClr val="000000">
                      <a:alpha val="43137"/>
                    </a:srgbClr>
                  </a:outerShdw>
                </a:effectLst>
              </a:rPr>
              <a:t>Oh, oh, oh, oh, oh!!!!</a:t>
            </a:r>
            <a:endParaRPr lang="es-ES" sz="2400" dirty="0">
              <a:effectLst>
                <a:outerShdw blurRad="38100" dist="38100" dir="2700000" algn="tl">
                  <a:srgbClr val="000000">
                    <a:alpha val="43137"/>
                  </a:srgbClr>
                </a:outerShdw>
              </a:effectLst>
            </a:endParaRPr>
          </a:p>
        </p:txBody>
      </p:sp>
      <p:sp>
        <p:nvSpPr>
          <p:cNvPr id="3" name="2 CuadroTexto"/>
          <p:cNvSpPr txBox="1"/>
          <p:nvPr/>
        </p:nvSpPr>
        <p:spPr>
          <a:xfrm>
            <a:off x="5370592" y="-27384"/>
            <a:ext cx="3106478" cy="400110"/>
          </a:xfrm>
          <a:prstGeom prst="rect">
            <a:avLst/>
          </a:prstGeom>
          <a:solidFill>
            <a:srgbClr val="F40A63"/>
          </a:solidFill>
          <a:ln>
            <a:solidFill>
              <a:srgbClr val="FFFF00"/>
            </a:solidFill>
          </a:ln>
        </p:spPr>
        <p:txBody>
          <a:bodyPr wrap="square" rtlCol="0">
            <a:spAutoFit/>
          </a:bodyPr>
          <a:lstStyle/>
          <a:p>
            <a:r>
              <a:rPr lang="en-US" sz="2000" b="1" dirty="0" smtClean="0">
                <a:solidFill>
                  <a:schemeClr val="bg1"/>
                </a:solidFill>
                <a:effectLst>
                  <a:outerShdw blurRad="38100" dist="38100" dir="2700000" algn="tl">
                    <a:srgbClr val="000000">
                      <a:alpha val="43137"/>
                    </a:srgbClr>
                  </a:outerShdw>
                </a:effectLst>
              </a:rPr>
              <a:t>falls down </a:t>
            </a:r>
            <a:r>
              <a:rPr lang="en-US" sz="2000" dirty="0" smtClean="0">
                <a:solidFill>
                  <a:schemeClr val="bg1"/>
                </a:solidFill>
                <a:effectLst>
                  <a:outerShdw blurRad="38100" dist="38100" dir="2700000" algn="tl">
                    <a:srgbClr val="000000">
                      <a:alpha val="43137"/>
                    </a:srgbClr>
                  </a:outerShdw>
                </a:effectLst>
              </a:rPr>
              <a:t>the stair!!!</a:t>
            </a:r>
            <a:endParaRPr lang="es-ES" sz="2000" dirty="0">
              <a:solidFill>
                <a:schemeClr val="bg1"/>
              </a:solidFill>
              <a:effectLst>
                <a:outerShdw blurRad="38100" dist="38100" dir="2700000" algn="tl">
                  <a:srgbClr val="000000">
                    <a:alpha val="43137"/>
                  </a:srgbClr>
                </a:outerShdw>
              </a:effectLst>
            </a:endParaRPr>
          </a:p>
        </p:txBody>
      </p:sp>
      <p:sp>
        <p:nvSpPr>
          <p:cNvPr id="4" name="3 CuadroTexto"/>
          <p:cNvSpPr txBox="1"/>
          <p:nvPr/>
        </p:nvSpPr>
        <p:spPr>
          <a:xfrm>
            <a:off x="6516216" y="4327317"/>
            <a:ext cx="2327881" cy="400110"/>
          </a:xfrm>
          <a:prstGeom prst="rect">
            <a:avLst/>
          </a:prstGeom>
          <a:solidFill>
            <a:srgbClr val="C00000"/>
          </a:solidFill>
          <a:ln>
            <a:solidFill>
              <a:srgbClr val="FFFF00"/>
            </a:solidFill>
          </a:ln>
        </p:spPr>
        <p:txBody>
          <a:bodyPr wrap="none" rtlCol="0">
            <a:spAutoFit/>
          </a:bodyPr>
          <a:lstStyle/>
          <a:p>
            <a:r>
              <a:rPr lang="en-US" sz="2000" b="1" dirty="0" smtClean="0">
                <a:solidFill>
                  <a:srgbClr val="FFFF00"/>
                </a:solidFill>
                <a:effectLst>
                  <a:outerShdw blurRad="38100" dist="38100" dir="2700000" algn="tl">
                    <a:srgbClr val="000000">
                      <a:alpha val="43137"/>
                    </a:srgbClr>
                  </a:outerShdw>
                </a:effectLst>
              </a:rPr>
              <a:t>had</a:t>
            </a:r>
            <a:r>
              <a:rPr lang="en-US" sz="2000" dirty="0" smtClean="0">
                <a:solidFill>
                  <a:srgbClr val="FFFF00"/>
                </a:solidFill>
                <a:effectLst>
                  <a:outerShdw blurRad="38100" dist="38100" dir="2700000" algn="tl">
                    <a:srgbClr val="000000">
                      <a:alpha val="43137"/>
                    </a:srgbClr>
                  </a:outerShdw>
                </a:effectLst>
              </a:rPr>
              <a:t> a toothache</a:t>
            </a:r>
            <a:endParaRPr lang="es-ES" sz="2000" dirty="0">
              <a:solidFill>
                <a:srgbClr val="FFFF00"/>
              </a:solidFill>
              <a:effectLst>
                <a:outerShdw blurRad="38100" dist="38100" dir="2700000" algn="tl">
                  <a:srgbClr val="000000">
                    <a:alpha val="43137"/>
                  </a:srgbClr>
                </a:outerShdw>
              </a:effectLst>
            </a:endParaRPr>
          </a:p>
        </p:txBody>
      </p:sp>
      <p:sp>
        <p:nvSpPr>
          <p:cNvPr id="9" name="8 CuadroTexto"/>
          <p:cNvSpPr txBox="1"/>
          <p:nvPr/>
        </p:nvSpPr>
        <p:spPr>
          <a:xfrm>
            <a:off x="4301073" y="4780221"/>
            <a:ext cx="1855103" cy="400110"/>
          </a:xfrm>
          <a:prstGeom prst="rect">
            <a:avLst/>
          </a:prstGeom>
          <a:solidFill>
            <a:schemeClr val="accent2">
              <a:lumMod val="60000"/>
              <a:lumOff val="40000"/>
            </a:schemeClr>
          </a:solidFill>
          <a:ln>
            <a:solidFill>
              <a:srgbClr val="FFFF00"/>
            </a:solidFill>
          </a:ln>
        </p:spPr>
        <p:txBody>
          <a:bodyPr wrap="square" rtlCol="0">
            <a:spAutoFit/>
          </a:bodyPr>
          <a:lstStyle/>
          <a:p>
            <a:r>
              <a:rPr lang="en-US" sz="2000" b="1" dirty="0" smtClean="0">
                <a:effectLst>
                  <a:outerShdw blurRad="38100" dist="38100" dir="2700000" algn="tl">
                    <a:srgbClr val="000000">
                      <a:alpha val="43137"/>
                    </a:srgbClr>
                  </a:outerShdw>
                </a:effectLst>
              </a:rPr>
              <a:t>felt asleep</a:t>
            </a:r>
            <a:endParaRPr lang="es-ES" sz="2000" b="1" dirty="0">
              <a:effectLst>
                <a:outerShdw blurRad="38100" dist="38100" dir="2700000" algn="tl">
                  <a:srgbClr val="000000">
                    <a:alpha val="43137"/>
                  </a:srgbClr>
                </a:outerShdw>
              </a:effectLst>
            </a:endParaRPr>
          </a:p>
        </p:txBody>
      </p:sp>
      <p:sp>
        <p:nvSpPr>
          <p:cNvPr id="10" name="9 Llamada ovalada"/>
          <p:cNvSpPr/>
          <p:nvPr/>
        </p:nvSpPr>
        <p:spPr>
          <a:xfrm>
            <a:off x="6067063" y="2204864"/>
            <a:ext cx="1183142" cy="1004480"/>
          </a:xfrm>
          <a:prstGeom prst="wedgeEllipseCallout">
            <a:avLst>
              <a:gd name="adj1" fmla="val -104941"/>
              <a:gd name="adj2" fmla="val 35942"/>
            </a:avLst>
          </a:prstGeom>
          <a:solidFill>
            <a:srgbClr val="F40A63"/>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Oh, no!!!</a:t>
            </a:r>
            <a:endParaRPr lang="es-ES" sz="2000" dirty="0"/>
          </a:p>
        </p:txBody>
      </p:sp>
      <p:pic>
        <p:nvPicPr>
          <p:cNvPr id="18" name="17 Imagen"/>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1812" y="201237"/>
            <a:ext cx="1415560" cy="2402686"/>
          </a:xfrm>
          <a:prstGeom prst="rect">
            <a:avLst/>
          </a:prstGeom>
          <a:solidFill>
            <a:srgbClr val="FFFFFF">
              <a:shade val="85000"/>
            </a:srgbClr>
          </a:solidFill>
          <a:ln w="88900" cap="sq">
            <a:solidFill>
              <a:srgbClr val="FFFF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9" name="18 CuadroTexto"/>
          <p:cNvSpPr txBox="1"/>
          <p:nvPr/>
        </p:nvSpPr>
        <p:spPr>
          <a:xfrm>
            <a:off x="282416" y="2142258"/>
            <a:ext cx="1484956" cy="461665"/>
          </a:xfrm>
          <a:prstGeom prst="rect">
            <a:avLst/>
          </a:prstGeom>
          <a:solidFill>
            <a:schemeClr val="accent2">
              <a:lumMod val="40000"/>
              <a:lumOff val="60000"/>
            </a:schemeClr>
          </a:solidFill>
        </p:spPr>
        <p:txBody>
          <a:bodyPr wrap="square" rtlCol="0">
            <a:spAutoFit/>
          </a:bodyPr>
          <a:lstStyle/>
          <a:p>
            <a:r>
              <a:rPr lang="en-US" sz="2400" b="1" dirty="0" smtClean="0">
                <a:solidFill>
                  <a:schemeClr val="bg1"/>
                </a:solidFill>
                <a:effectLst>
                  <a:outerShdw blurRad="38100" dist="38100" dir="2700000" algn="tl">
                    <a:srgbClr val="000000">
                      <a:alpha val="43137"/>
                    </a:srgbClr>
                  </a:outerShdw>
                </a:effectLst>
              </a:rPr>
              <a:t>bitter</a:t>
            </a:r>
            <a:endParaRPr lang="es-ES" sz="2400" b="1" dirty="0">
              <a:solidFill>
                <a:schemeClr val="bg1"/>
              </a:solidFill>
              <a:effectLst>
                <a:outerShdw blurRad="38100" dist="38100" dir="2700000" algn="tl">
                  <a:srgbClr val="000000">
                    <a:alpha val="43137"/>
                  </a:srgbClr>
                </a:outerShdw>
              </a:effectLst>
            </a:endParaRPr>
          </a:p>
        </p:txBody>
      </p:sp>
      <p:sp>
        <p:nvSpPr>
          <p:cNvPr id="20" name="19 CuadroTexto"/>
          <p:cNvSpPr txBox="1"/>
          <p:nvPr/>
        </p:nvSpPr>
        <p:spPr>
          <a:xfrm>
            <a:off x="301122" y="201237"/>
            <a:ext cx="404278" cy="461665"/>
          </a:xfrm>
          <a:prstGeom prst="rect">
            <a:avLst/>
          </a:prstGeom>
          <a:solidFill>
            <a:srgbClr val="0070C0"/>
          </a:solidFill>
          <a:ln>
            <a:solidFill>
              <a:srgbClr val="FFFF00"/>
            </a:solidFill>
          </a:ln>
        </p:spPr>
        <p:txBody>
          <a:bodyPr wrap="none" rtlCol="0">
            <a:spAutoFit/>
          </a:bodyPr>
          <a:lstStyle/>
          <a:p>
            <a:r>
              <a:rPr lang="es-ES" sz="2400" b="1" dirty="0" smtClean="0">
                <a:solidFill>
                  <a:schemeClr val="bg1"/>
                </a:solidFill>
                <a:effectLst>
                  <a:outerShdw blurRad="38100" dist="38100" dir="2700000" algn="tl">
                    <a:srgbClr val="000000">
                      <a:alpha val="43137"/>
                    </a:srgbClr>
                  </a:outerShdw>
                </a:effectLst>
              </a:rPr>
              <a:t>3</a:t>
            </a:r>
            <a:endParaRPr lang="es-ES" sz="2400" b="1" dirty="0">
              <a:solidFill>
                <a:schemeClr val="bg1"/>
              </a:solidFill>
              <a:effectLst>
                <a:outerShdw blurRad="38100" dist="38100" dir="2700000" algn="tl">
                  <a:srgbClr val="000000">
                    <a:alpha val="43137"/>
                  </a:srgbClr>
                </a:outerShdw>
              </a:effectLst>
            </a:endParaRPr>
          </a:p>
        </p:txBody>
      </p:sp>
      <p:sp>
        <p:nvSpPr>
          <p:cNvPr id="21" name="20 Llamada de nube"/>
          <p:cNvSpPr/>
          <p:nvPr/>
        </p:nvSpPr>
        <p:spPr>
          <a:xfrm>
            <a:off x="1750999" y="16244"/>
            <a:ext cx="3167155" cy="1524712"/>
          </a:xfrm>
          <a:prstGeom prst="cloudCallout">
            <a:avLst>
              <a:gd name="adj1" fmla="val -63256"/>
              <a:gd name="adj2" fmla="val -7670"/>
            </a:avLst>
          </a:prstGeom>
          <a:solidFill>
            <a:schemeClr val="accent4"/>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bg1"/>
                </a:solidFill>
                <a:effectLst>
                  <a:outerShdw blurRad="38100" dist="38100" dir="2700000" algn="tl">
                    <a:srgbClr val="000000">
                      <a:alpha val="43137"/>
                    </a:srgbClr>
                  </a:outerShdw>
                </a:effectLst>
              </a:rPr>
              <a:t>If they </a:t>
            </a:r>
            <a:r>
              <a:rPr lang="en-US" sz="2000" b="1" dirty="0" smtClean="0">
                <a:solidFill>
                  <a:schemeClr val="bg1"/>
                </a:solidFill>
                <a:effectLst>
                  <a:outerShdw blurRad="38100" dist="38100" dir="2700000" algn="tl">
                    <a:srgbClr val="000000">
                      <a:alpha val="43137"/>
                    </a:srgbClr>
                  </a:outerShdw>
                </a:effectLst>
              </a:rPr>
              <a:t>asked</a:t>
            </a:r>
            <a:r>
              <a:rPr lang="en-US" sz="2000" dirty="0" smtClean="0">
                <a:solidFill>
                  <a:schemeClr val="bg1"/>
                </a:solidFill>
                <a:effectLst>
                  <a:outerShdw blurRad="38100" dist="38100" dir="2700000" algn="tl">
                    <a:srgbClr val="000000">
                      <a:alpha val="43137"/>
                    </a:srgbClr>
                  </a:outerShdw>
                </a:effectLst>
              </a:rPr>
              <a:t> me </a:t>
            </a:r>
            <a:r>
              <a:rPr lang="en-US" sz="2000" b="1" dirty="0" smtClean="0">
                <a:solidFill>
                  <a:schemeClr val="bg1"/>
                </a:solidFill>
                <a:effectLst>
                  <a:outerShdw blurRad="38100" dist="38100" dir="2700000" algn="tl">
                    <a:srgbClr val="000000">
                      <a:alpha val="43137"/>
                    </a:srgbClr>
                  </a:outerShdw>
                </a:effectLst>
              </a:rPr>
              <a:t>for</a:t>
            </a:r>
            <a:r>
              <a:rPr lang="en-US" sz="2000" dirty="0" smtClean="0">
                <a:solidFill>
                  <a:schemeClr val="bg1"/>
                </a:solidFill>
                <a:effectLst>
                  <a:outerShdw blurRad="38100" dist="38100" dir="2700000" algn="tl">
                    <a:srgbClr val="000000">
                      <a:alpha val="43137"/>
                    </a:srgbClr>
                  </a:outerShdw>
                </a:effectLst>
              </a:rPr>
              <a:t> money again.</a:t>
            </a:r>
            <a:endParaRPr lang="es-ES" sz="2000" dirty="0">
              <a:solidFill>
                <a:schemeClr val="bg1"/>
              </a:solidFill>
              <a:effectLst>
                <a:outerShdw blurRad="38100" dist="38100" dir="2700000" algn="tl">
                  <a:srgbClr val="000000">
                    <a:alpha val="43137"/>
                  </a:srgbClr>
                </a:outerShdw>
              </a:effectLst>
            </a:endParaRPr>
          </a:p>
        </p:txBody>
      </p:sp>
      <p:sp>
        <p:nvSpPr>
          <p:cNvPr id="22" name="21 CuadroTexto"/>
          <p:cNvSpPr txBox="1"/>
          <p:nvPr/>
        </p:nvSpPr>
        <p:spPr>
          <a:xfrm>
            <a:off x="5370592" y="324063"/>
            <a:ext cx="404277" cy="400110"/>
          </a:xfrm>
          <a:prstGeom prst="rect">
            <a:avLst/>
          </a:prstGeom>
          <a:solidFill>
            <a:srgbClr val="7030A0"/>
          </a:solidFill>
          <a:ln>
            <a:solidFill>
              <a:srgbClr val="FFFF00"/>
            </a:solidFill>
          </a:ln>
        </p:spPr>
        <p:txBody>
          <a:bodyPr wrap="square" rtlCol="0">
            <a:spAutoFit/>
          </a:bodyPr>
          <a:lstStyle/>
          <a:p>
            <a:r>
              <a:rPr lang="es-ES" sz="2000" b="1" dirty="0" smtClean="0">
                <a:solidFill>
                  <a:schemeClr val="bg1"/>
                </a:solidFill>
                <a:effectLst>
                  <a:outerShdw blurRad="38100" dist="38100" dir="2700000" algn="tl">
                    <a:srgbClr val="000000">
                      <a:alpha val="43137"/>
                    </a:srgbClr>
                  </a:outerShdw>
                </a:effectLst>
              </a:rPr>
              <a:t>5</a:t>
            </a:r>
            <a:endParaRPr lang="es-ES" sz="2000" b="1" dirty="0">
              <a:solidFill>
                <a:schemeClr val="bg1"/>
              </a:solidFill>
              <a:effectLst>
                <a:outerShdw blurRad="38100" dist="38100" dir="2700000" algn="tl">
                  <a:srgbClr val="000000">
                    <a:alpha val="43137"/>
                  </a:srgbClr>
                </a:outerShdw>
              </a:effectLst>
            </a:endParaRPr>
          </a:p>
        </p:txBody>
      </p:sp>
      <p:pic>
        <p:nvPicPr>
          <p:cNvPr id="23" name="22 Imagen"/>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77303" y="1641857"/>
            <a:ext cx="1421225" cy="2291199"/>
          </a:xfrm>
          <a:prstGeom prst="rect">
            <a:avLst/>
          </a:prstGeom>
          <a:solidFill>
            <a:srgbClr val="FFFFFF">
              <a:shade val="85000"/>
            </a:srgbClr>
          </a:solidFill>
          <a:ln w="88900" cap="sq">
            <a:solidFill>
              <a:srgbClr val="FFFF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4" name="23 CuadroTexto"/>
          <p:cNvSpPr txBox="1"/>
          <p:nvPr/>
        </p:nvSpPr>
        <p:spPr>
          <a:xfrm>
            <a:off x="3089384" y="3471391"/>
            <a:ext cx="1438214" cy="461665"/>
          </a:xfrm>
          <a:prstGeom prst="rect">
            <a:avLst/>
          </a:prstGeom>
          <a:solidFill>
            <a:srgbClr val="FF0000"/>
          </a:solidFill>
        </p:spPr>
        <p:txBody>
          <a:bodyPr wrap="none" rtlCol="0">
            <a:spAutoFit/>
          </a:bodyPr>
          <a:lstStyle/>
          <a:p>
            <a:r>
              <a:rPr lang="en-US" sz="2400" b="1" dirty="0" smtClean="0">
                <a:solidFill>
                  <a:schemeClr val="bg1"/>
                </a:solidFill>
                <a:effectLst>
                  <a:outerShdw blurRad="38100" dist="38100" dir="2700000" algn="tl">
                    <a:srgbClr val="000000">
                      <a:alpha val="43137"/>
                    </a:srgbClr>
                  </a:outerShdw>
                </a:effectLst>
              </a:rPr>
              <a:t>jealous</a:t>
            </a:r>
            <a:endParaRPr lang="es-ES" sz="2400" b="1" dirty="0">
              <a:solidFill>
                <a:schemeClr val="bg1"/>
              </a:solidFill>
              <a:effectLst>
                <a:outerShdw blurRad="38100" dist="38100" dir="2700000" algn="tl">
                  <a:srgbClr val="000000">
                    <a:alpha val="43137"/>
                  </a:srgbClr>
                </a:outerShdw>
              </a:effectLst>
            </a:endParaRPr>
          </a:p>
        </p:txBody>
      </p:sp>
      <p:sp>
        <p:nvSpPr>
          <p:cNvPr id="25" name="24 CuadroTexto"/>
          <p:cNvSpPr txBox="1"/>
          <p:nvPr/>
        </p:nvSpPr>
        <p:spPr>
          <a:xfrm>
            <a:off x="4078927" y="1641857"/>
            <a:ext cx="404278" cy="461665"/>
          </a:xfrm>
          <a:prstGeom prst="rect">
            <a:avLst/>
          </a:prstGeom>
          <a:solidFill>
            <a:srgbClr val="FF0000"/>
          </a:solidFill>
          <a:ln>
            <a:solidFill>
              <a:srgbClr val="FFFF00"/>
            </a:solidFill>
          </a:ln>
        </p:spPr>
        <p:txBody>
          <a:bodyPr wrap="none" rtlCol="0">
            <a:spAutoFit/>
          </a:bodyPr>
          <a:lstStyle/>
          <a:p>
            <a:r>
              <a:rPr lang="es-ES" sz="2400" b="1" dirty="0" smtClean="0">
                <a:solidFill>
                  <a:schemeClr val="bg1"/>
                </a:solidFill>
                <a:effectLst>
                  <a:outerShdw blurRad="38100" dist="38100" dir="2700000" algn="tl">
                    <a:srgbClr val="000000">
                      <a:alpha val="43137"/>
                    </a:srgbClr>
                  </a:outerShdw>
                </a:effectLst>
              </a:rPr>
              <a:t>4</a:t>
            </a:r>
            <a:endParaRPr lang="es-ES" sz="2400" b="1" dirty="0">
              <a:solidFill>
                <a:schemeClr val="bg1"/>
              </a:solidFill>
              <a:effectLst>
                <a:outerShdw blurRad="38100" dist="38100" dir="2700000" algn="tl">
                  <a:srgbClr val="000000">
                    <a:alpha val="43137"/>
                  </a:srgbClr>
                </a:outerShdw>
              </a:effectLst>
            </a:endParaRPr>
          </a:p>
        </p:txBody>
      </p:sp>
      <p:sp>
        <p:nvSpPr>
          <p:cNvPr id="26" name="25 Llamada de nube"/>
          <p:cNvSpPr/>
          <p:nvPr/>
        </p:nvSpPr>
        <p:spPr>
          <a:xfrm rot="21031611">
            <a:off x="11942" y="2468714"/>
            <a:ext cx="3380845" cy="1484275"/>
          </a:xfrm>
          <a:prstGeom prst="cloudCallout">
            <a:avLst>
              <a:gd name="adj1" fmla="val 54393"/>
              <a:gd name="adj2" fmla="val -50368"/>
            </a:avLst>
          </a:prstGeom>
          <a:solidFill>
            <a:schemeClr val="accent5">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tx1"/>
                </a:solidFill>
                <a:effectLst>
                  <a:outerShdw blurRad="38100" dist="38100" dir="2700000" algn="tl">
                    <a:srgbClr val="000000">
                      <a:alpha val="43137"/>
                    </a:srgbClr>
                  </a:outerShdw>
                </a:effectLst>
              </a:rPr>
              <a:t>If she </a:t>
            </a:r>
            <a:r>
              <a:rPr lang="en-US" sz="2000" b="1" dirty="0" smtClean="0">
                <a:solidFill>
                  <a:schemeClr val="tx1"/>
                </a:solidFill>
                <a:effectLst>
                  <a:outerShdw blurRad="38100" dist="38100" dir="2700000" algn="tl">
                    <a:srgbClr val="000000">
                      <a:alpha val="43137"/>
                    </a:srgbClr>
                  </a:outerShdw>
                </a:effectLst>
              </a:rPr>
              <a:t>would</a:t>
            </a:r>
            <a:r>
              <a:rPr lang="en-US" sz="2000" b="1" dirty="0">
                <a:solidFill>
                  <a:schemeClr val="tx1"/>
                </a:solidFill>
                <a:effectLst>
                  <a:outerShdw blurRad="38100" dist="38100" dir="2700000" algn="tl">
                    <a:srgbClr val="000000">
                      <a:alpha val="43137"/>
                    </a:srgbClr>
                  </a:outerShdw>
                </a:effectLst>
              </a:rPr>
              <a:t>n’t</a:t>
            </a:r>
            <a:r>
              <a:rPr lang="en-US" sz="2000" b="1" dirty="0" smtClean="0">
                <a:solidFill>
                  <a:schemeClr val="tx1"/>
                </a:solidFill>
                <a:effectLst>
                  <a:outerShdw blurRad="38100" dist="38100" dir="2700000" algn="tl">
                    <a:srgbClr val="000000">
                      <a:alpha val="43137"/>
                    </a:srgbClr>
                  </a:outerShdw>
                </a:effectLst>
              </a:rPr>
              <a:t> have been</a:t>
            </a:r>
            <a:r>
              <a:rPr lang="en-US" sz="2000" dirty="0" smtClean="0">
                <a:solidFill>
                  <a:schemeClr val="tx1"/>
                </a:solidFill>
                <a:effectLst>
                  <a:outerShdw blurRad="38100" dist="38100" dir="2700000" algn="tl">
                    <a:srgbClr val="000000">
                      <a:alpha val="43137"/>
                    </a:srgbClr>
                  </a:outerShdw>
                </a:effectLst>
              </a:rPr>
              <a:t> late for lunch!</a:t>
            </a:r>
            <a:endParaRPr lang="es-ES" sz="2000" dirty="0">
              <a:solidFill>
                <a:schemeClr val="tx1"/>
              </a:solidFill>
              <a:effectLst>
                <a:outerShdw blurRad="38100" dist="38100" dir="2700000" algn="tl">
                  <a:srgbClr val="000000">
                    <a:alpha val="43137"/>
                  </a:srgbClr>
                </a:outerShdw>
              </a:effectLst>
            </a:endParaRPr>
          </a:p>
        </p:txBody>
      </p:sp>
      <p:sp>
        <p:nvSpPr>
          <p:cNvPr id="27" name="26 CuadroTexto"/>
          <p:cNvSpPr txBox="1"/>
          <p:nvPr/>
        </p:nvSpPr>
        <p:spPr>
          <a:xfrm rot="330274">
            <a:off x="-384758" y="4135909"/>
            <a:ext cx="5791398" cy="1261884"/>
          </a:xfrm>
          <a:prstGeom prst="rect">
            <a:avLst/>
          </a:prstGeom>
          <a:solidFill>
            <a:srgbClr val="002060"/>
          </a:solidFill>
          <a:ln>
            <a:solidFill>
              <a:srgbClr val="FFFF00"/>
            </a:solidFill>
          </a:ln>
          <a:scene3d>
            <a:camera prst="perspectiveContrastingRightFacing"/>
            <a:lightRig rig="threePt" dir="t"/>
          </a:scene3d>
        </p:spPr>
        <p:txBody>
          <a:bodyPr wrap="square" rtlCol="0">
            <a:spAutoFit/>
          </a:bodyPr>
          <a:lstStyle/>
          <a:p>
            <a:r>
              <a:rPr lang="es-ES" sz="2400" dirty="0" smtClean="0">
                <a:solidFill>
                  <a:schemeClr val="bg1"/>
                </a:solidFill>
                <a:effectLst>
                  <a:outerShdw blurRad="38100" dist="38100" dir="2700000" algn="tl">
                    <a:srgbClr val="000000">
                      <a:alpha val="43137"/>
                    </a:srgbClr>
                  </a:outerShdw>
                </a:effectLst>
              </a:rPr>
              <a:t>3. What </a:t>
            </a:r>
            <a:r>
              <a:rPr lang="es-ES" sz="2400" b="1" dirty="0" smtClean="0">
                <a:solidFill>
                  <a:schemeClr val="bg1"/>
                </a:solidFill>
                <a:effectLst>
                  <a:outerShdw blurRad="38100" dist="38100" dir="2700000" algn="tl">
                    <a:srgbClr val="000000">
                      <a:alpha val="43137"/>
                    </a:srgbClr>
                  </a:outerShdw>
                </a:effectLst>
              </a:rPr>
              <a:t>would</a:t>
            </a:r>
            <a:r>
              <a:rPr lang="es-ES" sz="2400" dirty="0" smtClean="0">
                <a:solidFill>
                  <a:schemeClr val="bg1"/>
                </a:solidFill>
                <a:effectLst>
                  <a:outerShdw blurRad="38100" dist="38100" dir="2700000" algn="tl">
                    <a:srgbClr val="000000">
                      <a:alpha val="43137"/>
                    </a:srgbClr>
                  </a:outerShdw>
                </a:effectLst>
              </a:rPr>
              <a:t> you </a:t>
            </a:r>
            <a:r>
              <a:rPr lang="es-ES" sz="2400" b="1" dirty="0" smtClean="0">
                <a:solidFill>
                  <a:schemeClr val="bg1"/>
                </a:solidFill>
                <a:effectLst>
                  <a:outerShdw blurRad="38100" dist="38100" dir="2700000" algn="tl">
                    <a:srgbClr val="000000">
                      <a:alpha val="43137"/>
                    </a:srgbClr>
                  </a:outerShdw>
                </a:effectLst>
              </a:rPr>
              <a:t>have done</a:t>
            </a:r>
            <a:r>
              <a:rPr lang="es-ES" sz="2400" dirty="0" smtClean="0">
                <a:solidFill>
                  <a:schemeClr val="bg1"/>
                </a:solidFill>
                <a:effectLst>
                  <a:outerShdw blurRad="38100" dist="38100" dir="2700000" algn="tl">
                    <a:srgbClr val="000000">
                      <a:alpha val="43137"/>
                    </a:srgbClr>
                  </a:outerShdw>
                </a:effectLst>
              </a:rPr>
              <a:t>, </a:t>
            </a:r>
            <a:r>
              <a:rPr lang="es-ES" sz="2400" dirty="0" err="1" smtClean="0">
                <a:solidFill>
                  <a:schemeClr val="bg1"/>
                </a:solidFill>
                <a:effectLst>
                  <a:outerShdw blurRad="38100" dist="38100" dir="2700000" algn="tl">
                    <a:srgbClr val="000000">
                      <a:alpha val="43137"/>
                    </a:srgbClr>
                  </a:outerShdw>
                </a:effectLst>
              </a:rPr>
              <a:t>if</a:t>
            </a:r>
            <a:r>
              <a:rPr lang="es-ES" sz="2400" dirty="0" smtClean="0">
                <a:solidFill>
                  <a:schemeClr val="bg1"/>
                </a:solidFill>
                <a:effectLst>
                  <a:outerShdw blurRad="38100" dist="38100" dir="2700000" algn="tl">
                    <a:srgbClr val="000000">
                      <a:alpha val="43137"/>
                    </a:srgbClr>
                  </a:outerShdw>
                </a:effectLst>
              </a:rPr>
              <a:t> </a:t>
            </a:r>
            <a:r>
              <a:rPr lang="es-ES" sz="2400" dirty="0" err="1" smtClean="0">
                <a:solidFill>
                  <a:schemeClr val="bg1"/>
                </a:solidFill>
                <a:effectLst>
                  <a:outerShdw blurRad="38100" dist="38100" dir="2700000" algn="tl">
                    <a:srgbClr val="000000">
                      <a:alpha val="43137"/>
                    </a:srgbClr>
                  </a:outerShdw>
                </a:effectLst>
              </a:rPr>
              <a:t>these</a:t>
            </a:r>
            <a:r>
              <a:rPr lang="es-ES" sz="2400" dirty="0" smtClean="0">
                <a:solidFill>
                  <a:schemeClr val="bg1"/>
                </a:solidFill>
                <a:effectLst>
                  <a:outerShdw blurRad="38100" dist="38100" dir="2700000" algn="tl">
                    <a:srgbClr val="000000">
                      <a:alpha val="43137"/>
                    </a:srgbClr>
                  </a:outerShdw>
                </a:effectLst>
              </a:rPr>
              <a:t> </a:t>
            </a:r>
            <a:r>
              <a:rPr lang="es-ES" sz="2400" dirty="0" smtClean="0">
                <a:solidFill>
                  <a:schemeClr val="bg1"/>
                </a:solidFill>
                <a:effectLst>
                  <a:outerShdw blurRad="38100" dist="38100" dir="2700000" algn="tl">
                    <a:srgbClr val="000000">
                      <a:alpha val="43137"/>
                    </a:srgbClr>
                  </a:outerShdw>
                </a:effectLst>
              </a:rPr>
              <a:t>situations </a:t>
            </a:r>
            <a:r>
              <a:rPr lang="es-ES" sz="2400" b="1" dirty="0" smtClean="0">
                <a:solidFill>
                  <a:schemeClr val="bg1"/>
                </a:solidFill>
                <a:effectLst>
                  <a:outerShdw blurRad="38100" dist="38100" dir="2700000" algn="tl">
                    <a:srgbClr val="000000">
                      <a:alpha val="43137"/>
                    </a:srgbClr>
                  </a:outerShdw>
                </a:effectLst>
              </a:rPr>
              <a:t>had </a:t>
            </a:r>
            <a:r>
              <a:rPr lang="en-US" sz="2400" b="1" dirty="0" smtClean="0">
                <a:solidFill>
                  <a:schemeClr val="bg1"/>
                </a:solidFill>
                <a:effectLst>
                  <a:outerShdw blurRad="38100" dist="38100" dir="2700000" algn="tl">
                    <a:srgbClr val="000000">
                      <a:alpha val="43137"/>
                    </a:srgbClr>
                  </a:outerShdw>
                </a:effectLst>
              </a:rPr>
              <a:t>happened </a:t>
            </a:r>
            <a:r>
              <a:rPr lang="en-US" sz="2400" dirty="0" smtClean="0">
                <a:solidFill>
                  <a:schemeClr val="bg1"/>
                </a:solidFill>
                <a:effectLst>
                  <a:outerShdw blurRad="38100" dist="38100" dir="2700000" algn="tl">
                    <a:srgbClr val="000000">
                      <a:alpha val="43137"/>
                    </a:srgbClr>
                  </a:outerShdw>
                </a:effectLst>
              </a:rPr>
              <a:t>to you</a:t>
            </a:r>
            <a:r>
              <a:rPr lang="en-US" sz="2800" dirty="0" smtClean="0">
                <a:solidFill>
                  <a:schemeClr val="bg1"/>
                </a:solidFill>
                <a:effectLst>
                  <a:outerShdw blurRad="38100" dist="38100" dir="2700000" algn="tl">
                    <a:srgbClr val="000000">
                      <a:alpha val="43137"/>
                    </a:srgbClr>
                  </a:outerShdw>
                </a:effectLst>
              </a:rPr>
              <a:t>? </a:t>
            </a:r>
            <a:endParaRPr lang="es-ES" sz="2400" dirty="0">
              <a:solidFill>
                <a:schemeClr val="bg1"/>
              </a:solidFill>
              <a:effectLst>
                <a:outerShdw blurRad="38100" dist="38100" dir="2700000" algn="tl">
                  <a:srgbClr val="000000">
                    <a:alpha val="43137"/>
                  </a:srgbClr>
                </a:outerShdw>
              </a:effectLst>
            </a:endParaRPr>
          </a:p>
        </p:txBody>
      </p:sp>
      <p:sp>
        <p:nvSpPr>
          <p:cNvPr id="13" name="12 CuadroTexto"/>
          <p:cNvSpPr txBox="1"/>
          <p:nvPr/>
        </p:nvSpPr>
        <p:spPr>
          <a:xfrm>
            <a:off x="1331640" y="5210036"/>
            <a:ext cx="7488832" cy="523220"/>
          </a:xfrm>
          <a:prstGeom prst="rect">
            <a:avLst/>
          </a:prstGeom>
          <a:solidFill>
            <a:schemeClr val="accent1">
              <a:lumMod val="60000"/>
              <a:lumOff val="40000"/>
            </a:schemeClr>
          </a:solidFill>
          <a:ln>
            <a:solidFill>
              <a:srgbClr val="FFFF00"/>
            </a:solidFill>
          </a:ln>
        </p:spPr>
        <p:txBody>
          <a:bodyPr wrap="square" rtlCol="0">
            <a:spAutoFit/>
          </a:bodyPr>
          <a:lstStyle/>
          <a:p>
            <a:r>
              <a:rPr lang="en-US" sz="2000" dirty="0" smtClean="0">
                <a:solidFill>
                  <a:srgbClr val="C00000"/>
                </a:solidFill>
                <a:effectLst>
                  <a:outerShdw blurRad="38100" dist="38100" dir="2700000" algn="tl">
                    <a:srgbClr val="000000">
                      <a:alpha val="43137"/>
                    </a:srgbClr>
                  </a:outerShdw>
                </a:effectLst>
              </a:rPr>
              <a:t>1. If these </a:t>
            </a:r>
            <a:r>
              <a:rPr lang="es-ES" sz="2000" dirty="0" smtClean="0">
                <a:solidFill>
                  <a:srgbClr val="C00000"/>
                </a:solidFill>
                <a:effectLst>
                  <a:outerShdw blurRad="38100" dist="38100" dir="2700000" algn="tl">
                    <a:srgbClr val="000000">
                      <a:alpha val="43137"/>
                    </a:srgbClr>
                  </a:outerShdw>
                </a:effectLst>
              </a:rPr>
              <a:t>situations</a:t>
            </a:r>
            <a:r>
              <a:rPr lang="es-ES" sz="2000" dirty="0" smtClean="0">
                <a:solidFill>
                  <a:schemeClr val="bg1"/>
                </a:solidFill>
                <a:effectLst>
                  <a:outerShdw blurRad="38100" dist="38100" dir="2700000" algn="tl">
                    <a:srgbClr val="000000">
                      <a:alpha val="43137"/>
                    </a:srgbClr>
                  </a:outerShdw>
                </a:effectLst>
              </a:rPr>
              <a:t> </a:t>
            </a:r>
            <a:r>
              <a:rPr lang="en-US" sz="2000" b="1" dirty="0" smtClean="0">
                <a:solidFill>
                  <a:srgbClr val="C00000"/>
                </a:solidFill>
                <a:effectLst>
                  <a:outerShdw blurRad="38100" dist="38100" dir="2700000" algn="tl">
                    <a:srgbClr val="000000">
                      <a:alpha val="43137"/>
                    </a:srgbClr>
                  </a:outerShdw>
                </a:effectLst>
              </a:rPr>
              <a:t>happen</a:t>
            </a:r>
            <a:r>
              <a:rPr lang="en-US" sz="2000" dirty="0" smtClean="0">
                <a:solidFill>
                  <a:srgbClr val="C00000"/>
                </a:solidFill>
                <a:effectLst>
                  <a:outerShdw blurRad="38100" dist="38100" dir="2700000" algn="tl">
                    <a:srgbClr val="000000">
                      <a:alpha val="43137"/>
                    </a:srgbClr>
                  </a:outerShdw>
                </a:effectLst>
              </a:rPr>
              <a:t> </a:t>
            </a:r>
            <a:r>
              <a:rPr lang="en-US" sz="2000" dirty="0" smtClean="0">
                <a:solidFill>
                  <a:srgbClr val="C00000"/>
                </a:solidFill>
                <a:effectLst>
                  <a:outerShdw blurRad="38100" dist="38100" dir="2700000" algn="tl">
                    <a:srgbClr val="000000">
                      <a:alpha val="43137"/>
                    </a:srgbClr>
                  </a:outerShdw>
                </a:effectLst>
              </a:rPr>
              <a:t>to you, what </a:t>
            </a:r>
            <a:r>
              <a:rPr lang="en-US" sz="2000" b="1" dirty="0" smtClean="0">
                <a:solidFill>
                  <a:srgbClr val="C00000"/>
                </a:solidFill>
                <a:effectLst>
                  <a:outerShdw blurRad="38100" dist="38100" dir="2700000" algn="tl">
                    <a:srgbClr val="000000">
                      <a:alpha val="43137"/>
                    </a:srgbClr>
                  </a:outerShdw>
                </a:effectLst>
              </a:rPr>
              <a:t>will</a:t>
            </a:r>
            <a:r>
              <a:rPr lang="en-US" sz="2000" dirty="0" smtClean="0">
                <a:solidFill>
                  <a:srgbClr val="C00000"/>
                </a:solidFill>
                <a:effectLst>
                  <a:outerShdw blurRad="38100" dist="38100" dir="2700000" algn="tl">
                    <a:srgbClr val="000000">
                      <a:alpha val="43137"/>
                    </a:srgbClr>
                  </a:outerShdw>
                </a:effectLst>
              </a:rPr>
              <a:t> you </a:t>
            </a:r>
            <a:r>
              <a:rPr lang="en-US" sz="2000" b="1" dirty="0" smtClean="0">
                <a:solidFill>
                  <a:srgbClr val="C00000"/>
                </a:solidFill>
                <a:effectLst>
                  <a:outerShdw blurRad="38100" dist="38100" dir="2700000" algn="tl">
                    <a:srgbClr val="000000">
                      <a:alpha val="43137"/>
                    </a:srgbClr>
                  </a:outerShdw>
                </a:effectLst>
              </a:rPr>
              <a:t>do</a:t>
            </a:r>
            <a:r>
              <a:rPr lang="en-US" sz="2800" dirty="0" smtClean="0">
                <a:solidFill>
                  <a:srgbClr val="C00000"/>
                </a:solidFill>
                <a:effectLst>
                  <a:outerShdw blurRad="38100" dist="38100" dir="2700000" algn="tl">
                    <a:srgbClr val="000000">
                      <a:alpha val="43137"/>
                    </a:srgbClr>
                  </a:outerShdw>
                </a:effectLst>
              </a:rPr>
              <a:t>?</a:t>
            </a:r>
            <a:endParaRPr lang="es-ES" sz="28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579648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anim calcmode="lin" valueType="num">
                                      <p:cBhvr>
                                        <p:cTn id="32" dur="1000" fill="hold"/>
                                        <p:tgtEl>
                                          <p:spTgt spid="4"/>
                                        </p:tgtEl>
                                        <p:attrNameLst>
                                          <p:attrName>ppt_x</p:attrName>
                                        </p:attrNameLst>
                                      </p:cBhvr>
                                      <p:tavLst>
                                        <p:tav tm="0">
                                          <p:val>
                                            <p:strVal val="#ppt_x"/>
                                          </p:val>
                                        </p:tav>
                                        <p:tav tm="100000">
                                          <p:val>
                                            <p:strVal val="#ppt_x"/>
                                          </p:val>
                                        </p:tav>
                                      </p:tavLst>
                                    </p:anim>
                                    <p:anim calcmode="lin" valueType="num">
                                      <p:cBhvr>
                                        <p:cTn id="3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down)">
                                      <p:cBhvr>
                                        <p:cTn id="38" dur="500"/>
                                        <p:tgtEl>
                                          <p:spTgt spid="20"/>
                                        </p:tgtEl>
                                      </p:cBhvr>
                                    </p:animEffect>
                                  </p:childTnLst>
                                </p:cTn>
                              </p:par>
                              <p:par>
                                <p:cTn id="39" presetID="22" presetClass="entr" presetSubtype="4"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down)">
                                      <p:cBhvr>
                                        <p:cTn id="41" dur="500"/>
                                        <p:tgtEl>
                                          <p:spTgt spid="18"/>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wipe(down)">
                                      <p:cBhvr>
                                        <p:cTn id="44" dur="500"/>
                                        <p:tgtEl>
                                          <p:spTgt spid="21"/>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wipe(down)">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barn(inVertical)">
                                      <p:cBhvr>
                                        <p:cTn id="52" dur="500"/>
                                        <p:tgtEl>
                                          <p:spTgt spid="25"/>
                                        </p:tgtEl>
                                      </p:cBhvr>
                                    </p:animEffect>
                                  </p:childTnLst>
                                </p:cTn>
                              </p:par>
                              <p:par>
                                <p:cTn id="53" presetID="16" presetClass="entr" presetSubtype="21" fill="hold" nodeType="with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barn(inVertical)">
                                      <p:cBhvr>
                                        <p:cTn id="55" dur="500"/>
                                        <p:tgtEl>
                                          <p:spTgt spid="23"/>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barn(inVertical)">
                                      <p:cBhvr>
                                        <p:cTn id="58" dur="500"/>
                                        <p:tgtEl>
                                          <p:spTgt spid="24"/>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barn(inVertical)">
                                      <p:cBhvr>
                                        <p:cTn id="61" dur="500"/>
                                        <p:tgtEl>
                                          <p:spTgt spid="26"/>
                                        </p:tgtEl>
                                      </p:cBhvr>
                                    </p:animEffect>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3"/>
                                        </p:tgtEl>
                                        <p:attrNameLst>
                                          <p:attrName>style.visibility</p:attrName>
                                        </p:attrNameLst>
                                      </p:cBhvr>
                                      <p:to>
                                        <p:strVal val="visible"/>
                                      </p:to>
                                    </p:set>
                                    <p:animEffect transition="in" filter="wipe(down)">
                                      <p:cBhvr>
                                        <p:cTn id="66" dur="580">
                                          <p:stCondLst>
                                            <p:cond delay="0"/>
                                          </p:stCondLst>
                                        </p:cTn>
                                        <p:tgtEl>
                                          <p:spTgt spid="3"/>
                                        </p:tgtEl>
                                      </p:cBhvr>
                                    </p:animEffect>
                                    <p:anim calcmode="lin" valueType="num">
                                      <p:cBhvr>
                                        <p:cTn id="6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gtEl>
                                      </p:cBhvr>
                                      <p:to x="100000" y="60000"/>
                                    </p:animScale>
                                    <p:animScale>
                                      <p:cBhvr>
                                        <p:cTn id="73" dur="166" decel="50000">
                                          <p:stCondLst>
                                            <p:cond delay="676"/>
                                          </p:stCondLst>
                                        </p:cTn>
                                        <p:tgtEl>
                                          <p:spTgt spid="3"/>
                                        </p:tgtEl>
                                      </p:cBhvr>
                                      <p:to x="100000" y="100000"/>
                                    </p:animScale>
                                    <p:animScale>
                                      <p:cBhvr>
                                        <p:cTn id="74" dur="26">
                                          <p:stCondLst>
                                            <p:cond delay="1312"/>
                                          </p:stCondLst>
                                        </p:cTn>
                                        <p:tgtEl>
                                          <p:spTgt spid="3"/>
                                        </p:tgtEl>
                                      </p:cBhvr>
                                      <p:to x="100000" y="80000"/>
                                    </p:animScale>
                                    <p:animScale>
                                      <p:cBhvr>
                                        <p:cTn id="75" dur="166" decel="50000">
                                          <p:stCondLst>
                                            <p:cond delay="1338"/>
                                          </p:stCondLst>
                                        </p:cTn>
                                        <p:tgtEl>
                                          <p:spTgt spid="3"/>
                                        </p:tgtEl>
                                      </p:cBhvr>
                                      <p:to x="100000" y="100000"/>
                                    </p:animScale>
                                    <p:animScale>
                                      <p:cBhvr>
                                        <p:cTn id="76" dur="26">
                                          <p:stCondLst>
                                            <p:cond delay="1642"/>
                                          </p:stCondLst>
                                        </p:cTn>
                                        <p:tgtEl>
                                          <p:spTgt spid="3"/>
                                        </p:tgtEl>
                                      </p:cBhvr>
                                      <p:to x="100000" y="90000"/>
                                    </p:animScale>
                                    <p:animScale>
                                      <p:cBhvr>
                                        <p:cTn id="77" dur="166" decel="50000">
                                          <p:stCondLst>
                                            <p:cond delay="1668"/>
                                          </p:stCondLst>
                                        </p:cTn>
                                        <p:tgtEl>
                                          <p:spTgt spid="3"/>
                                        </p:tgtEl>
                                      </p:cBhvr>
                                      <p:to x="100000" y="100000"/>
                                    </p:animScale>
                                    <p:animScale>
                                      <p:cBhvr>
                                        <p:cTn id="78" dur="26">
                                          <p:stCondLst>
                                            <p:cond delay="1808"/>
                                          </p:stCondLst>
                                        </p:cTn>
                                        <p:tgtEl>
                                          <p:spTgt spid="3"/>
                                        </p:tgtEl>
                                      </p:cBhvr>
                                      <p:to x="100000" y="95000"/>
                                    </p:animScale>
                                    <p:animScale>
                                      <p:cBhvr>
                                        <p:cTn id="79" dur="166" decel="50000">
                                          <p:stCondLst>
                                            <p:cond delay="1834"/>
                                          </p:stCondLst>
                                        </p:cTn>
                                        <p:tgtEl>
                                          <p:spTgt spid="3"/>
                                        </p:tgtEl>
                                      </p:cBhvr>
                                      <p:to x="100000" y="100000"/>
                                    </p:animScale>
                                  </p:childTnLst>
                                </p:cTn>
                              </p:par>
                              <p:par>
                                <p:cTn id="80" presetID="26" presetClass="entr" presetSubtype="0" fill="hold" grpId="0" nodeType="with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wipe(down)">
                                      <p:cBhvr>
                                        <p:cTn id="82" dur="580">
                                          <p:stCondLst>
                                            <p:cond delay="0"/>
                                          </p:stCondLst>
                                        </p:cTn>
                                        <p:tgtEl>
                                          <p:spTgt spid="22"/>
                                        </p:tgtEl>
                                      </p:cBhvr>
                                    </p:animEffect>
                                    <p:anim calcmode="lin" valueType="num">
                                      <p:cBhvr>
                                        <p:cTn id="83"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84"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85"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86"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87"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88" dur="26">
                                          <p:stCondLst>
                                            <p:cond delay="650"/>
                                          </p:stCondLst>
                                        </p:cTn>
                                        <p:tgtEl>
                                          <p:spTgt spid="22"/>
                                        </p:tgtEl>
                                      </p:cBhvr>
                                      <p:to x="100000" y="60000"/>
                                    </p:animScale>
                                    <p:animScale>
                                      <p:cBhvr>
                                        <p:cTn id="89" dur="166" decel="50000">
                                          <p:stCondLst>
                                            <p:cond delay="676"/>
                                          </p:stCondLst>
                                        </p:cTn>
                                        <p:tgtEl>
                                          <p:spTgt spid="22"/>
                                        </p:tgtEl>
                                      </p:cBhvr>
                                      <p:to x="100000" y="100000"/>
                                    </p:animScale>
                                    <p:animScale>
                                      <p:cBhvr>
                                        <p:cTn id="90" dur="26">
                                          <p:stCondLst>
                                            <p:cond delay="1312"/>
                                          </p:stCondLst>
                                        </p:cTn>
                                        <p:tgtEl>
                                          <p:spTgt spid="22"/>
                                        </p:tgtEl>
                                      </p:cBhvr>
                                      <p:to x="100000" y="80000"/>
                                    </p:animScale>
                                    <p:animScale>
                                      <p:cBhvr>
                                        <p:cTn id="91" dur="166" decel="50000">
                                          <p:stCondLst>
                                            <p:cond delay="1338"/>
                                          </p:stCondLst>
                                        </p:cTn>
                                        <p:tgtEl>
                                          <p:spTgt spid="22"/>
                                        </p:tgtEl>
                                      </p:cBhvr>
                                      <p:to x="100000" y="100000"/>
                                    </p:animScale>
                                    <p:animScale>
                                      <p:cBhvr>
                                        <p:cTn id="92" dur="26">
                                          <p:stCondLst>
                                            <p:cond delay="1642"/>
                                          </p:stCondLst>
                                        </p:cTn>
                                        <p:tgtEl>
                                          <p:spTgt spid="22"/>
                                        </p:tgtEl>
                                      </p:cBhvr>
                                      <p:to x="100000" y="90000"/>
                                    </p:animScale>
                                    <p:animScale>
                                      <p:cBhvr>
                                        <p:cTn id="93" dur="166" decel="50000">
                                          <p:stCondLst>
                                            <p:cond delay="1668"/>
                                          </p:stCondLst>
                                        </p:cTn>
                                        <p:tgtEl>
                                          <p:spTgt spid="22"/>
                                        </p:tgtEl>
                                      </p:cBhvr>
                                      <p:to x="100000" y="100000"/>
                                    </p:animScale>
                                    <p:animScale>
                                      <p:cBhvr>
                                        <p:cTn id="94" dur="26">
                                          <p:stCondLst>
                                            <p:cond delay="1808"/>
                                          </p:stCondLst>
                                        </p:cTn>
                                        <p:tgtEl>
                                          <p:spTgt spid="22"/>
                                        </p:tgtEl>
                                      </p:cBhvr>
                                      <p:to x="100000" y="95000"/>
                                    </p:animScale>
                                    <p:animScale>
                                      <p:cBhvr>
                                        <p:cTn id="95" dur="166" decel="50000">
                                          <p:stCondLst>
                                            <p:cond delay="1834"/>
                                          </p:stCondLst>
                                        </p:cTn>
                                        <p:tgtEl>
                                          <p:spTgt spid="22"/>
                                        </p:tgtEl>
                                      </p:cBhvr>
                                      <p:to x="100000" y="100000"/>
                                    </p:animScale>
                                  </p:childTnLst>
                                </p:cTn>
                              </p:par>
                              <p:par>
                                <p:cTn id="96" presetID="26" presetClass="entr" presetSubtype="0" fill="hold" nodeType="withEffect">
                                  <p:stCondLst>
                                    <p:cond delay="0"/>
                                  </p:stCondLst>
                                  <p:childTnLst>
                                    <p:set>
                                      <p:cBhvr>
                                        <p:cTn id="97" dur="1" fill="hold">
                                          <p:stCondLst>
                                            <p:cond delay="0"/>
                                          </p:stCondLst>
                                        </p:cTn>
                                        <p:tgtEl>
                                          <p:spTgt spid="2"/>
                                        </p:tgtEl>
                                        <p:attrNameLst>
                                          <p:attrName>style.visibility</p:attrName>
                                        </p:attrNameLst>
                                      </p:cBhvr>
                                      <p:to>
                                        <p:strVal val="visible"/>
                                      </p:to>
                                    </p:set>
                                    <p:animEffect transition="in" filter="wipe(down)">
                                      <p:cBhvr>
                                        <p:cTn id="98" dur="580">
                                          <p:stCondLst>
                                            <p:cond delay="0"/>
                                          </p:stCondLst>
                                        </p:cTn>
                                        <p:tgtEl>
                                          <p:spTgt spid="2"/>
                                        </p:tgtEl>
                                      </p:cBhvr>
                                    </p:animEffect>
                                    <p:anim calcmode="lin" valueType="num">
                                      <p:cBhvr>
                                        <p:cTn id="99"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00"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1"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02"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03"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04" dur="26">
                                          <p:stCondLst>
                                            <p:cond delay="650"/>
                                          </p:stCondLst>
                                        </p:cTn>
                                        <p:tgtEl>
                                          <p:spTgt spid="2"/>
                                        </p:tgtEl>
                                      </p:cBhvr>
                                      <p:to x="100000" y="60000"/>
                                    </p:animScale>
                                    <p:animScale>
                                      <p:cBhvr>
                                        <p:cTn id="105" dur="166" decel="50000">
                                          <p:stCondLst>
                                            <p:cond delay="676"/>
                                          </p:stCondLst>
                                        </p:cTn>
                                        <p:tgtEl>
                                          <p:spTgt spid="2"/>
                                        </p:tgtEl>
                                      </p:cBhvr>
                                      <p:to x="100000" y="100000"/>
                                    </p:animScale>
                                    <p:animScale>
                                      <p:cBhvr>
                                        <p:cTn id="106" dur="26">
                                          <p:stCondLst>
                                            <p:cond delay="1312"/>
                                          </p:stCondLst>
                                        </p:cTn>
                                        <p:tgtEl>
                                          <p:spTgt spid="2"/>
                                        </p:tgtEl>
                                      </p:cBhvr>
                                      <p:to x="100000" y="80000"/>
                                    </p:animScale>
                                    <p:animScale>
                                      <p:cBhvr>
                                        <p:cTn id="107" dur="166" decel="50000">
                                          <p:stCondLst>
                                            <p:cond delay="1338"/>
                                          </p:stCondLst>
                                        </p:cTn>
                                        <p:tgtEl>
                                          <p:spTgt spid="2"/>
                                        </p:tgtEl>
                                      </p:cBhvr>
                                      <p:to x="100000" y="100000"/>
                                    </p:animScale>
                                    <p:animScale>
                                      <p:cBhvr>
                                        <p:cTn id="108" dur="26">
                                          <p:stCondLst>
                                            <p:cond delay="1642"/>
                                          </p:stCondLst>
                                        </p:cTn>
                                        <p:tgtEl>
                                          <p:spTgt spid="2"/>
                                        </p:tgtEl>
                                      </p:cBhvr>
                                      <p:to x="100000" y="90000"/>
                                    </p:animScale>
                                    <p:animScale>
                                      <p:cBhvr>
                                        <p:cTn id="109" dur="166" decel="50000">
                                          <p:stCondLst>
                                            <p:cond delay="1668"/>
                                          </p:stCondLst>
                                        </p:cTn>
                                        <p:tgtEl>
                                          <p:spTgt spid="2"/>
                                        </p:tgtEl>
                                      </p:cBhvr>
                                      <p:to x="100000" y="100000"/>
                                    </p:animScale>
                                    <p:animScale>
                                      <p:cBhvr>
                                        <p:cTn id="110" dur="26">
                                          <p:stCondLst>
                                            <p:cond delay="1808"/>
                                          </p:stCondLst>
                                        </p:cTn>
                                        <p:tgtEl>
                                          <p:spTgt spid="2"/>
                                        </p:tgtEl>
                                      </p:cBhvr>
                                      <p:to x="100000" y="95000"/>
                                    </p:animScale>
                                    <p:animScale>
                                      <p:cBhvr>
                                        <p:cTn id="111" dur="166" decel="50000">
                                          <p:stCondLst>
                                            <p:cond delay="1834"/>
                                          </p:stCondLst>
                                        </p:cTn>
                                        <p:tgtEl>
                                          <p:spTgt spid="2"/>
                                        </p:tgtEl>
                                      </p:cBhvr>
                                      <p:to x="100000" y="100000"/>
                                    </p:animScale>
                                  </p:childTnLst>
                                </p:cTn>
                              </p:par>
                              <p:par>
                                <p:cTn id="112" presetID="26" presetClass="entr" presetSubtype="0" fill="hold" grpId="0" nodeType="withEffect">
                                  <p:stCondLst>
                                    <p:cond delay="0"/>
                                  </p:stCondLst>
                                  <p:childTnLst>
                                    <p:set>
                                      <p:cBhvr>
                                        <p:cTn id="113" dur="1" fill="hold">
                                          <p:stCondLst>
                                            <p:cond delay="0"/>
                                          </p:stCondLst>
                                        </p:cTn>
                                        <p:tgtEl>
                                          <p:spTgt spid="17"/>
                                        </p:tgtEl>
                                        <p:attrNameLst>
                                          <p:attrName>style.visibility</p:attrName>
                                        </p:attrNameLst>
                                      </p:cBhvr>
                                      <p:to>
                                        <p:strVal val="visible"/>
                                      </p:to>
                                    </p:set>
                                    <p:animEffect transition="in" filter="wipe(down)">
                                      <p:cBhvr>
                                        <p:cTn id="114" dur="580">
                                          <p:stCondLst>
                                            <p:cond delay="0"/>
                                          </p:stCondLst>
                                        </p:cTn>
                                        <p:tgtEl>
                                          <p:spTgt spid="17"/>
                                        </p:tgtEl>
                                      </p:cBhvr>
                                    </p:animEffect>
                                    <p:anim calcmode="lin" valueType="num">
                                      <p:cBhvr>
                                        <p:cTn id="115"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16"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17"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18"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19"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20" dur="26">
                                          <p:stCondLst>
                                            <p:cond delay="650"/>
                                          </p:stCondLst>
                                        </p:cTn>
                                        <p:tgtEl>
                                          <p:spTgt spid="17"/>
                                        </p:tgtEl>
                                      </p:cBhvr>
                                      <p:to x="100000" y="60000"/>
                                    </p:animScale>
                                    <p:animScale>
                                      <p:cBhvr>
                                        <p:cTn id="121" dur="166" decel="50000">
                                          <p:stCondLst>
                                            <p:cond delay="676"/>
                                          </p:stCondLst>
                                        </p:cTn>
                                        <p:tgtEl>
                                          <p:spTgt spid="17"/>
                                        </p:tgtEl>
                                      </p:cBhvr>
                                      <p:to x="100000" y="100000"/>
                                    </p:animScale>
                                    <p:animScale>
                                      <p:cBhvr>
                                        <p:cTn id="122" dur="26">
                                          <p:stCondLst>
                                            <p:cond delay="1312"/>
                                          </p:stCondLst>
                                        </p:cTn>
                                        <p:tgtEl>
                                          <p:spTgt spid="17"/>
                                        </p:tgtEl>
                                      </p:cBhvr>
                                      <p:to x="100000" y="80000"/>
                                    </p:animScale>
                                    <p:animScale>
                                      <p:cBhvr>
                                        <p:cTn id="123" dur="166" decel="50000">
                                          <p:stCondLst>
                                            <p:cond delay="1338"/>
                                          </p:stCondLst>
                                        </p:cTn>
                                        <p:tgtEl>
                                          <p:spTgt spid="17"/>
                                        </p:tgtEl>
                                      </p:cBhvr>
                                      <p:to x="100000" y="100000"/>
                                    </p:animScale>
                                    <p:animScale>
                                      <p:cBhvr>
                                        <p:cTn id="124" dur="26">
                                          <p:stCondLst>
                                            <p:cond delay="1642"/>
                                          </p:stCondLst>
                                        </p:cTn>
                                        <p:tgtEl>
                                          <p:spTgt spid="17"/>
                                        </p:tgtEl>
                                      </p:cBhvr>
                                      <p:to x="100000" y="90000"/>
                                    </p:animScale>
                                    <p:animScale>
                                      <p:cBhvr>
                                        <p:cTn id="125" dur="166" decel="50000">
                                          <p:stCondLst>
                                            <p:cond delay="1668"/>
                                          </p:stCondLst>
                                        </p:cTn>
                                        <p:tgtEl>
                                          <p:spTgt spid="17"/>
                                        </p:tgtEl>
                                      </p:cBhvr>
                                      <p:to x="100000" y="100000"/>
                                    </p:animScale>
                                    <p:animScale>
                                      <p:cBhvr>
                                        <p:cTn id="126" dur="26">
                                          <p:stCondLst>
                                            <p:cond delay="1808"/>
                                          </p:stCondLst>
                                        </p:cTn>
                                        <p:tgtEl>
                                          <p:spTgt spid="17"/>
                                        </p:tgtEl>
                                      </p:cBhvr>
                                      <p:to x="100000" y="95000"/>
                                    </p:animScale>
                                    <p:animScale>
                                      <p:cBhvr>
                                        <p:cTn id="127"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7" grpId="0" animBg="1"/>
      <p:bldP spid="3" grpId="0" animBg="1"/>
      <p:bldP spid="4" grpId="0" animBg="1"/>
      <p:bldP spid="9" grpId="0" animBg="1"/>
      <p:bldP spid="10" grpId="0" animBg="1"/>
      <p:bldP spid="19" grpId="0" animBg="1"/>
      <p:bldP spid="20" grpId="0" animBg="1"/>
      <p:bldP spid="21" grpId="0" animBg="1"/>
      <p:bldP spid="22" grpId="0" animBg="1"/>
      <p:bldP spid="24" grpId="0" animBg="1"/>
      <p:bldP spid="25"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4" name="3 Marcador de texto"/>
          <p:cNvSpPr>
            <a:spLocks noGrp="1"/>
          </p:cNvSpPr>
          <p:nvPr>
            <p:ph type="body" sz="half" idx="3"/>
          </p:nvPr>
        </p:nvSpPr>
        <p:spPr/>
        <p:txBody>
          <a:bodyPr/>
          <a:lstStyle/>
          <a:p>
            <a:endParaRPr lang="es-ES" dirty="0"/>
          </a:p>
        </p:txBody>
      </p:sp>
      <p:sp>
        <p:nvSpPr>
          <p:cNvPr id="6" name="5 Marcador de contenido"/>
          <p:cNvSpPr>
            <a:spLocks noGrp="1"/>
          </p:cNvSpPr>
          <p:nvPr>
            <p:ph sz="quarter" idx="4"/>
          </p:nvPr>
        </p:nvSpPr>
        <p:spPr>
          <a:xfrm>
            <a:off x="4211960" y="1663824"/>
            <a:ext cx="5040560" cy="5077544"/>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buNone/>
            </a:pPr>
            <a:r>
              <a:rPr lang="en-US" sz="3200" dirty="0" smtClean="0">
                <a:solidFill>
                  <a:srgbClr val="002060"/>
                </a:solidFill>
                <a:effectLst>
                  <a:outerShdw blurRad="38100" dist="38100" dir="2700000" algn="tl">
                    <a:srgbClr val="000000">
                      <a:alpha val="43137"/>
                    </a:srgbClr>
                  </a:outerShdw>
                </a:effectLst>
              </a:rPr>
              <a:t>1. __ people work a forty hour week.</a:t>
            </a:r>
          </a:p>
          <a:p>
            <a:pPr marL="0" indent="0">
              <a:buNone/>
            </a:pPr>
            <a:endParaRPr lang="en-US" sz="3200" dirty="0">
              <a:solidFill>
                <a:srgbClr val="002060"/>
              </a:solidFill>
              <a:effectLst>
                <a:outerShdw blurRad="38100" dist="38100" dir="2700000" algn="tl">
                  <a:srgbClr val="000000">
                    <a:alpha val="43137"/>
                  </a:srgbClr>
                </a:outerShdw>
              </a:effectLst>
            </a:endParaRPr>
          </a:p>
          <a:p>
            <a:pPr marL="0" indent="0">
              <a:buNone/>
            </a:pPr>
            <a:r>
              <a:rPr lang="en-US" sz="3200" dirty="0" smtClean="0">
                <a:solidFill>
                  <a:srgbClr val="002060"/>
                </a:solidFill>
                <a:effectLst>
                  <a:outerShdw blurRad="38100" dist="38100" dir="2700000" algn="tl">
                    <a:srgbClr val="000000">
                      <a:alpha val="43137"/>
                    </a:srgbClr>
                  </a:outerShdw>
                </a:effectLst>
              </a:rPr>
              <a:t>2. __ cities began to build the first underground system.</a:t>
            </a:r>
          </a:p>
          <a:p>
            <a:pPr marL="0" indent="0">
              <a:buNone/>
            </a:pPr>
            <a:endParaRPr lang="en-US" sz="3200" dirty="0" smtClean="0">
              <a:solidFill>
                <a:srgbClr val="002060"/>
              </a:solidFill>
              <a:effectLst>
                <a:outerShdw blurRad="38100" dist="38100" dir="2700000" algn="tl">
                  <a:srgbClr val="000000">
                    <a:alpha val="43137"/>
                  </a:srgbClr>
                </a:outerShdw>
              </a:effectLst>
            </a:endParaRPr>
          </a:p>
          <a:p>
            <a:pPr marL="0" indent="0">
              <a:buNone/>
            </a:pPr>
            <a:r>
              <a:rPr lang="en-US" sz="3200" dirty="0" smtClean="0">
                <a:solidFill>
                  <a:srgbClr val="002060"/>
                </a:solidFill>
                <a:effectLst>
                  <a:outerShdw blurRad="38100" dist="38100" dir="2700000" algn="tl">
                    <a:srgbClr val="000000">
                      <a:alpha val="43137"/>
                    </a:srgbClr>
                  </a:outerShdw>
                </a:effectLst>
              </a:rPr>
              <a:t>3. __ there will probably be cities on the moon.</a:t>
            </a:r>
            <a:endParaRPr lang="en-US" sz="3200" dirty="0">
              <a:solidFill>
                <a:srgbClr val="002060"/>
              </a:solidFill>
              <a:effectLst>
                <a:outerShdw blurRad="38100" dist="38100" dir="2700000" algn="tl">
                  <a:srgbClr val="000000">
                    <a:alpha val="43137"/>
                  </a:srgbClr>
                </a:outerShdw>
              </a:effectLst>
            </a:endParaRPr>
          </a:p>
          <a:p>
            <a:pPr marL="0" indent="0">
              <a:buNone/>
            </a:pPr>
            <a:endParaRPr lang="en-US" b="1" dirty="0">
              <a:solidFill>
                <a:srgbClr val="002060"/>
              </a:solidFill>
              <a:effectLst>
                <a:outerShdw blurRad="38100" dist="38100" dir="2700000" algn="tl">
                  <a:srgbClr val="000000">
                    <a:alpha val="43137"/>
                  </a:srgbClr>
                </a:outerShdw>
              </a:effectLst>
            </a:endParaRPr>
          </a:p>
          <a:p>
            <a:pPr marL="0" indent="0">
              <a:buNone/>
            </a:pPr>
            <a:endParaRPr lang="en-US" b="1" dirty="0">
              <a:solidFill>
                <a:srgbClr val="002060"/>
              </a:solidFill>
              <a:effectLst>
                <a:outerShdw blurRad="38100" dist="38100" dir="2700000" algn="tl">
                  <a:srgbClr val="000000">
                    <a:alpha val="43137"/>
                  </a:srgbClr>
                </a:outerShdw>
              </a:effectLst>
            </a:endParaRPr>
          </a:p>
          <a:p>
            <a:pPr marL="0" indent="0">
              <a:buNone/>
            </a:pPr>
            <a:endParaRPr lang="es-ES" dirty="0"/>
          </a:p>
        </p:txBody>
      </p:sp>
      <p:sp>
        <p:nvSpPr>
          <p:cNvPr id="7" name="6 Marcador de texto"/>
          <p:cNvSpPr txBox="1">
            <a:spLocks noGrp="1"/>
          </p:cNvSpPr>
          <p:nvPr>
            <p:ph type="body" idx="1"/>
          </p:nvPr>
        </p:nvSpPr>
        <p:spPr>
          <a:xfrm>
            <a:off x="827584" y="332656"/>
            <a:ext cx="8280920" cy="116185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3200" b="0" dirty="0" smtClean="0">
                <a:solidFill>
                  <a:srgbClr val="002060"/>
                </a:solidFill>
                <a:effectLst>
                  <a:outerShdw blurRad="38100" dist="38100" dir="2700000" algn="tl">
                    <a:srgbClr val="000000">
                      <a:alpha val="43137"/>
                    </a:srgbClr>
                  </a:outerShdw>
                </a:effectLst>
              </a:rPr>
              <a:t>Complete the phrases in column A </a:t>
            </a:r>
          </a:p>
          <a:p>
            <a:r>
              <a:rPr lang="en-US" sz="3200" b="0" dirty="0" smtClean="0">
                <a:solidFill>
                  <a:srgbClr val="002060"/>
                </a:solidFill>
                <a:effectLst>
                  <a:outerShdw blurRad="38100" dist="38100" dir="2700000" algn="tl">
                    <a:srgbClr val="000000">
                      <a:alpha val="43137"/>
                    </a:srgbClr>
                  </a:outerShdw>
                </a:effectLst>
              </a:rPr>
              <a:t>with information in column B</a:t>
            </a:r>
            <a:endParaRPr lang="es-ES" sz="3200" b="0" dirty="0">
              <a:solidFill>
                <a:srgbClr val="002060"/>
              </a:solidFill>
              <a:effectLst>
                <a:outerShdw blurRad="38100" dist="38100" dir="2700000" algn="tl">
                  <a:srgbClr val="000000">
                    <a:alpha val="43137"/>
                  </a:srgbClr>
                </a:outerShdw>
              </a:effectLst>
            </a:endParaRPr>
          </a:p>
        </p:txBody>
      </p:sp>
      <p:sp>
        <p:nvSpPr>
          <p:cNvPr id="8" name="7 Marcador de contenido"/>
          <p:cNvSpPr txBox="1">
            <a:spLocks noGrp="1"/>
          </p:cNvSpPr>
          <p:nvPr>
            <p:ph sz="quarter" idx="2"/>
          </p:nvPr>
        </p:nvSpPr>
        <p:spPr>
          <a:xfrm>
            <a:off x="288032" y="1706756"/>
            <a:ext cx="4355976" cy="3408625"/>
          </a:xfrm>
          <a:prstGeom prst="rect">
            <a:avLst/>
          </a:prstGeom>
          <a:scene3d>
            <a:camera prst="perspectiveHeroicExtremeRightFacing"/>
            <a:lightRig rig="threePt" dir="t"/>
          </a:scene3d>
        </p:spPr>
        <p:style>
          <a:lnRef idx="1">
            <a:schemeClr val="accent1"/>
          </a:lnRef>
          <a:fillRef idx="2">
            <a:schemeClr val="accent1"/>
          </a:fillRef>
          <a:effectRef idx="1">
            <a:schemeClr val="accent1"/>
          </a:effectRef>
          <a:fontRef idx="minor">
            <a:schemeClr val="dk1"/>
          </a:fontRef>
        </p:style>
        <p:txBody>
          <a:bodyPr wrap="square" rtlCol="0">
            <a:spAutoFit/>
          </a:bodyPr>
          <a:lstStyle/>
          <a:p>
            <a:pPr marL="0" indent="0">
              <a:buNone/>
            </a:pPr>
            <a:r>
              <a:rPr lang="en-US" sz="3200" b="1" dirty="0" smtClean="0">
                <a:solidFill>
                  <a:srgbClr val="002060"/>
                </a:solidFill>
                <a:effectLst>
                  <a:outerShdw blurRad="38100" dist="38100" dir="2700000" algn="tl">
                    <a:srgbClr val="000000">
                      <a:alpha val="43137"/>
                    </a:srgbClr>
                  </a:outerShdw>
                </a:effectLst>
              </a:rPr>
              <a:t> </a:t>
            </a:r>
            <a:r>
              <a:rPr lang="en-US" sz="2800" dirty="0" smtClean="0">
                <a:solidFill>
                  <a:srgbClr val="002060"/>
                </a:solidFill>
                <a:effectLst>
                  <a:outerShdw blurRad="38100" dist="38100" dir="2700000" algn="tl">
                    <a:srgbClr val="000000">
                      <a:alpha val="43137"/>
                    </a:srgbClr>
                  </a:outerShdw>
                </a:effectLst>
              </a:rPr>
              <a:t>About a hundred years ago,</a:t>
            </a:r>
          </a:p>
          <a:p>
            <a:pPr marL="0" indent="0">
              <a:buNone/>
            </a:pPr>
            <a:r>
              <a:rPr lang="en-US" sz="2800" dirty="0" smtClean="0">
                <a:solidFill>
                  <a:srgbClr val="002060"/>
                </a:solidFill>
                <a:effectLst>
                  <a:outerShdw blurRad="38100" dist="38100" dir="2700000" algn="tl">
                    <a:srgbClr val="000000">
                      <a:alpha val="43137"/>
                    </a:srgbClr>
                  </a:outerShdw>
                </a:effectLst>
              </a:rPr>
              <a:t>In most offices  </a:t>
            </a:r>
          </a:p>
          <a:p>
            <a:pPr marL="0" indent="0">
              <a:buNone/>
            </a:pPr>
            <a:r>
              <a:rPr lang="en-US" sz="2800" dirty="0" smtClean="0">
                <a:solidFill>
                  <a:srgbClr val="002060"/>
                </a:solidFill>
                <a:effectLst>
                  <a:outerShdw blurRad="38100" dist="38100" dir="2700000" algn="tl">
                    <a:srgbClr val="000000">
                      <a:alpha val="43137"/>
                    </a:srgbClr>
                  </a:outerShdw>
                </a:effectLst>
              </a:rPr>
              <a:t>today,</a:t>
            </a:r>
          </a:p>
          <a:p>
            <a:pPr marL="0" indent="0">
              <a:buNone/>
            </a:pPr>
            <a:r>
              <a:rPr lang="en-US" sz="2800" dirty="0" smtClean="0">
                <a:solidFill>
                  <a:srgbClr val="002060"/>
                </a:solidFill>
                <a:effectLst>
                  <a:outerShdw blurRad="38100" dist="38100" dir="2700000" algn="tl">
                    <a:srgbClr val="000000">
                      <a:alpha val="43137"/>
                    </a:srgbClr>
                  </a:outerShdw>
                </a:effectLst>
              </a:rPr>
              <a:t>In two hundred years,</a:t>
            </a:r>
          </a:p>
          <a:p>
            <a:pPr marL="0" indent="0">
              <a:buNone/>
            </a:pPr>
            <a:r>
              <a:rPr lang="en-US" sz="2800" dirty="0" smtClean="0">
                <a:solidFill>
                  <a:srgbClr val="002060"/>
                </a:solidFill>
                <a:effectLst>
                  <a:outerShdw blurRad="38100" dist="38100" dir="2700000" algn="tl">
                    <a:srgbClr val="000000">
                      <a:alpha val="43137"/>
                    </a:srgbClr>
                  </a:outerShdw>
                </a:effectLst>
              </a:rPr>
              <a:t>In many cities </a:t>
            </a:r>
          </a:p>
          <a:p>
            <a:pPr marL="0" indent="0">
              <a:buNone/>
            </a:pPr>
            <a:r>
              <a:rPr lang="en-US" sz="2800" dirty="0" smtClean="0">
                <a:solidFill>
                  <a:srgbClr val="002060"/>
                </a:solidFill>
                <a:effectLst>
                  <a:outerShdw blurRad="38100" dist="38100" dir="2700000" algn="tl">
                    <a:srgbClr val="000000">
                      <a:alpha val="43137"/>
                    </a:srgbClr>
                  </a:outerShdw>
                </a:effectLst>
              </a:rPr>
              <a:t>around the world,</a:t>
            </a:r>
            <a:endParaRPr lang="es-ES" sz="2800" dirty="0">
              <a:solidFill>
                <a:srgbClr val="002060"/>
              </a:solidFill>
              <a:effectLst>
                <a:outerShdw blurRad="38100" dist="38100" dir="2700000" algn="tl">
                  <a:srgbClr val="000000">
                    <a:alpha val="43137"/>
                  </a:srgbClr>
                </a:outerShdw>
              </a:effectLst>
            </a:endParaRPr>
          </a:p>
        </p:txBody>
      </p:sp>
      <p:sp>
        <p:nvSpPr>
          <p:cNvPr id="13" name="12 CuadroTexto"/>
          <p:cNvSpPr txBox="1"/>
          <p:nvPr/>
        </p:nvSpPr>
        <p:spPr>
          <a:xfrm>
            <a:off x="35496" y="1700808"/>
            <a:ext cx="432048" cy="523220"/>
          </a:xfrm>
          <a:prstGeom prst="rect">
            <a:avLst/>
          </a:prstGeom>
          <a:scene3d>
            <a:camera prst="perspectiveHeroicExtremeRightFacing"/>
            <a:lightRig rig="threePt" dir="t"/>
          </a:scene3d>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smtClean="0">
                <a:solidFill>
                  <a:srgbClr val="002060"/>
                </a:solidFill>
                <a:effectLst>
                  <a:outerShdw blurRad="38100" dist="38100" dir="2700000" algn="tl">
                    <a:srgbClr val="000000">
                      <a:alpha val="43137"/>
                    </a:srgbClr>
                  </a:outerShdw>
                </a:effectLst>
              </a:rPr>
              <a:t>a</a:t>
            </a:r>
            <a:endParaRPr lang="es-ES" sz="2800" b="1" dirty="0">
              <a:solidFill>
                <a:srgbClr val="002060"/>
              </a:solidFill>
              <a:effectLst>
                <a:outerShdw blurRad="38100" dist="38100" dir="2700000" algn="tl">
                  <a:srgbClr val="000000">
                    <a:alpha val="43137"/>
                  </a:srgbClr>
                </a:outerShdw>
              </a:effectLst>
            </a:endParaRPr>
          </a:p>
        </p:txBody>
      </p:sp>
      <p:sp>
        <p:nvSpPr>
          <p:cNvPr id="14" name="13 CuadroTexto"/>
          <p:cNvSpPr txBox="1"/>
          <p:nvPr/>
        </p:nvSpPr>
        <p:spPr>
          <a:xfrm>
            <a:off x="35495" y="2842968"/>
            <a:ext cx="417735" cy="523220"/>
          </a:xfrm>
          <a:prstGeom prst="rect">
            <a:avLst/>
          </a:prstGeom>
          <a:scene3d>
            <a:camera prst="perspectiveHeroicExtremeRightFacing"/>
            <a:lightRig rig="threePt" dir="t"/>
          </a:scene3d>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a:solidFill>
                  <a:srgbClr val="002060"/>
                </a:solidFill>
                <a:effectLst>
                  <a:outerShdw blurRad="38100" dist="38100" dir="2700000" algn="tl">
                    <a:srgbClr val="000000">
                      <a:alpha val="43137"/>
                    </a:srgbClr>
                  </a:outerShdw>
                </a:effectLst>
              </a:rPr>
              <a:t>b</a:t>
            </a:r>
            <a:endParaRPr lang="es-ES" sz="2800" b="1" dirty="0">
              <a:solidFill>
                <a:srgbClr val="002060"/>
              </a:solidFill>
              <a:effectLst>
                <a:outerShdw blurRad="38100" dist="38100" dir="2700000" algn="tl">
                  <a:srgbClr val="000000">
                    <a:alpha val="43137"/>
                  </a:srgbClr>
                </a:outerShdw>
              </a:effectLst>
            </a:endParaRPr>
          </a:p>
        </p:txBody>
      </p:sp>
      <p:sp>
        <p:nvSpPr>
          <p:cNvPr id="15" name="14 CuadroTexto"/>
          <p:cNvSpPr txBox="1"/>
          <p:nvPr/>
        </p:nvSpPr>
        <p:spPr>
          <a:xfrm>
            <a:off x="35495" y="4005064"/>
            <a:ext cx="484849" cy="523220"/>
          </a:xfrm>
          <a:prstGeom prst="rect">
            <a:avLst/>
          </a:prstGeom>
          <a:scene3d>
            <a:camera prst="perspectiveHeroicExtremeRightFacing"/>
            <a:lightRig rig="threePt" dir="t"/>
          </a:scene3d>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a:solidFill>
                  <a:srgbClr val="002060"/>
                </a:solidFill>
                <a:effectLst>
                  <a:outerShdw blurRad="38100" dist="38100" dir="2700000" algn="tl">
                    <a:srgbClr val="000000">
                      <a:alpha val="43137"/>
                    </a:srgbClr>
                  </a:outerShdw>
                </a:effectLst>
              </a:rPr>
              <a:t>c</a:t>
            </a:r>
            <a:endParaRPr lang="es-ES" sz="2800" b="1" dirty="0">
              <a:solidFill>
                <a:srgbClr val="002060"/>
              </a:solidFill>
              <a:effectLst>
                <a:outerShdw blurRad="38100" dist="38100" dir="2700000" algn="tl">
                  <a:srgbClr val="000000">
                    <a:alpha val="43137"/>
                  </a:srgbClr>
                </a:outerShdw>
              </a:effectLst>
            </a:endParaRPr>
          </a:p>
        </p:txBody>
      </p:sp>
      <p:sp>
        <p:nvSpPr>
          <p:cNvPr id="16" name="15 CuadroTexto"/>
          <p:cNvSpPr txBox="1"/>
          <p:nvPr/>
        </p:nvSpPr>
        <p:spPr>
          <a:xfrm>
            <a:off x="35496" y="4653136"/>
            <a:ext cx="528636" cy="523220"/>
          </a:xfrm>
          <a:prstGeom prst="rect">
            <a:avLst/>
          </a:prstGeom>
          <a:scene3d>
            <a:camera prst="perspectiveHeroicExtremeRightFacing"/>
            <a:lightRig rig="threePt" dir="t"/>
          </a:scene3d>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smtClean="0">
                <a:solidFill>
                  <a:srgbClr val="002060"/>
                </a:solidFill>
                <a:effectLst>
                  <a:outerShdw blurRad="38100" dist="38100" dir="2700000" algn="tl">
                    <a:srgbClr val="000000">
                      <a:alpha val="43137"/>
                    </a:srgbClr>
                  </a:outerShdw>
                </a:effectLst>
              </a:rPr>
              <a:t>d</a:t>
            </a:r>
            <a:endParaRPr lang="es-ES" sz="2800" b="1" dirty="0">
              <a:solidFill>
                <a:srgbClr val="002060"/>
              </a:solidFill>
              <a:effectLst>
                <a:outerShdw blurRad="38100" dist="38100" dir="2700000" algn="tl">
                  <a:srgbClr val="000000">
                    <a:alpha val="43137"/>
                  </a:srgbClr>
                </a:outerShdw>
              </a:effectLst>
            </a:endParaRPr>
          </a:p>
        </p:txBody>
      </p:sp>
      <p:sp>
        <p:nvSpPr>
          <p:cNvPr id="3" name="2 CuadroTexto"/>
          <p:cNvSpPr txBox="1"/>
          <p:nvPr/>
        </p:nvSpPr>
        <p:spPr>
          <a:xfrm rot="20553276">
            <a:off x="453230" y="1218239"/>
            <a:ext cx="463588" cy="523220"/>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s-ES" sz="2800" b="1" dirty="0" smtClean="0">
                <a:solidFill>
                  <a:srgbClr val="FF0000"/>
                </a:solidFill>
                <a:effectLst>
                  <a:outerShdw blurRad="38100" dist="38100" dir="2700000" algn="tl">
                    <a:srgbClr val="000000">
                      <a:alpha val="43137"/>
                    </a:srgbClr>
                  </a:outerShdw>
                </a:effectLst>
              </a:rPr>
              <a:t>A</a:t>
            </a:r>
            <a:endParaRPr lang="es-ES" sz="2800" b="1" dirty="0">
              <a:solidFill>
                <a:srgbClr val="FF0000"/>
              </a:solidFill>
              <a:effectLst>
                <a:outerShdw blurRad="38100" dist="38100" dir="2700000" algn="tl">
                  <a:srgbClr val="000000">
                    <a:alpha val="43137"/>
                  </a:srgbClr>
                </a:outerShdw>
              </a:effectLst>
            </a:endParaRPr>
          </a:p>
        </p:txBody>
      </p:sp>
      <p:sp>
        <p:nvSpPr>
          <p:cNvPr id="17" name="16 CuadroTexto"/>
          <p:cNvSpPr txBox="1"/>
          <p:nvPr/>
        </p:nvSpPr>
        <p:spPr>
          <a:xfrm rot="2091288">
            <a:off x="8316416" y="1372127"/>
            <a:ext cx="458780" cy="523220"/>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s-ES" sz="2800" b="1" dirty="0">
                <a:solidFill>
                  <a:srgbClr val="FF0000"/>
                </a:solidFill>
                <a:effectLst>
                  <a:outerShdw blurRad="38100" dist="38100" dir="2700000" algn="tl">
                    <a:srgbClr val="000000">
                      <a:alpha val="43137"/>
                    </a:srgbClr>
                  </a:outerShdw>
                </a:effectLst>
              </a:rPr>
              <a:t>B</a:t>
            </a:r>
          </a:p>
        </p:txBody>
      </p:sp>
    </p:spTree>
    <p:extLst>
      <p:ext uri="{BB962C8B-B14F-4D97-AF65-F5344CB8AC3E}">
        <p14:creationId xmlns:p14="http://schemas.microsoft.com/office/powerpoint/2010/main" val="3009387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95536" y="1250757"/>
            <a:ext cx="8352928" cy="954107"/>
          </a:xfrm>
          <a:prstGeom prst="rect">
            <a:avLst/>
          </a:prstGeom>
          <a:solidFill>
            <a:schemeClr val="accent2"/>
          </a:solidFill>
        </p:spPr>
        <p:txBody>
          <a:bodyPr wrap="square" rtlCol="0">
            <a:spAutoFit/>
          </a:bodyPr>
          <a:lstStyle/>
          <a:p>
            <a:r>
              <a:rPr lang="en-US" sz="2800" dirty="0" smtClean="0">
                <a:solidFill>
                  <a:schemeClr val="bg1">
                    <a:lumMod val="95000"/>
                  </a:schemeClr>
                </a:solidFill>
                <a:effectLst>
                  <a:outerShdw blurRad="38100" dist="38100" dir="2700000" algn="tl">
                    <a:srgbClr val="000000">
                      <a:alpha val="43137"/>
                    </a:srgbClr>
                  </a:outerShdw>
                </a:effectLst>
              </a:rPr>
              <a:t>If </a:t>
            </a:r>
            <a:r>
              <a:rPr lang="en-US" sz="2800" dirty="0">
                <a:solidFill>
                  <a:schemeClr val="bg1">
                    <a:lumMod val="95000"/>
                  </a:schemeClr>
                </a:solidFill>
                <a:effectLst>
                  <a:outerShdw blurRad="38100" dist="38100" dir="2700000" algn="tl">
                    <a:srgbClr val="000000">
                      <a:alpha val="43137"/>
                    </a:srgbClr>
                  </a:outerShdw>
                </a:effectLst>
              </a:rPr>
              <a:t>you had been Tina or Rob, what would </a:t>
            </a:r>
            <a:r>
              <a:rPr lang="en-US" sz="2800" dirty="0" smtClean="0">
                <a:solidFill>
                  <a:schemeClr val="bg1">
                    <a:lumMod val="95000"/>
                  </a:schemeClr>
                </a:solidFill>
                <a:effectLst>
                  <a:outerShdw blurRad="38100" dist="38100" dir="2700000" algn="tl">
                    <a:srgbClr val="000000">
                      <a:alpha val="43137"/>
                    </a:srgbClr>
                  </a:outerShdw>
                </a:effectLst>
              </a:rPr>
              <a:t>you </a:t>
            </a:r>
            <a:r>
              <a:rPr lang="en-US" sz="2800" dirty="0">
                <a:solidFill>
                  <a:schemeClr val="bg1">
                    <a:lumMod val="95000"/>
                  </a:schemeClr>
                </a:solidFill>
                <a:effectLst>
                  <a:outerShdw blurRad="38100" dist="38100" dir="2700000" algn="tl">
                    <a:srgbClr val="000000">
                      <a:alpha val="43137"/>
                    </a:srgbClr>
                  </a:outerShdw>
                </a:effectLst>
              </a:rPr>
              <a:t>have done</a:t>
            </a:r>
            <a:r>
              <a:rPr lang="en-US" sz="2800" dirty="0" smtClean="0">
                <a:solidFill>
                  <a:schemeClr val="bg1">
                    <a:lumMod val="95000"/>
                  </a:schemeClr>
                </a:solidFill>
                <a:effectLst>
                  <a:outerShdw blurRad="38100" dist="38100" dir="2700000" algn="tl">
                    <a:srgbClr val="000000">
                      <a:alpha val="43137"/>
                    </a:srgbClr>
                  </a:outerShdw>
                </a:effectLst>
              </a:rPr>
              <a:t>? </a:t>
            </a:r>
            <a:r>
              <a:rPr lang="en-US" sz="2800" dirty="0">
                <a:solidFill>
                  <a:schemeClr val="bg1">
                    <a:lumMod val="95000"/>
                  </a:schemeClr>
                </a:solidFill>
                <a:effectLst>
                  <a:outerShdw blurRad="38100" dist="38100" dir="2700000" algn="tl">
                    <a:srgbClr val="000000">
                      <a:alpha val="43137"/>
                    </a:srgbClr>
                  </a:outerShdw>
                </a:effectLst>
              </a:rPr>
              <a:t>Write a brief explanation </a:t>
            </a:r>
            <a:endParaRPr lang="es-ES" sz="2800" dirty="0">
              <a:solidFill>
                <a:schemeClr val="bg1">
                  <a:lumMod val="95000"/>
                </a:schemeClr>
              </a:solidFill>
              <a:effectLst>
                <a:outerShdw blurRad="38100" dist="38100" dir="2700000" algn="tl">
                  <a:srgbClr val="000000">
                    <a:alpha val="43137"/>
                  </a:srgbClr>
                </a:outerShdw>
              </a:effectLst>
            </a:endParaRPr>
          </a:p>
        </p:txBody>
      </p:sp>
      <p:sp>
        <p:nvSpPr>
          <p:cNvPr id="7" name="6 CuadroTexto"/>
          <p:cNvSpPr txBox="1"/>
          <p:nvPr/>
        </p:nvSpPr>
        <p:spPr>
          <a:xfrm>
            <a:off x="429581" y="2740273"/>
            <a:ext cx="8318883" cy="2677656"/>
          </a:xfrm>
          <a:prstGeom prst="rect">
            <a:avLst/>
          </a:prstGeom>
          <a:solidFill>
            <a:schemeClr val="accent1">
              <a:lumMod val="20000"/>
              <a:lumOff val="80000"/>
            </a:schemeClr>
          </a:solidFill>
        </p:spPr>
        <p:txBody>
          <a:bodyPr wrap="square" rtlCol="0">
            <a:spAutoFit/>
          </a:bodyPr>
          <a:lstStyle/>
          <a:p>
            <a:r>
              <a:rPr lang="en-US" sz="2800" dirty="0">
                <a:solidFill>
                  <a:srgbClr val="C00000"/>
                </a:solidFill>
                <a:effectLst>
                  <a:outerShdw blurRad="38100" dist="38100" dir="2700000" algn="tl">
                    <a:srgbClr val="000000">
                      <a:alpha val="43137"/>
                    </a:srgbClr>
                  </a:outerShdw>
                </a:effectLst>
                <a:latin typeface="Arial" pitchFamily="34" charset="0"/>
                <a:cs typeface="Arial" pitchFamily="34" charset="0"/>
              </a:rPr>
              <a:t>Tina and Rob are dentists and they were just finishing dinner on Saturday when their good friends Cindy and Chris arrived. They thought they had been there to invite them to a dinner party next evening but they were wrong. Cindy had a dental abscess and needed that they assisted her soon.</a:t>
            </a:r>
            <a:endParaRPr lang="es-ES" sz="2800" dirty="0">
              <a:solidFill>
                <a:srgbClr val="C00000"/>
              </a:solidFill>
              <a:effectLst>
                <a:outerShdw blurRad="38100" dist="38100" dir="2700000" algn="tl">
                  <a:srgbClr val="000000">
                    <a:alpha val="43137"/>
                  </a:srgbClr>
                </a:outerShdw>
              </a:effectLst>
            </a:endParaRPr>
          </a:p>
        </p:txBody>
      </p:sp>
      <p:sp>
        <p:nvSpPr>
          <p:cNvPr id="8" name="7 CuadroTexto"/>
          <p:cNvSpPr txBox="1"/>
          <p:nvPr/>
        </p:nvSpPr>
        <p:spPr>
          <a:xfrm>
            <a:off x="422356" y="2204864"/>
            <a:ext cx="1500604" cy="523220"/>
          </a:xfrm>
          <a:prstGeom prst="rect">
            <a:avLst/>
          </a:prstGeom>
          <a:solidFill>
            <a:schemeClr val="bg2"/>
          </a:solidFill>
        </p:spPr>
        <p:txBody>
          <a:bodyPr wrap="none" rtlCol="0">
            <a:spAutoFit/>
          </a:bodyPr>
          <a:lstStyle/>
          <a:p>
            <a:r>
              <a:rPr lang="en-US" sz="2800" dirty="0" smtClean="0">
                <a:effectLst>
                  <a:outerShdw blurRad="38100" dist="38100" dir="2700000" algn="tl">
                    <a:srgbClr val="000000">
                      <a:alpha val="43137"/>
                    </a:srgbClr>
                  </a:outerShdw>
                </a:effectLst>
              </a:rPr>
              <a:t>Team 1</a:t>
            </a:r>
            <a:endParaRPr lang="es-E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6882194"/>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95536" y="2119496"/>
            <a:ext cx="1500604" cy="523220"/>
          </a:xfrm>
          <a:prstGeom prst="rect">
            <a:avLst/>
          </a:prstGeom>
          <a:solidFill>
            <a:schemeClr val="bg2"/>
          </a:solidFill>
        </p:spPr>
        <p:txBody>
          <a:bodyPr wrap="none" rtlCol="0">
            <a:spAutoFit/>
          </a:bodyPr>
          <a:lstStyle/>
          <a:p>
            <a:r>
              <a:rPr lang="en-US" sz="2800" dirty="0" smtClean="0">
                <a:effectLst>
                  <a:outerShdw blurRad="38100" dist="38100" dir="2700000" algn="tl">
                    <a:srgbClr val="000000">
                      <a:alpha val="43137"/>
                    </a:srgbClr>
                  </a:outerShdw>
                </a:effectLst>
              </a:rPr>
              <a:t>Team 2</a:t>
            </a:r>
            <a:endParaRPr lang="es-ES" sz="2800" dirty="0">
              <a:effectLst>
                <a:outerShdw blurRad="38100" dist="38100" dir="2700000" algn="tl">
                  <a:srgbClr val="000000">
                    <a:alpha val="43137"/>
                  </a:srgbClr>
                </a:outerShdw>
              </a:effectLst>
            </a:endParaRPr>
          </a:p>
        </p:txBody>
      </p:sp>
      <p:sp>
        <p:nvSpPr>
          <p:cNvPr id="5" name="4 CuadroTexto"/>
          <p:cNvSpPr txBox="1"/>
          <p:nvPr/>
        </p:nvSpPr>
        <p:spPr>
          <a:xfrm>
            <a:off x="395536" y="1183392"/>
            <a:ext cx="8352928" cy="954107"/>
          </a:xfrm>
          <a:prstGeom prst="rect">
            <a:avLst/>
          </a:prstGeom>
          <a:solidFill>
            <a:schemeClr val="accent2"/>
          </a:solidFill>
        </p:spPr>
        <p:txBody>
          <a:bodyPr wrap="square" rtlCol="0">
            <a:spAutoFit/>
          </a:bodyPr>
          <a:lstStyle/>
          <a:p>
            <a:r>
              <a:rPr lang="en-US" sz="2800" dirty="0">
                <a:solidFill>
                  <a:schemeClr val="bg1">
                    <a:lumMod val="95000"/>
                  </a:schemeClr>
                </a:solidFill>
                <a:effectLst>
                  <a:outerShdw blurRad="38100" dist="38100" dir="2700000" algn="tl">
                    <a:srgbClr val="000000">
                      <a:alpha val="43137"/>
                    </a:srgbClr>
                  </a:outerShdw>
                </a:effectLst>
              </a:rPr>
              <a:t>If you had been Tim or Richard. What </a:t>
            </a:r>
            <a:r>
              <a:rPr lang="en-US" sz="2800" dirty="0" smtClean="0">
                <a:solidFill>
                  <a:schemeClr val="bg1">
                    <a:lumMod val="95000"/>
                  </a:schemeClr>
                </a:solidFill>
                <a:effectLst>
                  <a:outerShdw blurRad="38100" dist="38100" dir="2700000" algn="tl">
                    <a:srgbClr val="000000">
                      <a:alpha val="43137"/>
                    </a:srgbClr>
                  </a:outerShdw>
                </a:effectLst>
              </a:rPr>
              <a:t>would </a:t>
            </a:r>
            <a:r>
              <a:rPr lang="en-US" sz="2800" dirty="0">
                <a:solidFill>
                  <a:schemeClr val="bg1">
                    <a:lumMod val="95000"/>
                  </a:schemeClr>
                </a:solidFill>
                <a:effectLst>
                  <a:outerShdw blurRad="38100" dist="38100" dir="2700000" algn="tl">
                    <a:srgbClr val="000000">
                      <a:alpha val="43137"/>
                    </a:srgbClr>
                  </a:outerShdw>
                </a:effectLst>
              </a:rPr>
              <a:t>you have done</a:t>
            </a:r>
            <a:r>
              <a:rPr lang="en-US" sz="2800" dirty="0" smtClean="0">
                <a:solidFill>
                  <a:schemeClr val="bg1">
                    <a:lumMod val="95000"/>
                  </a:schemeClr>
                </a:solidFill>
                <a:effectLst>
                  <a:outerShdw blurRad="38100" dist="38100" dir="2700000" algn="tl">
                    <a:srgbClr val="000000">
                      <a:alpha val="43137"/>
                    </a:srgbClr>
                  </a:outerShdw>
                </a:effectLst>
              </a:rPr>
              <a:t>? </a:t>
            </a:r>
            <a:r>
              <a:rPr lang="en-US" sz="2800" dirty="0">
                <a:solidFill>
                  <a:schemeClr val="bg1">
                    <a:lumMod val="95000"/>
                  </a:schemeClr>
                </a:solidFill>
                <a:effectLst>
                  <a:outerShdw blurRad="38100" dist="38100" dir="2700000" algn="tl">
                    <a:srgbClr val="000000">
                      <a:alpha val="43137"/>
                    </a:srgbClr>
                  </a:outerShdw>
                </a:effectLst>
              </a:rPr>
              <a:t>Write a brief </a:t>
            </a:r>
            <a:r>
              <a:rPr lang="en-US" sz="2800" dirty="0" smtClean="0">
                <a:solidFill>
                  <a:schemeClr val="bg1">
                    <a:lumMod val="95000"/>
                  </a:schemeClr>
                </a:solidFill>
                <a:effectLst>
                  <a:outerShdw blurRad="38100" dist="38100" dir="2700000" algn="tl">
                    <a:srgbClr val="000000">
                      <a:alpha val="43137"/>
                    </a:srgbClr>
                  </a:outerShdw>
                </a:effectLst>
              </a:rPr>
              <a:t>explanation</a:t>
            </a:r>
            <a:endParaRPr lang="es-ES" sz="2800" dirty="0">
              <a:solidFill>
                <a:schemeClr val="bg1">
                  <a:lumMod val="95000"/>
                </a:schemeClr>
              </a:solidFill>
              <a:effectLst>
                <a:outerShdw blurRad="38100" dist="38100" dir="2700000" algn="tl">
                  <a:srgbClr val="000000">
                    <a:alpha val="43137"/>
                  </a:srgbClr>
                </a:outerShdw>
              </a:effectLst>
            </a:endParaRPr>
          </a:p>
        </p:txBody>
      </p:sp>
      <p:sp>
        <p:nvSpPr>
          <p:cNvPr id="6" name="5 CuadroTexto"/>
          <p:cNvSpPr txBox="1"/>
          <p:nvPr/>
        </p:nvSpPr>
        <p:spPr>
          <a:xfrm>
            <a:off x="409761" y="2623552"/>
            <a:ext cx="8338703" cy="3108543"/>
          </a:xfrm>
          <a:prstGeom prst="rect">
            <a:avLst/>
          </a:prstGeom>
          <a:solidFill>
            <a:schemeClr val="accent1">
              <a:lumMod val="20000"/>
              <a:lumOff val="80000"/>
            </a:schemeClr>
          </a:solidFill>
        </p:spPr>
        <p:txBody>
          <a:bodyPr wrap="square" rtlCol="0">
            <a:spAutoFit/>
          </a:bodyPr>
          <a:lstStyle/>
          <a:p>
            <a:r>
              <a:rPr lang="en-US" sz="2800" dirty="0">
                <a:solidFill>
                  <a:srgbClr val="C00000"/>
                </a:solidFill>
                <a:effectLst>
                  <a:outerShdw blurRad="38100" dist="38100" dir="2700000" algn="tl">
                    <a:srgbClr val="000000">
                      <a:alpha val="43137"/>
                    </a:srgbClr>
                  </a:outerShdw>
                </a:effectLst>
                <a:latin typeface="Arial" pitchFamily="34" charset="0"/>
                <a:cs typeface="Arial" pitchFamily="34" charset="0"/>
              </a:rPr>
              <a:t>Tim and Richard had been invited in someone’s house and were offered food that they didn’t like. Finally they had eaten the food and felt very bad later because Richard had broken his central teeth eating snails.</a:t>
            </a:r>
            <a:endParaRPr lang="en-US" sz="2800" dirty="0" smtClean="0">
              <a:solidFill>
                <a:srgbClr val="C00000"/>
              </a:solidFill>
              <a:effectLst>
                <a:outerShdw blurRad="38100" dist="38100" dir="2700000" algn="tl">
                  <a:srgbClr val="000000">
                    <a:alpha val="43137"/>
                  </a:srgbClr>
                </a:outerShdw>
              </a:effectLst>
            </a:endParaRPr>
          </a:p>
          <a:p>
            <a:endParaRPr lang="en-US" sz="2800" dirty="0" smtClean="0">
              <a:solidFill>
                <a:srgbClr val="C00000"/>
              </a:solidFill>
              <a:effectLst>
                <a:outerShdw blurRad="38100" dist="38100" dir="2700000" algn="tl">
                  <a:srgbClr val="000000">
                    <a:alpha val="43137"/>
                  </a:srgbClr>
                </a:outerShdw>
              </a:effectLst>
            </a:endParaRPr>
          </a:p>
          <a:p>
            <a:endParaRPr lang="es-ES" sz="28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2259886"/>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00698" y="2280354"/>
            <a:ext cx="1500604" cy="523220"/>
          </a:xfrm>
          <a:prstGeom prst="rect">
            <a:avLst/>
          </a:prstGeom>
          <a:solidFill>
            <a:schemeClr val="bg2"/>
          </a:solidFill>
        </p:spPr>
        <p:txBody>
          <a:bodyPr wrap="none" rtlCol="0">
            <a:spAutoFit/>
          </a:bodyPr>
          <a:lstStyle/>
          <a:p>
            <a:r>
              <a:rPr lang="en-US" sz="2800" dirty="0" smtClean="0">
                <a:effectLst>
                  <a:outerShdw blurRad="38100" dist="38100" dir="2700000" algn="tl">
                    <a:srgbClr val="000000">
                      <a:alpha val="43137"/>
                    </a:srgbClr>
                  </a:outerShdw>
                </a:effectLst>
              </a:rPr>
              <a:t>Team 3</a:t>
            </a:r>
            <a:endParaRPr lang="es-ES" sz="2800" dirty="0">
              <a:effectLst>
                <a:outerShdw blurRad="38100" dist="38100" dir="2700000" algn="tl">
                  <a:srgbClr val="000000">
                    <a:alpha val="43137"/>
                  </a:srgbClr>
                </a:outerShdw>
              </a:effectLst>
            </a:endParaRPr>
          </a:p>
        </p:txBody>
      </p:sp>
      <p:sp>
        <p:nvSpPr>
          <p:cNvPr id="4" name="3 CuadroTexto"/>
          <p:cNvSpPr txBox="1"/>
          <p:nvPr/>
        </p:nvSpPr>
        <p:spPr>
          <a:xfrm>
            <a:off x="395536" y="1326247"/>
            <a:ext cx="8424936" cy="954107"/>
          </a:xfrm>
          <a:prstGeom prst="rect">
            <a:avLst/>
          </a:prstGeom>
          <a:solidFill>
            <a:schemeClr val="accent2"/>
          </a:solidFill>
        </p:spPr>
        <p:txBody>
          <a:bodyPr wrap="square" rtlCol="0">
            <a:spAutoFit/>
          </a:bodyPr>
          <a:lstStyle/>
          <a:p>
            <a:r>
              <a:rPr lang="en-US" sz="2800" dirty="0">
                <a:solidFill>
                  <a:schemeClr val="bg1">
                    <a:lumMod val="95000"/>
                  </a:schemeClr>
                </a:solidFill>
                <a:effectLst>
                  <a:outerShdw blurRad="38100" dist="38100" dir="2700000" algn="tl">
                    <a:srgbClr val="000000">
                      <a:alpha val="43137"/>
                    </a:srgbClr>
                  </a:outerShdw>
                </a:effectLst>
              </a:rPr>
              <a:t>If you were Jane or Peter what would </a:t>
            </a:r>
            <a:r>
              <a:rPr lang="en-US" sz="2800" dirty="0" smtClean="0">
                <a:solidFill>
                  <a:schemeClr val="bg1">
                    <a:lumMod val="95000"/>
                  </a:schemeClr>
                </a:solidFill>
                <a:effectLst>
                  <a:outerShdw blurRad="38100" dist="38100" dir="2700000" algn="tl">
                    <a:srgbClr val="000000">
                      <a:alpha val="43137"/>
                    </a:srgbClr>
                  </a:outerShdw>
                </a:effectLst>
              </a:rPr>
              <a:t>you do?</a:t>
            </a:r>
          </a:p>
          <a:p>
            <a:r>
              <a:rPr lang="en-US" sz="2800" dirty="0" smtClean="0">
                <a:solidFill>
                  <a:schemeClr val="bg1">
                    <a:lumMod val="95000"/>
                  </a:schemeClr>
                </a:solidFill>
                <a:effectLst>
                  <a:outerShdw blurRad="38100" dist="38100" dir="2700000" algn="tl">
                    <a:srgbClr val="000000">
                      <a:alpha val="43137"/>
                    </a:srgbClr>
                  </a:outerShdw>
                </a:effectLst>
              </a:rPr>
              <a:t>Write </a:t>
            </a:r>
            <a:r>
              <a:rPr lang="en-US" sz="2800" dirty="0">
                <a:solidFill>
                  <a:schemeClr val="bg1">
                    <a:lumMod val="95000"/>
                  </a:schemeClr>
                </a:solidFill>
                <a:effectLst>
                  <a:outerShdw blurRad="38100" dist="38100" dir="2700000" algn="tl">
                    <a:srgbClr val="000000">
                      <a:alpha val="43137"/>
                    </a:srgbClr>
                  </a:outerShdw>
                </a:effectLst>
              </a:rPr>
              <a:t>a brief </a:t>
            </a:r>
            <a:r>
              <a:rPr lang="en-US" sz="2800" dirty="0" smtClean="0">
                <a:solidFill>
                  <a:schemeClr val="bg1">
                    <a:lumMod val="95000"/>
                  </a:schemeClr>
                </a:solidFill>
                <a:effectLst>
                  <a:outerShdw blurRad="38100" dist="38100" dir="2700000" algn="tl">
                    <a:srgbClr val="000000">
                      <a:alpha val="43137"/>
                    </a:srgbClr>
                  </a:outerShdw>
                </a:effectLst>
              </a:rPr>
              <a:t>explanation</a:t>
            </a:r>
            <a:endParaRPr lang="es-ES" sz="2800" dirty="0">
              <a:solidFill>
                <a:schemeClr val="bg1">
                  <a:lumMod val="95000"/>
                </a:schemeClr>
              </a:solidFill>
              <a:effectLst>
                <a:outerShdw blurRad="38100" dist="38100" dir="2700000" algn="tl">
                  <a:srgbClr val="000000">
                    <a:alpha val="43137"/>
                  </a:srgbClr>
                </a:outerShdw>
              </a:effectLst>
            </a:endParaRPr>
          </a:p>
        </p:txBody>
      </p:sp>
      <p:sp>
        <p:nvSpPr>
          <p:cNvPr id="6" name="5 CuadroTexto"/>
          <p:cNvSpPr txBox="1"/>
          <p:nvPr/>
        </p:nvSpPr>
        <p:spPr>
          <a:xfrm>
            <a:off x="395536" y="2766407"/>
            <a:ext cx="8352928" cy="1815882"/>
          </a:xfrm>
          <a:prstGeom prst="rect">
            <a:avLst/>
          </a:prstGeom>
          <a:solidFill>
            <a:schemeClr val="accent1">
              <a:lumMod val="20000"/>
              <a:lumOff val="80000"/>
            </a:schemeClr>
          </a:solidFill>
        </p:spPr>
        <p:txBody>
          <a:bodyPr wrap="square" rtlCol="0">
            <a:spAutoFit/>
          </a:bodyPr>
          <a:lstStyle/>
          <a:p>
            <a:r>
              <a:rPr lang="en-US" sz="2800" dirty="0">
                <a:solidFill>
                  <a:srgbClr val="C00000"/>
                </a:solidFill>
                <a:effectLst>
                  <a:outerShdw blurRad="38100" dist="38100" dir="2700000" algn="tl">
                    <a:srgbClr val="000000">
                      <a:alpha val="43137"/>
                    </a:srgbClr>
                  </a:outerShdw>
                </a:effectLst>
                <a:latin typeface="Arial" pitchFamily="34" charset="0"/>
                <a:cs typeface="Arial" pitchFamily="34" charset="0"/>
              </a:rPr>
              <a:t>Jane and Peter should start doing some exercises because they are unfit. Jane planned to start on vacations but Peter disagree because he had a problem with his  dentures.</a:t>
            </a:r>
            <a:endParaRPr lang="en-US" sz="2800" dirty="0" smtClean="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90407721"/>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4" name="3 Marcador de texto"/>
          <p:cNvSpPr>
            <a:spLocks noGrp="1"/>
          </p:cNvSpPr>
          <p:nvPr>
            <p:ph type="body" sz="half" idx="3"/>
          </p:nvPr>
        </p:nvSpPr>
        <p:spPr/>
        <p:txBody>
          <a:bodyPr/>
          <a:lstStyle/>
          <a:p>
            <a:endParaRPr lang="es-ES" dirty="0"/>
          </a:p>
        </p:txBody>
      </p:sp>
      <p:sp>
        <p:nvSpPr>
          <p:cNvPr id="6" name="5 Marcador de contenido"/>
          <p:cNvSpPr>
            <a:spLocks noGrp="1"/>
          </p:cNvSpPr>
          <p:nvPr>
            <p:ph sz="quarter" idx="4"/>
          </p:nvPr>
        </p:nvSpPr>
        <p:spPr>
          <a:xfrm>
            <a:off x="4211960" y="1663824"/>
            <a:ext cx="5040560" cy="5077544"/>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buNone/>
            </a:pPr>
            <a:r>
              <a:rPr lang="en-US" sz="3200" dirty="0" smtClean="0">
                <a:solidFill>
                  <a:srgbClr val="002060"/>
                </a:solidFill>
                <a:effectLst>
                  <a:outerShdw blurRad="38100" dist="38100" dir="2700000" algn="tl">
                    <a:srgbClr val="000000">
                      <a:alpha val="43137"/>
                    </a:srgbClr>
                  </a:outerShdw>
                </a:effectLst>
              </a:rPr>
              <a:t>1. __ people work a forty hour week.</a:t>
            </a:r>
          </a:p>
          <a:p>
            <a:pPr marL="0" indent="0">
              <a:buNone/>
            </a:pPr>
            <a:endParaRPr lang="en-US" sz="3200" dirty="0">
              <a:solidFill>
                <a:srgbClr val="002060"/>
              </a:solidFill>
              <a:effectLst>
                <a:outerShdw blurRad="38100" dist="38100" dir="2700000" algn="tl">
                  <a:srgbClr val="000000">
                    <a:alpha val="43137"/>
                  </a:srgbClr>
                </a:outerShdw>
              </a:effectLst>
            </a:endParaRPr>
          </a:p>
          <a:p>
            <a:pPr marL="0" indent="0">
              <a:buNone/>
            </a:pPr>
            <a:r>
              <a:rPr lang="en-US" sz="3200" dirty="0" smtClean="0">
                <a:solidFill>
                  <a:srgbClr val="002060"/>
                </a:solidFill>
                <a:effectLst>
                  <a:outerShdw blurRad="38100" dist="38100" dir="2700000" algn="tl">
                    <a:srgbClr val="000000">
                      <a:alpha val="43137"/>
                    </a:srgbClr>
                  </a:outerShdw>
                </a:effectLst>
              </a:rPr>
              <a:t>2. __ cities began to build the first underground system.</a:t>
            </a:r>
          </a:p>
          <a:p>
            <a:pPr marL="0" indent="0">
              <a:buNone/>
            </a:pPr>
            <a:endParaRPr lang="en-US" sz="3200" dirty="0" smtClean="0">
              <a:solidFill>
                <a:srgbClr val="002060"/>
              </a:solidFill>
              <a:effectLst>
                <a:outerShdw blurRad="38100" dist="38100" dir="2700000" algn="tl">
                  <a:srgbClr val="000000">
                    <a:alpha val="43137"/>
                  </a:srgbClr>
                </a:outerShdw>
              </a:effectLst>
            </a:endParaRPr>
          </a:p>
          <a:p>
            <a:pPr marL="0" indent="0">
              <a:buNone/>
            </a:pPr>
            <a:r>
              <a:rPr lang="en-US" sz="3200" dirty="0" smtClean="0">
                <a:solidFill>
                  <a:srgbClr val="002060"/>
                </a:solidFill>
                <a:effectLst>
                  <a:outerShdw blurRad="38100" dist="38100" dir="2700000" algn="tl">
                    <a:srgbClr val="000000">
                      <a:alpha val="43137"/>
                    </a:srgbClr>
                  </a:outerShdw>
                </a:effectLst>
              </a:rPr>
              <a:t>3. __ there will probably be cities on the moon.</a:t>
            </a:r>
            <a:endParaRPr lang="en-US" sz="3200" dirty="0">
              <a:solidFill>
                <a:srgbClr val="002060"/>
              </a:solidFill>
              <a:effectLst>
                <a:outerShdw blurRad="38100" dist="38100" dir="2700000" algn="tl">
                  <a:srgbClr val="000000">
                    <a:alpha val="43137"/>
                  </a:srgbClr>
                </a:outerShdw>
              </a:effectLst>
            </a:endParaRPr>
          </a:p>
          <a:p>
            <a:pPr marL="0" indent="0">
              <a:buNone/>
            </a:pPr>
            <a:endParaRPr lang="en-US" b="1" dirty="0">
              <a:solidFill>
                <a:srgbClr val="002060"/>
              </a:solidFill>
              <a:effectLst>
                <a:outerShdw blurRad="38100" dist="38100" dir="2700000" algn="tl">
                  <a:srgbClr val="000000">
                    <a:alpha val="43137"/>
                  </a:srgbClr>
                </a:outerShdw>
              </a:effectLst>
            </a:endParaRPr>
          </a:p>
          <a:p>
            <a:pPr marL="0" indent="0">
              <a:buNone/>
            </a:pPr>
            <a:endParaRPr lang="en-US" b="1" dirty="0">
              <a:solidFill>
                <a:srgbClr val="002060"/>
              </a:solidFill>
              <a:effectLst>
                <a:outerShdw blurRad="38100" dist="38100" dir="2700000" algn="tl">
                  <a:srgbClr val="000000">
                    <a:alpha val="43137"/>
                  </a:srgbClr>
                </a:outerShdw>
              </a:effectLst>
            </a:endParaRPr>
          </a:p>
          <a:p>
            <a:pPr marL="0" indent="0">
              <a:buNone/>
            </a:pPr>
            <a:endParaRPr lang="es-ES" dirty="0"/>
          </a:p>
        </p:txBody>
      </p:sp>
      <p:sp>
        <p:nvSpPr>
          <p:cNvPr id="7" name="6 Marcador de texto"/>
          <p:cNvSpPr txBox="1">
            <a:spLocks noGrp="1"/>
          </p:cNvSpPr>
          <p:nvPr>
            <p:ph type="body" idx="1"/>
          </p:nvPr>
        </p:nvSpPr>
        <p:spPr>
          <a:xfrm>
            <a:off x="827584" y="332656"/>
            <a:ext cx="8280920" cy="116185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3200" b="0" dirty="0" smtClean="0">
                <a:solidFill>
                  <a:srgbClr val="002060"/>
                </a:solidFill>
                <a:effectLst>
                  <a:outerShdw blurRad="38100" dist="38100" dir="2700000" algn="tl">
                    <a:srgbClr val="000000">
                      <a:alpha val="43137"/>
                    </a:srgbClr>
                  </a:outerShdw>
                </a:effectLst>
              </a:rPr>
              <a:t>Complete the phrases in column A </a:t>
            </a:r>
          </a:p>
          <a:p>
            <a:r>
              <a:rPr lang="en-US" sz="3200" b="0" dirty="0" smtClean="0">
                <a:solidFill>
                  <a:srgbClr val="002060"/>
                </a:solidFill>
                <a:effectLst>
                  <a:outerShdw blurRad="38100" dist="38100" dir="2700000" algn="tl">
                    <a:srgbClr val="000000">
                      <a:alpha val="43137"/>
                    </a:srgbClr>
                  </a:outerShdw>
                </a:effectLst>
              </a:rPr>
              <a:t>with information in column B</a:t>
            </a:r>
            <a:endParaRPr lang="es-ES" sz="3200" b="0" dirty="0">
              <a:solidFill>
                <a:srgbClr val="002060"/>
              </a:solidFill>
              <a:effectLst>
                <a:outerShdw blurRad="38100" dist="38100" dir="2700000" algn="tl">
                  <a:srgbClr val="000000">
                    <a:alpha val="43137"/>
                  </a:srgbClr>
                </a:outerShdw>
              </a:effectLst>
            </a:endParaRPr>
          </a:p>
        </p:txBody>
      </p:sp>
      <p:sp>
        <p:nvSpPr>
          <p:cNvPr id="8" name="7 Marcador de contenido"/>
          <p:cNvSpPr txBox="1">
            <a:spLocks noGrp="1"/>
          </p:cNvSpPr>
          <p:nvPr>
            <p:ph sz="quarter" idx="2"/>
          </p:nvPr>
        </p:nvSpPr>
        <p:spPr>
          <a:xfrm>
            <a:off x="288032" y="1706756"/>
            <a:ext cx="4355976" cy="3408625"/>
          </a:xfrm>
          <a:prstGeom prst="rect">
            <a:avLst/>
          </a:prstGeom>
          <a:scene3d>
            <a:camera prst="perspectiveHeroicExtremeRightFacing"/>
            <a:lightRig rig="threePt" dir="t"/>
          </a:scene3d>
        </p:spPr>
        <p:style>
          <a:lnRef idx="1">
            <a:schemeClr val="accent1"/>
          </a:lnRef>
          <a:fillRef idx="2">
            <a:schemeClr val="accent1"/>
          </a:fillRef>
          <a:effectRef idx="1">
            <a:schemeClr val="accent1"/>
          </a:effectRef>
          <a:fontRef idx="minor">
            <a:schemeClr val="dk1"/>
          </a:fontRef>
        </p:style>
        <p:txBody>
          <a:bodyPr wrap="square" rtlCol="0">
            <a:spAutoFit/>
          </a:bodyPr>
          <a:lstStyle/>
          <a:p>
            <a:pPr marL="0" indent="0">
              <a:buNone/>
            </a:pPr>
            <a:r>
              <a:rPr lang="en-US" sz="3200" b="1" dirty="0" smtClean="0">
                <a:solidFill>
                  <a:srgbClr val="002060"/>
                </a:solidFill>
                <a:effectLst>
                  <a:outerShdw blurRad="38100" dist="38100" dir="2700000" algn="tl">
                    <a:srgbClr val="000000">
                      <a:alpha val="43137"/>
                    </a:srgbClr>
                  </a:outerShdw>
                </a:effectLst>
              </a:rPr>
              <a:t> </a:t>
            </a:r>
            <a:r>
              <a:rPr lang="en-US" sz="2800" dirty="0" smtClean="0">
                <a:solidFill>
                  <a:srgbClr val="002060"/>
                </a:solidFill>
                <a:effectLst>
                  <a:outerShdw blurRad="38100" dist="38100" dir="2700000" algn="tl">
                    <a:srgbClr val="000000">
                      <a:alpha val="43137"/>
                    </a:srgbClr>
                  </a:outerShdw>
                </a:effectLst>
              </a:rPr>
              <a:t>About a hundred years ago,</a:t>
            </a:r>
          </a:p>
          <a:p>
            <a:pPr marL="0" indent="0">
              <a:buNone/>
            </a:pPr>
            <a:r>
              <a:rPr lang="en-US" sz="2800" dirty="0" smtClean="0">
                <a:solidFill>
                  <a:srgbClr val="002060"/>
                </a:solidFill>
                <a:effectLst>
                  <a:outerShdw blurRad="38100" dist="38100" dir="2700000" algn="tl">
                    <a:srgbClr val="000000">
                      <a:alpha val="43137"/>
                    </a:srgbClr>
                  </a:outerShdw>
                </a:effectLst>
              </a:rPr>
              <a:t>In most offices  </a:t>
            </a:r>
          </a:p>
          <a:p>
            <a:pPr marL="0" indent="0">
              <a:buNone/>
            </a:pPr>
            <a:r>
              <a:rPr lang="en-US" sz="2800" dirty="0" smtClean="0">
                <a:solidFill>
                  <a:srgbClr val="002060"/>
                </a:solidFill>
                <a:effectLst>
                  <a:outerShdw blurRad="38100" dist="38100" dir="2700000" algn="tl">
                    <a:srgbClr val="000000">
                      <a:alpha val="43137"/>
                    </a:srgbClr>
                  </a:outerShdw>
                </a:effectLst>
              </a:rPr>
              <a:t>today,</a:t>
            </a:r>
          </a:p>
          <a:p>
            <a:pPr marL="0" indent="0">
              <a:buNone/>
            </a:pPr>
            <a:r>
              <a:rPr lang="en-US" sz="2800" dirty="0" smtClean="0">
                <a:solidFill>
                  <a:srgbClr val="002060"/>
                </a:solidFill>
                <a:effectLst>
                  <a:outerShdw blurRad="38100" dist="38100" dir="2700000" algn="tl">
                    <a:srgbClr val="000000">
                      <a:alpha val="43137"/>
                    </a:srgbClr>
                  </a:outerShdw>
                </a:effectLst>
              </a:rPr>
              <a:t>In two hundred years,</a:t>
            </a:r>
          </a:p>
          <a:p>
            <a:pPr marL="0" indent="0">
              <a:buNone/>
            </a:pPr>
            <a:r>
              <a:rPr lang="en-US" sz="2800" dirty="0" smtClean="0">
                <a:solidFill>
                  <a:srgbClr val="002060"/>
                </a:solidFill>
                <a:effectLst>
                  <a:outerShdw blurRad="38100" dist="38100" dir="2700000" algn="tl">
                    <a:srgbClr val="000000">
                      <a:alpha val="43137"/>
                    </a:srgbClr>
                  </a:outerShdw>
                </a:effectLst>
              </a:rPr>
              <a:t>In many cities </a:t>
            </a:r>
          </a:p>
          <a:p>
            <a:pPr marL="0" indent="0">
              <a:buNone/>
            </a:pPr>
            <a:r>
              <a:rPr lang="en-US" sz="2800" dirty="0" smtClean="0">
                <a:solidFill>
                  <a:srgbClr val="002060"/>
                </a:solidFill>
                <a:effectLst>
                  <a:outerShdw blurRad="38100" dist="38100" dir="2700000" algn="tl">
                    <a:srgbClr val="000000">
                      <a:alpha val="43137"/>
                    </a:srgbClr>
                  </a:outerShdw>
                </a:effectLst>
              </a:rPr>
              <a:t>around the world,</a:t>
            </a:r>
            <a:endParaRPr lang="es-ES" sz="2800" dirty="0">
              <a:solidFill>
                <a:srgbClr val="002060"/>
              </a:solidFill>
              <a:effectLst>
                <a:outerShdw blurRad="38100" dist="38100" dir="2700000" algn="tl">
                  <a:srgbClr val="000000">
                    <a:alpha val="43137"/>
                  </a:srgbClr>
                </a:outerShdw>
              </a:effectLst>
            </a:endParaRPr>
          </a:p>
        </p:txBody>
      </p:sp>
      <p:sp>
        <p:nvSpPr>
          <p:cNvPr id="10" name="9 CuadroTexto"/>
          <p:cNvSpPr txBox="1"/>
          <p:nvPr/>
        </p:nvSpPr>
        <p:spPr>
          <a:xfrm>
            <a:off x="4967826" y="1548081"/>
            <a:ext cx="468270"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3200" b="1" dirty="0" smtClean="0">
                <a:solidFill>
                  <a:srgbClr val="002060"/>
                </a:solidFill>
                <a:effectLst>
                  <a:outerShdw blurRad="38100" dist="38100" dir="2700000" algn="tl">
                    <a:srgbClr val="000000">
                      <a:alpha val="43137"/>
                    </a:srgbClr>
                  </a:outerShdw>
                </a:effectLst>
              </a:rPr>
              <a:t>b</a:t>
            </a:r>
            <a:endParaRPr lang="es-ES" sz="3200" b="1" dirty="0">
              <a:solidFill>
                <a:srgbClr val="002060"/>
              </a:solidFill>
              <a:effectLst>
                <a:outerShdw blurRad="38100" dist="38100" dir="2700000" algn="tl">
                  <a:srgbClr val="000000">
                    <a:alpha val="43137"/>
                  </a:srgbClr>
                </a:outerShdw>
              </a:effectLst>
            </a:endParaRPr>
          </a:p>
        </p:txBody>
      </p:sp>
      <p:sp>
        <p:nvSpPr>
          <p:cNvPr id="11" name="10 CuadroTexto"/>
          <p:cNvSpPr txBox="1"/>
          <p:nvPr/>
        </p:nvSpPr>
        <p:spPr>
          <a:xfrm>
            <a:off x="4967826" y="2916233"/>
            <a:ext cx="468270"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3200" b="1" dirty="0" smtClean="0">
                <a:solidFill>
                  <a:srgbClr val="002060"/>
                </a:solidFill>
                <a:effectLst>
                  <a:outerShdw blurRad="38100" dist="38100" dir="2700000" algn="tl">
                    <a:srgbClr val="000000">
                      <a:alpha val="43137"/>
                    </a:srgbClr>
                  </a:outerShdw>
                </a:effectLst>
              </a:rPr>
              <a:t>a</a:t>
            </a:r>
            <a:endParaRPr lang="es-ES" sz="3200" b="1" dirty="0">
              <a:solidFill>
                <a:srgbClr val="002060"/>
              </a:solidFill>
              <a:effectLst>
                <a:outerShdw blurRad="38100" dist="38100" dir="2700000" algn="tl">
                  <a:srgbClr val="000000">
                    <a:alpha val="43137"/>
                  </a:srgbClr>
                </a:outerShdw>
              </a:effectLst>
            </a:endParaRPr>
          </a:p>
        </p:txBody>
      </p:sp>
      <p:sp>
        <p:nvSpPr>
          <p:cNvPr id="12" name="11 CuadroTexto"/>
          <p:cNvSpPr txBox="1"/>
          <p:nvPr/>
        </p:nvSpPr>
        <p:spPr>
          <a:xfrm>
            <a:off x="4967826" y="4788441"/>
            <a:ext cx="468270"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3200" b="1" dirty="0">
                <a:solidFill>
                  <a:srgbClr val="002060"/>
                </a:solidFill>
                <a:effectLst>
                  <a:outerShdw blurRad="38100" dist="38100" dir="2700000" algn="tl">
                    <a:srgbClr val="000000">
                      <a:alpha val="43137"/>
                    </a:srgbClr>
                  </a:outerShdw>
                </a:effectLst>
              </a:rPr>
              <a:t>c</a:t>
            </a:r>
            <a:endParaRPr lang="es-ES" sz="3200" b="1" dirty="0">
              <a:solidFill>
                <a:srgbClr val="002060"/>
              </a:solidFill>
              <a:effectLst>
                <a:outerShdw blurRad="38100" dist="38100" dir="2700000" algn="tl">
                  <a:srgbClr val="000000">
                    <a:alpha val="43137"/>
                  </a:srgbClr>
                </a:outerShdw>
              </a:effectLst>
            </a:endParaRPr>
          </a:p>
        </p:txBody>
      </p:sp>
      <p:sp>
        <p:nvSpPr>
          <p:cNvPr id="13" name="12 CuadroTexto"/>
          <p:cNvSpPr txBox="1"/>
          <p:nvPr/>
        </p:nvSpPr>
        <p:spPr>
          <a:xfrm>
            <a:off x="35496" y="1700808"/>
            <a:ext cx="432048" cy="523220"/>
          </a:xfrm>
          <a:prstGeom prst="rect">
            <a:avLst/>
          </a:prstGeom>
          <a:scene3d>
            <a:camera prst="perspectiveHeroicExtremeRightFacing"/>
            <a:lightRig rig="threePt" dir="t"/>
          </a:scene3d>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smtClean="0">
                <a:solidFill>
                  <a:srgbClr val="002060"/>
                </a:solidFill>
                <a:effectLst>
                  <a:outerShdw blurRad="38100" dist="38100" dir="2700000" algn="tl">
                    <a:srgbClr val="000000">
                      <a:alpha val="43137"/>
                    </a:srgbClr>
                  </a:outerShdw>
                </a:effectLst>
              </a:rPr>
              <a:t>a</a:t>
            </a:r>
            <a:endParaRPr lang="es-ES" sz="2800" b="1" dirty="0">
              <a:solidFill>
                <a:srgbClr val="002060"/>
              </a:solidFill>
              <a:effectLst>
                <a:outerShdw blurRad="38100" dist="38100" dir="2700000" algn="tl">
                  <a:srgbClr val="000000">
                    <a:alpha val="43137"/>
                  </a:srgbClr>
                </a:outerShdw>
              </a:effectLst>
            </a:endParaRPr>
          </a:p>
        </p:txBody>
      </p:sp>
      <p:sp>
        <p:nvSpPr>
          <p:cNvPr id="14" name="13 CuadroTexto"/>
          <p:cNvSpPr txBox="1"/>
          <p:nvPr/>
        </p:nvSpPr>
        <p:spPr>
          <a:xfrm>
            <a:off x="35495" y="2842968"/>
            <a:ext cx="417735" cy="523220"/>
          </a:xfrm>
          <a:prstGeom prst="rect">
            <a:avLst/>
          </a:prstGeom>
          <a:scene3d>
            <a:camera prst="perspectiveHeroicExtremeRightFacing"/>
            <a:lightRig rig="threePt" dir="t"/>
          </a:scene3d>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a:solidFill>
                  <a:srgbClr val="002060"/>
                </a:solidFill>
                <a:effectLst>
                  <a:outerShdw blurRad="38100" dist="38100" dir="2700000" algn="tl">
                    <a:srgbClr val="000000">
                      <a:alpha val="43137"/>
                    </a:srgbClr>
                  </a:outerShdw>
                </a:effectLst>
              </a:rPr>
              <a:t>b</a:t>
            </a:r>
            <a:endParaRPr lang="es-ES" sz="2800" b="1" dirty="0">
              <a:solidFill>
                <a:srgbClr val="002060"/>
              </a:solidFill>
              <a:effectLst>
                <a:outerShdw blurRad="38100" dist="38100" dir="2700000" algn="tl">
                  <a:srgbClr val="000000">
                    <a:alpha val="43137"/>
                  </a:srgbClr>
                </a:outerShdw>
              </a:effectLst>
            </a:endParaRPr>
          </a:p>
        </p:txBody>
      </p:sp>
      <p:sp>
        <p:nvSpPr>
          <p:cNvPr id="15" name="14 CuadroTexto"/>
          <p:cNvSpPr txBox="1"/>
          <p:nvPr/>
        </p:nvSpPr>
        <p:spPr>
          <a:xfrm>
            <a:off x="35495" y="4005064"/>
            <a:ext cx="484849" cy="523220"/>
          </a:xfrm>
          <a:prstGeom prst="rect">
            <a:avLst/>
          </a:prstGeom>
          <a:scene3d>
            <a:camera prst="perspectiveHeroicExtremeRightFacing"/>
            <a:lightRig rig="threePt" dir="t"/>
          </a:scene3d>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a:solidFill>
                  <a:srgbClr val="002060"/>
                </a:solidFill>
                <a:effectLst>
                  <a:outerShdw blurRad="38100" dist="38100" dir="2700000" algn="tl">
                    <a:srgbClr val="000000">
                      <a:alpha val="43137"/>
                    </a:srgbClr>
                  </a:outerShdw>
                </a:effectLst>
              </a:rPr>
              <a:t>c</a:t>
            </a:r>
            <a:endParaRPr lang="es-ES" sz="2800" b="1" dirty="0">
              <a:solidFill>
                <a:srgbClr val="002060"/>
              </a:solidFill>
              <a:effectLst>
                <a:outerShdw blurRad="38100" dist="38100" dir="2700000" algn="tl">
                  <a:srgbClr val="000000">
                    <a:alpha val="43137"/>
                  </a:srgbClr>
                </a:outerShdw>
              </a:effectLst>
            </a:endParaRPr>
          </a:p>
        </p:txBody>
      </p:sp>
      <p:sp>
        <p:nvSpPr>
          <p:cNvPr id="16" name="15 CuadroTexto"/>
          <p:cNvSpPr txBox="1"/>
          <p:nvPr/>
        </p:nvSpPr>
        <p:spPr>
          <a:xfrm>
            <a:off x="35496" y="4653136"/>
            <a:ext cx="528636" cy="523220"/>
          </a:xfrm>
          <a:prstGeom prst="rect">
            <a:avLst/>
          </a:prstGeom>
          <a:scene3d>
            <a:camera prst="perspectiveHeroicExtremeRightFacing"/>
            <a:lightRig rig="threePt" dir="t"/>
          </a:scene3d>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dirty="0" smtClean="0">
                <a:solidFill>
                  <a:srgbClr val="002060"/>
                </a:solidFill>
                <a:effectLst>
                  <a:outerShdw blurRad="38100" dist="38100" dir="2700000" algn="tl">
                    <a:srgbClr val="000000">
                      <a:alpha val="43137"/>
                    </a:srgbClr>
                  </a:outerShdw>
                </a:effectLst>
              </a:rPr>
              <a:t>d</a:t>
            </a:r>
            <a:endParaRPr lang="es-ES" sz="2800" b="1" dirty="0">
              <a:solidFill>
                <a:srgbClr val="002060"/>
              </a:solidFill>
              <a:effectLst>
                <a:outerShdw blurRad="38100" dist="38100" dir="2700000" algn="tl">
                  <a:srgbClr val="000000">
                    <a:alpha val="43137"/>
                  </a:srgbClr>
                </a:outerShdw>
              </a:effectLst>
            </a:endParaRPr>
          </a:p>
        </p:txBody>
      </p:sp>
      <p:sp>
        <p:nvSpPr>
          <p:cNvPr id="3" name="2 CuadroTexto"/>
          <p:cNvSpPr txBox="1"/>
          <p:nvPr/>
        </p:nvSpPr>
        <p:spPr>
          <a:xfrm rot="20553276">
            <a:off x="453230" y="1218239"/>
            <a:ext cx="463588" cy="523220"/>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s-ES" sz="2800" b="1" dirty="0" smtClean="0">
                <a:solidFill>
                  <a:srgbClr val="FF0000"/>
                </a:solidFill>
                <a:effectLst>
                  <a:outerShdw blurRad="38100" dist="38100" dir="2700000" algn="tl">
                    <a:srgbClr val="000000">
                      <a:alpha val="43137"/>
                    </a:srgbClr>
                  </a:outerShdw>
                </a:effectLst>
              </a:rPr>
              <a:t>A</a:t>
            </a:r>
            <a:endParaRPr lang="es-ES" sz="2800" b="1" dirty="0">
              <a:solidFill>
                <a:srgbClr val="FF0000"/>
              </a:solidFill>
              <a:effectLst>
                <a:outerShdw blurRad="38100" dist="38100" dir="2700000" algn="tl">
                  <a:srgbClr val="000000">
                    <a:alpha val="43137"/>
                  </a:srgbClr>
                </a:outerShdw>
              </a:effectLst>
            </a:endParaRPr>
          </a:p>
        </p:txBody>
      </p:sp>
      <p:sp>
        <p:nvSpPr>
          <p:cNvPr id="17" name="16 CuadroTexto"/>
          <p:cNvSpPr txBox="1"/>
          <p:nvPr/>
        </p:nvSpPr>
        <p:spPr>
          <a:xfrm rot="2091288">
            <a:off x="8316416" y="1372127"/>
            <a:ext cx="458780" cy="523220"/>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s-ES" sz="2800" b="1" dirty="0">
                <a:solidFill>
                  <a:srgbClr val="FF0000"/>
                </a:solidFill>
                <a:effectLst>
                  <a:outerShdw blurRad="38100" dist="38100" dir="2700000" algn="tl">
                    <a:srgbClr val="000000">
                      <a:alpha val="43137"/>
                    </a:srgbClr>
                  </a:outerShdw>
                </a:effectLst>
              </a:rPr>
              <a:t>B</a:t>
            </a:r>
          </a:p>
        </p:txBody>
      </p:sp>
    </p:spTree>
    <p:extLst>
      <p:ext uri="{BB962C8B-B14F-4D97-AF65-F5344CB8AC3E}">
        <p14:creationId xmlns:p14="http://schemas.microsoft.com/office/powerpoint/2010/main" val="5054759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25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25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50"/>
                                        <p:tgtEl>
                                          <p:spTgt spid="12"/>
                                        </p:tgtEl>
                                      </p:cBhvr>
                                    </p:animEffect>
                                    <p:anim calcmode="lin" valueType="num">
                                      <p:cBhvr>
                                        <p:cTn id="18" dur="250" fill="hold"/>
                                        <p:tgtEl>
                                          <p:spTgt spid="12"/>
                                        </p:tgtEl>
                                        <p:attrNameLst>
                                          <p:attrName>ppt_x</p:attrName>
                                        </p:attrNameLst>
                                      </p:cBhvr>
                                      <p:tavLst>
                                        <p:tav tm="0">
                                          <p:val>
                                            <p:strVal val="#ppt_x"/>
                                          </p:val>
                                        </p:tav>
                                        <p:tav tm="100000">
                                          <p:val>
                                            <p:strVal val="#ppt_x"/>
                                          </p:val>
                                        </p:tav>
                                      </p:tavLst>
                                    </p:anim>
                                    <p:anim calcmode="lin" valueType="num">
                                      <p:cBhvr>
                                        <p:cTn id="19" dur="25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835696" y="3585210"/>
            <a:ext cx="5107039" cy="707886"/>
          </a:xfrm>
          <a:prstGeom prst="rect">
            <a:avLst/>
          </a:prstGeom>
          <a:scene3d>
            <a:camera prst="perspectiveContrastingLeftFacing"/>
            <a:lightRig rig="threePt" dir="t"/>
          </a:scene3d>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4000" dirty="0" smtClean="0">
                <a:solidFill>
                  <a:srgbClr val="002060"/>
                </a:solidFill>
                <a:effectLst>
                  <a:outerShdw blurRad="38100" dist="38100" dir="2700000" algn="tl">
                    <a:srgbClr val="000000">
                      <a:alpha val="43137"/>
                    </a:srgbClr>
                  </a:outerShdw>
                </a:effectLst>
              </a:rPr>
              <a:t>Five years ago, I…</a:t>
            </a:r>
            <a:endParaRPr lang="es-ES" sz="4000" dirty="0">
              <a:solidFill>
                <a:srgbClr val="002060"/>
              </a:solidFill>
              <a:effectLst>
                <a:outerShdw blurRad="38100" dist="38100" dir="2700000" algn="tl">
                  <a:srgbClr val="000000">
                    <a:alpha val="43137"/>
                  </a:srgbClr>
                </a:outerShdw>
              </a:effectLst>
            </a:endParaRPr>
          </a:p>
        </p:txBody>
      </p:sp>
      <p:sp>
        <p:nvSpPr>
          <p:cNvPr id="5" name="4 CuadroTexto"/>
          <p:cNvSpPr txBox="1"/>
          <p:nvPr/>
        </p:nvSpPr>
        <p:spPr>
          <a:xfrm>
            <a:off x="539552" y="4593322"/>
            <a:ext cx="2284728" cy="707886"/>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4000" dirty="0" smtClean="0">
                <a:solidFill>
                  <a:srgbClr val="002060"/>
                </a:solidFill>
                <a:effectLst>
                  <a:outerShdw blurRad="38100" dist="38100" dir="2700000" algn="tl">
                    <a:srgbClr val="000000">
                      <a:alpha val="43137"/>
                    </a:srgbClr>
                  </a:outerShdw>
                </a:effectLst>
              </a:rPr>
              <a:t>Now, I…</a:t>
            </a:r>
            <a:endParaRPr lang="es-ES" sz="4000" dirty="0">
              <a:solidFill>
                <a:srgbClr val="002060"/>
              </a:solidFill>
              <a:effectLst>
                <a:outerShdw blurRad="38100" dist="38100" dir="2700000" algn="tl">
                  <a:srgbClr val="000000">
                    <a:alpha val="43137"/>
                  </a:srgbClr>
                </a:outerShdw>
              </a:effectLst>
            </a:endParaRPr>
          </a:p>
        </p:txBody>
      </p:sp>
      <p:sp>
        <p:nvSpPr>
          <p:cNvPr id="6" name="5 CuadroTexto"/>
          <p:cNvSpPr txBox="1"/>
          <p:nvPr/>
        </p:nvSpPr>
        <p:spPr>
          <a:xfrm>
            <a:off x="1691680" y="5229200"/>
            <a:ext cx="4844916" cy="707886"/>
          </a:xfrm>
          <a:prstGeom prst="rect">
            <a:avLst/>
          </a:prstGeom>
          <a:scene3d>
            <a:camera prst="perspectiveContrastingRightFacing"/>
            <a:lightRig rig="threePt" dir="t"/>
          </a:scene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4000" dirty="0" smtClean="0">
                <a:solidFill>
                  <a:srgbClr val="002060"/>
                </a:solidFill>
                <a:effectLst>
                  <a:outerShdw blurRad="38100" dist="38100" dir="2700000" algn="tl">
                    <a:srgbClr val="000000">
                      <a:alpha val="43137"/>
                    </a:srgbClr>
                  </a:outerShdw>
                </a:effectLst>
              </a:rPr>
              <a:t>In two years, I’ll…</a:t>
            </a:r>
            <a:endParaRPr lang="es-ES" sz="4000" dirty="0">
              <a:solidFill>
                <a:srgbClr val="002060"/>
              </a:solidFill>
              <a:effectLst>
                <a:outerShdw blurRad="38100" dist="38100" dir="2700000" algn="tl">
                  <a:srgbClr val="000000">
                    <a:alpha val="43137"/>
                  </a:srgbClr>
                </a:outerShdw>
              </a:effectLst>
            </a:endParaRPr>
          </a:p>
        </p:txBody>
      </p:sp>
      <p:sp>
        <p:nvSpPr>
          <p:cNvPr id="7" name="6 Explosión 1"/>
          <p:cNvSpPr/>
          <p:nvPr/>
        </p:nvSpPr>
        <p:spPr>
          <a:xfrm>
            <a:off x="323528" y="-1"/>
            <a:ext cx="8712968" cy="3140969"/>
          </a:xfrm>
          <a:prstGeom prst="irregularSeal1">
            <a:avLst/>
          </a:prstGeom>
          <a:solidFill>
            <a:srgbClr val="C00000"/>
          </a:solidFill>
          <a:ln>
            <a:solidFill>
              <a:srgbClr val="C00000"/>
            </a:solidFill>
          </a:ln>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FFFF00"/>
                </a:solidFill>
                <a:effectLst>
                  <a:outerShdw blurRad="38100" dist="38100" dir="2700000" algn="tl">
                    <a:srgbClr val="000000">
                      <a:alpha val="43137"/>
                    </a:srgbClr>
                  </a:outerShdw>
                </a:effectLst>
              </a:rPr>
              <a:t>Finish these sentences with your own </a:t>
            </a:r>
            <a:r>
              <a:rPr lang="en-US" sz="2400" dirty="0" smtClean="0">
                <a:solidFill>
                  <a:srgbClr val="FFFF00"/>
                </a:solidFill>
                <a:effectLst>
                  <a:outerShdw blurRad="38100" dist="38100" dir="2700000" algn="tl">
                    <a:srgbClr val="000000">
                      <a:alpha val="43137"/>
                    </a:srgbClr>
                  </a:outerShdw>
                </a:effectLst>
              </a:rPr>
              <a:t>idea. Write your answers.</a:t>
            </a:r>
            <a:endParaRPr lang="es-ES" sz="32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1773044"/>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bo"/>
          <p:cNvSpPr/>
          <p:nvPr/>
        </p:nvSpPr>
        <p:spPr>
          <a:xfrm>
            <a:off x="5004048" y="5157192"/>
            <a:ext cx="2407518" cy="1656184"/>
          </a:xfrm>
          <a:prstGeom prst="cub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 name="6 CuadroTexto"/>
          <p:cNvSpPr txBox="1"/>
          <p:nvPr/>
        </p:nvSpPr>
        <p:spPr>
          <a:xfrm>
            <a:off x="5429894" y="5003884"/>
            <a:ext cx="1584176"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_______</a:t>
            </a:r>
            <a:endParaRPr lang="es-ES" b="1" dirty="0">
              <a:effectLst>
                <a:outerShdw blurRad="38100" dist="38100" dir="2700000" algn="tl">
                  <a:srgbClr val="000000">
                    <a:alpha val="43137"/>
                  </a:srgbClr>
                </a:outerShdw>
              </a:effectLst>
            </a:endParaRPr>
          </a:p>
        </p:txBody>
      </p:sp>
      <p:sp>
        <p:nvSpPr>
          <p:cNvPr id="9" name="8 CuadroTexto"/>
          <p:cNvSpPr txBox="1"/>
          <p:nvPr/>
        </p:nvSpPr>
        <p:spPr>
          <a:xfrm>
            <a:off x="5652120" y="5162809"/>
            <a:ext cx="1074798"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____</a:t>
            </a:r>
            <a:endParaRPr lang="es-ES" b="1" dirty="0">
              <a:effectLst>
                <a:outerShdw blurRad="38100" dist="38100" dir="2700000" algn="tl">
                  <a:srgbClr val="000000">
                    <a:alpha val="43137"/>
                  </a:srgbClr>
                </a:outerShdw>
              </a:effectLst>
            </a:endParaRPr>
          </a:p>
        </p:txBody>
      </p:sp>
      <p:sp>
        <p:nvSpPr>
          <p:cNvPr id="10" name="9 CuadroTexto"/>
          <p:cNvSpPr txBox="1"/>
          <p:nvPr/>
        </p:nvSpPr>
        <p:spPr>
          <a:xfrm>
            <a:off x="648473" y="286777"/>
            <a:ext cx="5870518" cy="2062103"/>
          </a:xfrm>
          <a:prstGeom prst="rect">
            <a:avLst/>
          </a:prstGeom>
          <a:solidFill>
            <a:srgbClr val="00B050"/>
          </a:solidFill>
        </p:spPr>
        <p:txBody>
          <a:bodyPr wrap="none" rtlCol="0">
            <a:spAutoFit/>
          </a:bodyPr>
          <a:lstStyle/>
          <a:p>
            <a:endParaRPr lang="en-US" sz="3200" b="1" dirty="0" smtClean="0">
              <a:solidFill>
                <a:schemeClr val="bg1"/>
              </a:solidFill>
              <a:effectLst>
                <a:outerShdw blurRad="38100" dist="38100" dir="2700000" algn="tl">
                  <a:srgbClr val="000000">
                    <a:alpha val="43137"/>
                  </a:srgbClr>
                </a:outerShdw>
              </a:effectLst>
            </a:endParaRPr>
          </a:p>
          <a:p>
            <a:r>
              <a:rPr lang="en-US" sz="3200" b="1" dirty="0" smtClean="0">
                <a:solidFill>
                  <a:srgbClr val="C00000"/>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In</a:t>
            </a:r>
            <a:r>
              <a:rPr lang="en-US" sz="3200" b="1" dirty="0" smtClean="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a week, I __________ </a:t>
            </a:r>
          </a:p>
          <a:p>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a test. </a:t>
            </a:r>
          </a:p>
          <a:p>
            <a:endParaRPr lang="es-ES" sz="3200" b="1" dirty="0">
              <a:solidFill>
                <a:schemeClr val="bg1"/>
              </a:solidFill>
              <a:effectLst>
                <a:outerShdw blurRad="38100" dist="38100" dir="2700000" algn="tl">
                  <a:srgbClr val="000000">
                    <a:alpha val="43137"/>
                  </a:srgbClr>
                </a:outerShdw>
              </a:effectLst>
            </a:endParaRPr>
          </a:p>
        </p:txBody>
      </p:sp>
      <p:sp>
        <p:nvSpPr>
          <p:cNvPr id="11" name="10 CuadroTexto"/>
          <p:cNvSpPr txBox="1"/>
          <p:nvPr/>
        </p:nvSpPr>
        <p:spPr>
          <a:xfrm rot="767222">
            <a:off x="3129959" y="3187218"/>
            <a:ext cx="2545890" cy="1569660"/>
          </a:xfrm>
          <a:prstGeom prst="rect">
            <a:avLst/>
          </a:prstGeom>
          <a:solidFill>
            <a:srgbClr val="FFFF00"/>
          </a:solidFill>
        </p:spPr>
        <p:txBody>
          <a:bodyPr wrap="none" rtlCol="0">
            <a:spAutoFit/>
          </a:bodyPr>
          <a:lstStyle/>
          <a:p>
            <a:r>
              <a:rPr lang="en-US" sz="3200" b="1" dirty="0">
                <a:effectLst>
                  <a:outerShdw blurRad="38100" dist="38100" dir="2700000" algn="tl">
                    <a:srgbClr val="000000">
                      <a:alpha val="43137"/>
                    </a:srgbClr>
                  </a:outerShdw>
                </a:effectLst>
              </a:rPr>
              <a:t>w</a:t>
            </a:r>
            <a:r>
              <a:rPr lang="en-US" sz="3200" b="1" dirty="0" smtClean="0">
                <a:effectLst>
                  <a:outerShdw blurRad="38100" dist="38100" dir="2700000" algn="tl">
                    <a:srgbClr val="000000">
                      <a:alpha val="43137"/>
                    </a:srgbClr>
                  </a:outerShdw>
                </a:effectLst>
              </a:rPr>
              <a:t>ill have</a:t>
            </a:r>
            <a:r>
              <a:rPr lang="en-US" sz="3200" dirty="0" smtClean="0">
                <a:effectLst>
                  <a:outerShdw blurRad="38100" dist="38100" dir="2700000" algn="tl">
                    <a:srgbClr val="000000">
                      <a:alpha val="43137"/>
                    </a:srgbClr>
                  </a:outerShdw>
                </a:effectLst>
              </a:rPr>
              <a:t>,</a:t>
            </a:r>
            <a:r>
              <a:rPr lang="en-US" sz="3200" b="1" dirty="0" smtClean="0">
                <a:effectLst>
                  <a:outerShdw blurRad="38100" dist="38100" dir="2700000" algn="tl">
                    <a:srgbClr val="000000">
                      <a:alpha val="43137"/>
                    </a:srgbClr>
                  </a:outerShdw>
                </a:effectLst>
              </a:rPr>
              <a:t> </a:t>
            </a:r>
          </a:p>
          <a:p>
            <a:r>
              <a:rPr lang="en-US" sz="3200" b="1" dirty="0" smtClean="0">
                <a:effectLst>
                  <a:outerShdw blurRad="38100" dist="38100" dir="2700000" algn="tl">
                    <a:srgbClr val="000000">
                      <a:alpha val="43137"/>
                    </a:srgbClr>
                  </a:outerShdw>
                </a:effectLst>
              </a:rPr>
              <a:t>has </a:t>
            </a:r>
            <a:r>
              <a:rPr lang="en-US" sz="3200" dirty="0" smtClean="0">
                <a:effectLst>
                  <a:outerShdw blurRad="38100" dist="38100" dir="2700000" algn="tl">
                    <a:srgbClr val="000000">
                      <a:alpha val="43137"/>
                    </a:srgbClr>
                  </a:outerShdw>
                </a:effectLst>
              </a:rPr>
              <a:t>or</a:t>
            </a:r>
          </a:p>
          <a:p>
            <a:r>
              <a:rPr lang="en-US" sz="3200" b="1" dirty="0" smtClean="0">
                <a:effectLst>
                  <a:outerShdw blurRad="38100" dist="38100" dir="2700000" algn="tl">
                    <a:srgbClr val="000000">
                      <a:alpha val="43137"/>
                    </a:srgbClr>
                  </a:outerShdw>
                </a:effectLst>
              </a:rPr>
              <a:t>had</a:t>
            </a:r>
            <a:r>
              <a:rPr lang="en-US" sz="3200" dirty="0" smtClean="0">
                <a:effectLst>
                  <a:outerShdw blurRad="38100" dist="38100" dir="2700000" algn="tl">
                    <a:srgbClr val="000000">
                      <a:alpha val="43137"/>
                    </a:srgbClr>
                  </a:outerShdw>
                </a:effectLst>
              </a:rPr>
              <a:t>?</a:t>
            </a:r>
            <a:r>
              <a:rPr lang="en-US" sz="3200" b="1" dirty="0" smtClean="0">
                <a:effectLst>
                  <a:outerShdw blurRad="38100" dist="38100" dir="2700000" algn="tl">
                    <a:srgbClr val="000000">
                      <a:alpha val="43137"/>
                    </a:srgbClr>
                  </a:outerShdw>
                </a:effectLst>
              </a:rPr>
              <a:t> </a:t>
            </a:r>
            <a:endParaRPr lang="es-ES" sz="3200" b="1" dirty="0">
              <a:effectLst>
                <a:outerShdw blurRad="38100" dist="38100" dir="2700000" algn="tl">
                  <a:srgbClr val="000000">
                    <a:alpha val="43137"/>
                  </a:srgbClr>
                </a:outerShdw>
              </a:effectLst>
            </a:endParaRPr>
          </a:p>
        </p:txBody>
      </p:sp>
      <p:sp>
        <p:nvSpPr>
          <p:cNvPr id="14" name="13 CuadroTexto"/>
          <p:cNvSpPr txBox="1"/>
          <p:nvPr/>
        </p:nvSpPr>
        <p:spPr>
          <a:xfrm rot="21295760">
            <a:off x="38500" y="2037290"/>
            <a:ext cx="6882012" cy="1077218"/>
          </a:xfrm>
          <a:prstGeom prst="rect">
            <a:avLst/>
          </a:prstGeom>
          <a:solidFill>
            <a:srgbClr val="002060"/>
          </a:solidFill>
          <a:ln>
            <a:noFill/>
          </a:ln>
          <a:scene3d>
            <a:camera prst="isometricOffAxis1Right"/>
            <a:lightRig rig="threePt" dir="t"/>
          </a:scene3d>
        </p:spPr>
        <p:txBody>
          <a:bodyPr wrap="none" rtlCol="0">
            <a:spAutoFit/>
          </a:bodyPr>
          <a:lstStyle/>
          <a:p>
            <a:r>
              <a:rPr lang="en-US" sz="3200" b="1" dirty="0" smtClean="0">
                <a:solidFill>
                  <a:srgbClr val="FFFF00"/>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Two years ago, they _______ </a:t>
            </a:r>
          </a:p>
          <a:p>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to build the hotel.</a:t>
            </a:r>
            <a:endParaRPr lang="es-ES" dirty="0">
              <a:solidFill>
                <a:schemeClr val="bg1"/>
              </a:solidFill>
              <a:effectLst>
                <a:outerShdw blurRad="38100" dist="38100" dir="2700000" algn="tl">
                  <a:srgbClr val="000000">
                    <a:alpha val="43137"/>
                  </a:srgbClr>
                </a:outerShdw>
              </a:effectLst>
            </a:endParaRPr>
          </a:p>
        </p:txBody>
      </p:sp>
      <p:sp>
        <p:nvSpPr>
          <p:cNvPr id="15" name="14 CuadroTexto"/>
          <p:cNvSpPr txBox="1"/>
          <p:nvPr/>
        </p:nvSpPr>
        <p:spPr>
          <a:xfrm>
            <a:off x="-36512" y="-27384"/>
            <a:ext cx="9136384" cy="584775"/>
          </a:xfrm>
          <a:prstGeom prst="rect">
            <a:avLst/>
          </a:prstGeom>
          <a:solidFill>
            <a:schemeClr val="tx2">
              <a:lumMod val="25000"/>
              <a:lumOff val="75000"/>
            </a:schemeClr>
          </a:solidFill>
          <a:ln>
            <a:solidFill>
              <a:schemeClr val="accent1"/>
            </a:solidFill>
          </a:ln>
        </p:spPr>
        <p:txBody>
          <a:bodyPr wrap="square" rtlCol="0">
            <a:spAutoFit/>
          </a:bodyPr>
          <a:lstStyle/>
          <a:p>
            <a:r>
              <a:rPr lang="es-ES" sz="3200" dirty="0" smtClean="0">
                <a:solidFill>
                  <a:srgbClr val="FF0000"/>
                </a:solidFill>
                <a:effectLst>
                  <a:outerShdw blurRad="38100" dist="38100" dir="2700000" algn="tl">
                    <a:srgbClr val="000000">
                      <a:alpha val="43137"/>
                    </a:srgbClr>
                  </a:outerShdw>
                </a:effectLst>
              </a:rPr>
              <a:t>     </a:t>
            </a:r>
            <a:r>
              <a:rPr lang="es-ES" sz="2400" dirty="0" smtClean="0">
                <a:solidFill>
                  <a:srgbClr val="FF0000"/>
                </a:solidFill>
                <a:effectLst>
                  <a:outerShdw blurRad="38100" dist="38100" dir="2700000" algn="tl">
                    <a:srgbClr val="000000">
                      <a:alpha val="43137"/>
                    </a:srgbClr>
                  </a:outerShdw>
                </a:effectLst>
              </a:rPr>
              <a:t>Complete the sentences using the appropiate verb!</a:t>
            </a:r>
            <a:endParaRPr lang="es-ES" sz="3200" dirty="0">
              <a:solidFill>
                <a:srgbClr val="FF0000"/>
              </a:solidFill>
              <a:effectLst>
                <a:outerShdw blurRad="38100" dist="38100" dir="2700000" algn="tl">
                  <a:srgbClr val="000000">
                    <a:alpha val="43137"/>
                  </a:srgbClr>
                </a:outerShdw>
              </a:effectLst>
            </a:endParaRPr>
          </a:p>
        </p:txBody>
      </p:sp>
      <p:sp>
        <p:nvSpPr>
          <p:cNvPr id="18" name="17 CuadroTexto"/>
          <p:cNvSpPr txBox="1"/>
          <p:nvPr/>
        </p:nvSpPr>
        <p:spPr>
          <a:xfrm rot="849996">
            <a:off x="-662405" y="4439909"/>
            <a:ext cx="5954335" cy="1077218"/>
          </a:xfrm>
          <a:prstGeom prst="rect">
            <a:avLst/>
          </a:prstGeom>
          <a:solidFill>
            <a:schemeClr val="accent2">
              <a:lumMod val="60000"/>
              <a:lumOff val="40000"/>
            </a:schemeClr>
          </a:solidFill>
          <a:scene3d>
            <a:camera prst="perspectiveContrastingLeftFacing"/>
            <a:lightRig rig="threePt" dir="t"/>
          </a:scene3d>
        </p:spPr>
        <p:txBody>
          <a:bodyPr wrap="square" rtlCol="0">
            <a:spAutoFit/>
          </a:bodyPr>
          <a:lstStyle/>
          <a:p>
            <a:r>
              <a:rPr lang="en-US" sz="3200" b="1" dirty="0">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 </a:t>
            </a:r>
            <a:r>
              <a:rPr lang="en-US" sz="3200" b="1" dirty="0" smtClean="0">
                <a:solidFill>
                  <a:srgbClr val="FF0000"/>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I‘m in a hurry, _____ soon please!</a:t>
            </a:r>
            <a:endParaRPr lang="es-ES" sz="3200" dirty="0">
              <a:solidFill>
                <a:schemeClr val="accent2">
                  <a:lumMod val="60000"/>
                  <a:lumOff val="40000"/>
                </a:schemeClr>
              </a:solidFill>
              <a:effectLst>
                <a:outerShdw blurRad="38100" dist="38100" dir="2700000" algn="tl">
                  <a:srgbClr val="000000">
                    <a:alpha val="43137"/>
                  </a:srgbClr>
                </a:outerShdw>
              </a:effectLst>
            </a:endParaRPr>
          </a:p>
        </p:txBody>
      </p:sp>
      <p:sp>
        <p:nvSpPr>
          <p:cNvPr id="19" name="18 CuadroTexto"/>
          <p:cNvSpPr txBox="1"/>
          <p:nvPr/>
        </p:nvSpPr>
        <p:spPr>
          <a:xfrm rot="20294723">
            <a:off x="5906988" y="1861646"/>
            <a:ext cx="3009157" cy="1569660"/>
          </a:xfrm>
          <a:prstGeom prst="rect">
            <a:avLst/>
          </a:prstGeom>
          <a:solidFill>
            <a:schemeClr val="accent1">
              <a:lumMod val="60000"/>
              <a:lumOff val="40000"/>
            </a:schemeClr>
          </a:solidFill>
        </p:spPr>
        <p:txBody>
          <a:bodyPr wrap="none" rtlCol="0">
            <a:spAutoFit/>
          </a:bodyPr>
          <a:lstStyle/>
          <a:p>
            <a:r>
              <a:rPr lang="en-US" sz="3200" b="1" dirty="0" smtClean="0">
                <a:solidFill>
                  <a:srgbClr val="FF0000"/>
                </a:solidFill>
                <a:effectLst>
                  <a:outerShdw blurRad="38100" dist="38100" dir="2700000" algn="tl">
                    <a:srgbClr val="000000">
                      <a:alpha val="43137"/>
                    </a:srgbClr>
                  </a:outerShdw>
                </a:effectLst>
              </a:rPr>
              <a:t>came</a:t>
            </a:r>
            <a:r>
              <a:rPr lang="en-US" sz="3200" dirty="0" smtClean="0">
                <a:solidFill>
                  <a:srgbClr val="FF0000"/>
                </a:solidFill>
                <a:effectLst>
                  <a:outerShdw blurRad="38100" dist="38100" dir="2700000" algn="tl">
                    <a:srgbClr val="000000">
                      <a:alpha val="43137"/>
                    </a:srgbClr>
                  </a:outerShdw>
                </a:effectLst>
              </a:rPr>
              <a:t>,</a:t>
            </a:r>
          </a:p>
          <a:p>
            <a:r>
              <a:rPr lang="en-US" sz="3200" b="1" dirty="0" smtClean="0">
                <a:solidFill>
                  <a:srgbClr val="FF0000"/>
                </a:solidFill>
                <a:effectLst>
                  <a:outerShdw blurRad="38100" dist="38100" dir="2700000" algn="tl">
                    <a:srgbClr val="000000">
                      <a:alpha val="43137"/>
                    </a:srgbClr>
                  </a:outerShdw>
                </a:effectLst>
              </a:rPr>
              <a:t>will come </a:t>
            </a:r>
            <a:r>
              <a:rPr lang="en-US" sz="3200" dirty="0" smtClean="0">
                <a:solidFill>
                  <a:srgbClr val="FF0000"/>
                </a:solidFill>
                <a:effectLst>
                  <a:outerShdw blurRad="38100" dist="38100" dir="2700000" algn="tl">
                    <a:srgbClr val="000000">
                      <a:alpha val="43137"/>
                    </a:srgbClr>
                  </a:outerShdw>
                </a:effectLst>
              </a:rPr>
              <a:t>or</a:t>
            </a:r>
          </a:p>
          <a:p>
            <a:r>
              <a:rPr lang="en-US" sz="3200" b="1" dirty="0" smtClean="0">
                <a:solidFill>
                  <a:srgbClr val="FF0000"/>
                </a:solidFill>
                <a:effectLst>
                  <a:outerShdw blurRad="38100" dist="38100" dir="2700000" algn="tl">
                    <a:srgbClr val="000000">
                      <a:alpha val="43137"/>
                    </a:srgbClr>
                  </a:outerShdw>
                </a:effectLst>
              </a:rPr>
              <a:t>        come</a:t>
            </a:r>
            <a:r>
              <a:rPr lang="en-US" sz="3200" dirty="0" smtClean="0">
                <a:solidFill>
                  <a:srgbClr val="FF0000"/>
                </a:solidFill>
                <a:effectLst>
                  <a:outerShdw blurRad="38100" dist="38100" dir="2700000" algn="tl">
                    <a:srgbClr val="000000">
                      <a:alpha val="43137"/>
                    </a:srgbClr>
                  </a:outerShdw>
                </a:effectLst>
              </a:rPr>
              <a:t>?</a:t>
            </a:r>
            <a:r>
              <a:rPr lang="en-US" sz="3200" b="1" dirty="0" smtClean="0">
                <a:solidFill>
                  <a:srgbClr val="FF0000"/>
                </a:solidFill>
                <a:effectLst>
                  <a:outerShdw blurRad="38100" dist="38100" dir="2700000" algn="tl">
                    <a:srgbClr val="000000">
                      <a:alpha val="43137"/>
                    </a:srgbClr>
                  </a:outerShdw>
                </a:effectLst>
              </a:rPr>
              <a:t> </a:t>
            </a:r>
            <a:endParaRPr lang="es-ES" sz="3200" b="1" dirty="0">
              <a:solidFill>
                <a:srgbClr val="FF0000"/>
              </a:solidFill>
              <a:effectLst>
                <a:outerShdw blurRad="38100" dist="38100" dir="2700000" algn="tl">
                  <a:srgbClr val="000000">
                    <a:alpha val="43137"/>
                  </a:srgbClr>
                </a:outerShdw>
              </a:effectLst>
            </a:endParaRPr>
          </a:p>
        </p:txBody>
      </p:sp>
      <p:sp>
        <p:nvSpPr>
          <p:cNvPr id="20" name="19 CuadroTexto"/>
          <p:cNvSpPr txBox="1"/>
          <p:nvPr/>
        </p:nvSpPr>
        <p:spPr>
          <a:xfrm rot="19838973">
            <a:off x="5411215" y="3443144"/>
            <a:ext cx="2231701" cy="1569660"/>
          </a:xfrm>
          <a:prstGeom prst="rect">
            <a:avLst/>
          </a:prstGeom>
          <a:solidFill>
            <a:srgbClr val="FF0000"/>
          </a:solidFill>
        </p:spPr>
        <p:txBody>
          <a:bodyPr wrap="none" rtlCol="0">
            <a:spAutoFit/>
          </a:bodyPr>
          <a:lstStyle/>
          <a:p>
            <a:r>
              <a:rPr lang="en-US" sz="3200" b="1" dirty="0" smtClean="0">
                <a:solidFill>
                  <a:schemeClr val="bg1"/>
                </a:solidFill>
                <a:effectLst>
                  <a:outerShdw blurRad="38100" dist="38100" dir="2700000" algn="tl">
                    <a:srgbClr val="000000">
                      <a:alpha val="43137"/>
                    </a:srgbClr>
                  </a:outerShdw>
                </a:effectLst>
              </a:rPr>
              <a:t>began</a:t>
            </a:r>
            <a:r>
              <a:rPr lang="en-US" sz="3200" dirty="0" smtClean="0">
                <a:solidFill>
                  <a:schemeClr val="bg1"/>
                </a:solidFill>
                <a:effectLst>
                  <a:outerShdw blurRad="38100" dist="38100" dir="2700000" algn="tl">
                    <a:srgbClr val="000000">
                      <a:alpha val="43137"/>
                    </a:srgbClr>
                  </a:outerShdw>
                </a:effectLst>
              </a:rPr>
              <a:t>,</a:t>
            </a:r>
            <a:r>
              <a:rPr lang="en-US" sz="3200" b="1" dirty="0" smtClean="0">
                <a:solidFill>
                  <a:schemeClr val="bg1"/>
                </a:solidFill>
                <a:effectLst>
                  <a:outerShdw blurRad="38100" dist="38100" dir="2700000" algn="tl">
                    <a:srgbClr val="000000">
                      <a:alpha val="43137"/>
                    </a:srgbClr>
                  </a:outerShdw>
                </a:effectLst>
              </a:rPr>
              <a:t> </a:t>
            </a:r>
          </a:p>
          <a:p>
            <a:r>
              <a:rPr lang="en-US" sz="3200" b="1" dirty="0" smtClean="0">
                <a:solidFill>
                  <a:schemeClr val="bg1"/>
                </a:solidFill>
                <a:effectLst>
                  <a:outerShdw blurRad="38100" dist="38100" dir="2700000" algn="tl">
                    <a:srgbClr val="000000">
                      <a:alpha val="43137"/>
                    </a:srgbClr>
                  </a:outerShdw>
                </a:effectLst>
              </a:rPr>
              <a:t>begin </a:t>
            </a:r>
            <a:r>
              <a:rPr lang="en-US" sz="3200" dirty="0" smtClean="0">
                <a:solidFill>
                  <a:schemeClr val="bg1"/>
                </a:solidFill>
                <a:effectLst>
                  <a:outerShdw blurRad="38100" dist="38100" dir="2700000" algn="tl">
                    <a:srgbClr val="000000">
                      <a:alpha val="43137"/>
                    </a:srgbClr>
                  </a:outerShdw>
                </a:effectLst>
              </a:rPr>
              <a:t>or</a:t>
            </a:r>
            <a:r>
              <a:rPr lang="en-US" sz="3200" b="1" dirty="0" smtClean="0">
                <a:solidFill>
                  <a:schemeClr val="bg1"/>
                </a:solidFill>
                <a:effectLst>
                  <a:outerShdw blurRad="38100" dist="38100" dir="2700000" algn="tl">
                    <a:srgbClr val="000000">
                      <a:alpha val="43137"/>
                    </a:srgbClr>
                  </a:outerShdw>
                </a:effectLst>
              </a:rPr>
              <a:t> </a:t>
            </a:r>
          </a:p>
          <a:p>
            <a:r>
              <a:rPr lang="en-US" sz="3200" b="1" dirty="0" smtClean="0">
                <a:solidFill>
                  <a:schemeClr val="bg1"/>
                </a:solidFill>
                <a:effectLst>
                  <a:outerShdw blurRad="38100" dist="38100" dir="2700000" algn="tl">
                    <a:srgbClr val="000000">
                      <a:alpha val="43137"/>
                    </a:srgbClr>
                  </a:outerShdw>
                </a:effectLst>
              </a:rPr>
              <a:t>begun</a:t>
            </a:r>
            <a:r>
              <a:rPr lang="en-US" sz="3200" dirty="0" smtClean="0">
                <a:solidFill>
                  <a:schemeClr val="bg1"/>
                </a:solidFill>
                <a:effectLst>
                  <a:outerShdw blurRad="38100" dist="38100" dir="2700000" algn="tl">
                    <a:srgbClr val="000000">
                      <a:alpha val="43137"/>
                    </a:srgbClr>
                  </a:outerShdw>
                </a:effectLst>
              </a:rPr>
              <a:t>?</a:t>
            </a:r>
            <a:endParaRPr lang="es-ES" sz="3200" dirty="0">
              <a:solidFill>
                <a:schemeClr val="bg1"/>
              </a:solidFill>
              <a:effectLst>
                <a:outerShdw blurRad="38100" dist="38100" dir="2700000" algn="tl">
                  <a:srgbClr val="000000">
                    <a:alpha val="43137"/>
                  </a:srgbClr>
                </a:outerShdw>
              </a:effectLst>
            </a:endParaRPr>
          </a:p>
        </p:txBody>
      </p:sp>
      <p:sp>
        <p:nvSpPr>
          <p:cNvPr id="21" name="20 CuadroTexto"/>
          <p:cNvSpPr txBox="1"/>
          <p:nvPr/>
        </p:nvSpPr>
        <p:spPr>
          <a:xfrm rot="20698230">
            <a:off x="4565921" y="4185390"/>
            <a:ext cx="607859" cy="584775"/>
          </a:xfrm>
          <a:prstGeom prst="rect">
            <a:avLst/>
          </a:prstGeom>
          <a:solidFill>
            <a:srgbClr val="00B0F0"/>
          </a:solidFill>
          <a:ln>
            <a:solidFill>
              <a:schemeClr val="tx1"/>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3200" b="1" dirty="0">
                <a:solidFill>
                  <a:srgbClr val="C00000"/>
                </a:solidFill>
                <a:effectLst>
                  <a:outerShdw blurRad="38100" dist="38100" dir="2700000" algn="tl">
                    <a:srgbClr val="000000">
                      <a:alpha val="43137"/>
                    </a:srgbClr>
                  </a:outerShdw>
                </a:effectLst>
              </a:rPr>
              <a:t>a.</a:t>
            </a:r>
            <a:endParaRPr lang="es-ES" sz="3200" dirty="0"/>
          </a:p>
        </p:txBody>
      </p:sp>
      <p:sp>
        <p:nvSpPr>
          <p:cNvPr id="23" name="22 CuadroTexto"/>
          <p:cNvSpPr txBox="1"/>
          <p:nvPr/>
        </p:nvSpPr>
        <p:spPr>
          <a:xfrm rot="874091">
            <a:off x="7432756" y="3745691"/>
            <a:ext cx="620683" cy="584775"/>
          </a:xfrm>
          <a:prstGeom prst="rect">
            <a:avLst/>
          </a:prstGeom>
          <a:solidFill>
            <a:srgbClr val="00B0F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b="1" dirty="0" smtClean="0">
                <a:solidFill>
                  <a:srgbClr val="FFFF00"/>
                </a:solidFill>
                <a:effectLst>
                  <a:outerShdw blurRad="38100" dist="38100" dir="2700000" algn="tl">
                    <a:srgbClr val="000000">
                      <a:alpha val="43137"/>
                    </a:srgbClr>
                  </a:outerShdw>
                </a:effectLst>
              </a:rPr>
              <a:t>b.</a:t>
            </a:r>
            <a:endParaRPr lang="es-ES" sz="3200" b="1" dirty="0">
              <a:solidFill>
                <a:srgbClr val="FFFF00"/>
              </a:solidFill>
              <a:effectLst>
                <a:outerShdw blurRad="38100" dist="38100" dir="2700000" algn="tl">
                  <a:srgbClr val="000000">
                    <a:alpha val="43137"/>
                  </a:srgbClr>
                </a:outerShdw>
              </a:effectLst>
            </a:endParaRPr>
          </a:p>
        </p:txBody>
      </p:sp>
      <p:sp>
        <p:nvSpPr>
          <p:cNvPr id="22" name="21 CuadroTexto"/>
          <p:cNvSpPr txBox="1"/>
          <p:nvPr/>
        </p:nvSpPr>
        <p:spPr>
          <a:xfrm>
            <a:off x="219725" y="683985"/>
            <a:ext cx="607859" cy="584775"/>
          </a:xfrm>
          <a:prstGeom prst="rect">
            <a:avLst/>
          </a:prstGeom>
          <a:solidFill>
            <a:srgbClr val="00B0F0"/>
          </a:solidFill>
          <a:ln>
            <a:solidFill>
              <a:schemeClr val="tx1"/>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3200" b="1" dirty="0">
                <a:solidFill>
                  <a:srgbClr val="C00000"/>
                </a:solidFill>
                <a:effectLst>
                  <a:outerShdw blurRad="38100" dist="38100" dir="2700000" algn="tl">
                    <a:srgbClr val="000000">
                      <a:alpha val="43137"/>
                    </a:srgbClr>
                  </a:outerShdw>
                </a:effectLst>
              </a:rPr>
              <a:t>a.</a:t>
            </a:r>
            <a:endParaRPr lang="es-ES" sz="3200" dirty="0"/>
          </a:p>
        </p:txBody>
      </p:sp>
      <p:sp>
        <p:nvSpPr>
          <p:cNvPr id="26" name="25 CuadroTexto"/>
          <p:cNvSpPr txBox="1"/>
          <p:nvPr/>
        </p:nvSpPr>
        <p:spPr>
          <a:xfrm rot="20425738">
            <a:off x="144522" y="2774909"/>
            <a:ext cx="620683" cy="584775"/>
          </a:xfrm>
          <a:prstGeom prst="rect">
            <a:avLst/>
          </a:prstGeom>
          <a:solidFill>
            <a:srgbClr val="00B0F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b="1" dirty="0" smtClean="0">
                <a:solidFill>
                  <a:srgbClr val="FFFF00"/>
                </a:solidFill>
                <a:effectLst>
                  <a:outerShdw blurRad="38100" dist="38100" dir="2700000" algn="tl">
                    <a:srgbClr val="000000">
                      <a:alpha val="43137"/>
                    </a:srgbClr>
                  </a:outerShdw>
                </a:effectLst>
              </a:rPr>
              <a:t>b.</a:t>
            </a:r>
            <a:endParaRPr lang="es-ES" sz="3200" b="1" dirty="0">
              <a:solidFill>
                <a:srgbClr val="FFFF00"/>
              </a:solidFill>
              <a:effectLst>
                <a:outerShdw blurRad="38100" dist="38100" dir="2700000" algn="tl">
                  <a:srgbClr val="000000">
                    <a:alpha val="43137"/>
                  </a:srgbClr>
                </a:outerShdw>
              </a:effectLst>
            </a:endParaRPr>
          </a:p>
        </p:txBody>
      </p:sp>
      <p:sp>
        <p:nvSpPr>
          <p:cNvPr id="28" name="27 CuadroTexto"/>
          <p:cNvSpPr txBox="1"/>
          <p:nvPr/>
        </p:nvSpPr>
        <p:spPr>
          <a:xfrm rot="20425738">
            <a:off x="209960" y="3621256"/>
            <a:ext cx="575799" cy="584775"/>
          </a:xfrm>
          <a:prstGeom prst="rect">
            <a:avLst/>
          </a:prstGeom>
          <a:solidFill>
            <a:srgbClr val="00B0F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b="1" dirty="0" smtClean="0">
                <a:solidFill>
                  <a:srgbClr val="002060"/>
                </a:solidFill>
                <a:effectLst>
                  <a:outerShdw blurRad="38100" dist="38100" dir="2700000" algn="tl">
                    <a:srgbClr val="000000">
                      <a:alpha val="43137"/>
                    </a:srgbClr>
                  </a:outerShdw>
                </a:effectLst>
              </a:rPr>
              <a:t>c.</a:t>
            </a:r>
            <a:endParaRPr lang="es-ES" sz="3200" b="1" dirty="0">
              <a:solidFill>
                <a:srgbClr val="002060"/>
              </a:solidFill>
              <a:effectLst>
                <a:outerShdw blurRad="38100" dist="38100" dir="2700000" algn="tl">
                  <a:srgbClr val="000000">
                    <a:alpha val="43137"/>
                  </a:srgbClr>
                </a:outerShdw>
              </a:effectLst>
            </a:endParaRPr>
          </a:p>
        </p:txBody>
      </p:sp>
      <p:sp>
        <p:nvSpPr>
          <p:cNvPr id="29" name="28 CuadroTexto"/>
          <p:cNvSpPr txBox="1"/>
          <p:nvPr/>
        </p:nvSpPr>
        <p:spPr>
          <a:xfrm rot="20425738">
            <a:off x="7554775" y="1677040"/>
            <a:ext cx="575799" cy="584775"/>
          </a:xfrm>
          <a:prstGeom prst="rect">
            <a:avLst/>
          </a:prstGeom>
          <a:solidFill>
            <a:srgbClr val="00B0F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b="1" dirty="0">
                <a:solidFill>
                  <a:srgbClr val="002060"/>
                </a:solidFill>
                <a:effectLst>
                  <a:outerShdw blurRad="38100" dist="38100" dir="2700000" algn="tl">
                    <a:srgbClr val="000000">
                      <a:alpha val="43137"/>
                    </a:srgbClr>
                  </a:outerShdw>
                </a:effectLst>
              </a:rPr>
              <a:t>c.</a:t>
            </a:r>
            <a:endParaRPr lang="es-ES" sz="32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0073253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250"/>
                                        <p:tgtEl>
                                          <p:spTgt spid="28"/>
                                        </p:tgtEl>
                                      </p:cBhvr>
                                    </p:animEffect>
                                    <p:anim calcmode="lin" valueType="num">
                                      <p:cBhvr>
                                        <p:cTn id="16" dur="250" fill="hold"/>
                                        <p:tgtEl>
                                          <p:spTgt spid="28"/>
                                        </p:tgtEl>
                                        <p:attrNameLst>
                                          <p:attrName>ppt_x</p:attrName>
                                        </p:attrNameLst>
                                      </p:cBhvr>
                                      <p:tavLst>
                                        <p:tav tm="0">
                                          <p:val>
                                            <p:strVal val="#ppt_x"/>
                                          </p:val>
                                        </p:tav>
                                        <p:tav tm="100000">
                                          <p:val>
                                            <p:strVal val="#ppt_x"/>
                                          </p:val>
                                        </p:tav>
                                      </p:tavLst>
                                    </p:anim>
                                    <p:anim calcmode="lin" valueType="num">
                                      <p:cBhvr>
                                        <p:cTn id="17" dur="250" fill="hold"/>
                                        <p:tgtEl>
                                          <p:spTgt spid="28"/>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250"/>
                                        <p:tgtEl>
                                          <p:spTgt spid="18"/>
                                        </p:tgtEl>
                                      </p:cBhvr>
                                    </p:animEffect>
                                    <p:anim calcmode="lin" valueType="num">
                                      <p:cBhvr>
                                        <p:cTn id="21" dur="250" fill="hold"/>
                                        <p:tgtEl>
                                          <p:spTgt spid="18"/>
                                        </p:tgtEl>
                                        <p:attrNameLst>
                                          <p:attrName>ppt_x</p:attrName>
                                        </p:attrNameLst>
                                      </p:cBhvr>
                                      <p:tavLst>
                                        <p:tav tm="0">
                                          <p:val>
                                            <p:strVal val="#ppt_x"/>
                                          </p:val>
                                        </p:tav>
                                        <p:tav tm="100000">
                                          <p:val>
                                            <p:strVal val="#ppt_x"/>
                                          </p:val>
                                        </p:tav>
                                      </p:tavLst>
                                    </p:anim>
                                    <p:anim calcmode="lin" valueType="num">
                                      <p:cBhvr>
                                        <p:cTn id="22" dur="25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down)">
                                      <p:cBhvr>
                                        <p:cTn id="27" dur="290">
                                          <p:stCondLst>
                                            <p:cond delay="0"/>
                                          </p:stCondLst>
                                        </p:cTn>
                                        <p:tgtEl>
                                          <p:spTgt spid="26"/>
                                        </p:tgtEl>
                                      </p:cBhvr>
                                    </p:animEffect>
                                    <p:anim calcmode="lin" valueType="num">
                                      <p:cBhvr>
                                        <p:cTn id="28" dur="911"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29" dur="332"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30" dur="332" tmFilter="0, 0; 0.125,0.2665; 0.25,0.4; 0.375,0.465; 0.5,0.5;  0.625,0.535; 0.75,0.6; 0.875,0.7335; 1,1">
                                          <p:stCondLst>
                                            <p:cond delay="332"/>
                                          </p:stCondLst>
                                        </p:cTn>
                                        <p:tgtEl>
                                          <p:spTgt spid="26"/>
                                        </p:tgtEl>
                                        <p:attrNameLst>
                                          <p:attrName>ppt_y</p:attrName>
                                        </p:attrNameLst>
                                      </p:cBhvr>
                                      <p:tavLst>
                                        <p:tav tm="0" fmla="#ppt_y-sin(pi*$)/9">
                                          <p:val>
                                            <p:fltVal val="0"/>
                                          </p:val>
                                        </p:tav>
                                        <p:tav tm="100000">
                                          <p:val>
                                            <p:fltVal val="1"/>
                                          </p:val>
                                        </p:tav>
                                      </p:tavLst>
                                    </p:anim>
                                    <p:anim calcmode="lin" valueType="num">
                                      <p:cBhvr>
                                        <p:cTn id="31" dur="166" tmFilter="0, 0; 0.125,0.2665; 0.25,0.4; 0.375,0.465; 0.5,0.5;  0.625,0.535; 0.75,0.6; 0.875,0.7335; 1,1">
                                          <p:stCondLst>
                                            <p:cond delay="662"/>
                                          </p:stCondLst>
                                        </p:cTn>
                                        <p:tgtEl>
                                          <p:spTgt spid="26"/>
                                        </p:tgtEl>
                                        <p:attrNameLst>
                                          <p:attrName>ppt_y</p:attrName>
                                        </p:attrNameLst>
                                      </p:cBhvr>
                                      <p:tavLst>
                                        <p:tav tm="0" fmla="#ppt_y-sin(pi*$)/27">
                                          <p:val>
                                            <p:fltVal val="0"/>
                                          </p:val>
                                        </p:tav>
                                        <p:tav tm="100000">
                                          <p:val>
                                            <p:fltVal val="1"/>
                                          </p:val>
                                        </p:tav>
                                      </p:tavLst>
                                    </p:anim>
                                    <p:anim calcmode="lin" valueType="num">
                                      <p:cBhvr>
                                        <p:cTn id="32" dur="82" tmFilter="0, 0; 0.125,0.2665; 0.25,0.4; 0.375,0.465; 0.5,0.5;  0.625,0.535; 0.75,0.6; 0.875,0.7335; 1,1">
                                          <p:stCondLst>
                                            <p:cond delay="828"/>
                                          </p:stCondLst>
                                        </p:cTn>
                                        <p:tgtEl>
                                          <p:spTgt spid="26"/>
                                        </p:tgtEl>
                                        <p:attrNameLst>
                                          <p:attrName>ppt_y</p:attrName>
                                        </p:attrNameLst>
                                      </p:cBhvr>
                                      <p:tavLst>
                                        <p:tav tm="0" fmla="#ppt_y-sin(pi*$)/81">
                                          <p:val>
                                            <p:fltVal val="0"/>
                                          </p:val>
                                        </p:tav>
                                        <p:tav tm="100000">
                                          <p:val>
                                            <p:fltVal val="1"/>
                                          </p:val>
                                        </p:tav>
                                      </p:tavLst>
                                    </p:anim>
                                    <p:animScale>
                                      <p:cBhvr>
                                        <p:cTn id="33" dur="13">
                                          <p:stCondLst>
                                            <p:cond delay="325"/>
                                          </p:stCondLst>
                                        </p:cTn>
                                        <p:tgtEl>
                                          <p:spTgt spid="26"/>
                                        </p:tgtEl>
                                      </p:cBhvr>
                                      <p:to x="100000" y="60000"/>
                                    </p:animScale>
                                    <p:animScale>
                                      <p:cBhvr>
                                        <p:cTn id="34" dur="83" decel="50000">
                                          <p:stCondLst>
                                            <p:cond delay="338"/>
                                          </p:stCondLst>
                                        </p:cTn>
                                        <p:tgtEl>
                                          <p:spTgt spid="26"/>
                                        </p:tgtEl>
                                      </p:cBhvr>
                                      <p:to x="100000" y="100000"/>
                                    </p:animScale>
                                    <p:animScale>
                                      <p:cBhvr>
                                        <p:cTn id="35" dur="13">
                                          <p:stCondLst>
                                            <p:cond delay="656"/>
                                          </p:stCondLst>
                                        </p:cTn>
                                        <p:tgtEl>
                                          <p:spTgt spid="26"/>
                                        </p:tgtEl>
                                      </p:cBhvr>
                                      <p:to x="100000" y="80000"/>
                                    </p:animScale>
                                    <p:animScale>
                                      <p:cBhvr>
                                        <p:cTn id="36" dur="83" decel="50000">
                                          <p:stCondLst>
                                            <p:cond delay="669"/>
                                          </p:stCondLst>
                                        </p:cTn>
                                        <p:tgtEl>
                                          <p:spTgt spid="26"/>
                                        </p:tgtEl>
                                      </p:cBhvr>
                                      <p:to x="100000" y="100000"/>
                                    </p:animScale>
                                    <p:animScale>
                                      <p:cBhvr>
                                        <p:cTn id="37" dur="13">
                                          <p:stCondLst>
                                            <p:cond delay="821"/>
                                          </p:stCondLst>
                                        </p:cTn>
                                        <p:tgtEl>
                                          <p:spTgt spid="26"/>
                                        </p:tgtEl>
                                      </p:cBhvr>
                                      <p:to x="100000" y="90000"/>
                                    </p:animScale>
                                    <p:animScale>
                                      <p:cBhvr>
                                        <p:cTn id="38" dur="83" decel="50000">
                                          <p:stCondLst>
                                            <p:cond delay="834"/>
                                          </p:stCondLst>
                                        </p:cTn>
                                        <p:tgtEl>
                                          <p:spTgt spid="26"/>
                                        </p:tgtEl>
                                      </p:cBhvr>
                                      <p:to x="100000" y="100000"/>
                                    </p:animScale>
                                    <p:animScale>
                                      <p:cBhvr>
                                        <p:cTn id="39" dur="13">
                                          <p:stCondLst>
                                            <p:cond delay="904"/>
                                          </p:stCondLst>
                                        </p:cTn>
                                        <p:tgtEl>
                                          <p:spTgt spid="26"/>
                                        </p:tgtEl>
                                      </p:cBhvr>
                                      <p:to x="100000" y="95000"/>
                                    </p:animScale>
                                    <p:animScale>
                                      <p:cBhvr>
                                        <p:cTn id="40" dur="83" decel="50000">
                                          <p:stCondLst>
                                            <p:cond delay="917"/>
                                          </p:stCondLst>
                                        </p:cTn>
                                        <p:tgtEl>
                                          <p:spTgt spid="26"/>
                                        </p:tgtEl>
                                      </p:cBhvr>
                                      <p:to x="100000" y="100000"/>
                                    </p:animScale>
                                  </p:childTnLst>
                                </p:cTn>
                              </p:par>
                              <p:par>
                                <p:cTn id="41" presetID="26"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290">
                                          <p:stCondLst>
                                            <p:cond delay="0"/>
                                          </p:stCondLst>
                                        </p:cTn>
                                        <p:tgtEl>
                                          <p:spTgt spid="14"/>
                                        </p:tgtEl>
                                      </p:cBhvr>
                                    </p:animEffect>
                                    <p:anim calcmode="lin" valueType="num">
                                      <p:cBhvr>
                                        <p:cTn id="44" dur="911"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14"/>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14"/>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14"/>
                                        </p:tgtEl>
                                        <p:attrNameLst>
                                          <p:attrName>ppt_y</p:attrName>
                                        </p:attrNameLst>
                                      </p:cBhvr>
                                      <p:tavLst>
                                        <p:tav tm="0" fmla="#ppt_y-sin(pi*$)/81">
                                          <p:val>
                                            <p:fltVal val="0"/>
                                          </p:val>
                                        </p:tav>
                                        <p:tav tm="100000">
                                          <p:val>
                                            <p:fltVal val="1"/>
                                          </p:val>
                                        </p:tav>
                                      </p:tavLst>
                                    </p:anim>
                                    <p:animScale>
                                      <p:cBhvr>
                                        <p:cTn id="49" dur="13">
                                          <p:stCondLst>
                                            <p:cond delay="325"/>
                                          </p:stCondLst>
                                        </p:cTn>
                                        <p:tgtEl>
                                          <p:spTgt spid="14"/>
                                        </p:tgtEl>
                                      </p:cBhvr>
                                      <p:to x="100000" y="60000"/>
                                    </p:animScale>
                                    <p:animScale>
                                      <p:cBhvr>
                                        <p:cTn id="50" dur="83" decel="50000">
                                          <p:stCondLst>
                                            <p:cond delay="338"/>
                                          </p:stCondLst>
                                        </p:cTn>
                                        <p:tgtEl>
                                          <p:spTgt spid="14"/>
                                        </p:tgtEl>
                                      </p:cBhvr>
                                      <p:to x="100000" y="100000"/>
                                    </p:animScale>
                                    <p:animScale>
                                      <p:cBhvr>
                                        <p:cTn id="51" dur="13">
                                          <p:stCondLst>
                                            <p:cond delay="656"/>
                                          </p:stCondLst>
                                        </p:cTn>
                                        <p:tgtEl>
                                          <p:spTgt spid="14"/>
                                        </p:tgtEl>
                                      </p:cBhvr>
                                      <p:to x="100000" y="80000"/>
                                    </p:animScale>
                                    <p:animScale>
                                      <p:cBhvr>
                                        <p:cTn id="52" dur="83" decel="50000">
                                          <p:stCondLst>
                                            <p:cond delay="669"/>
                                          </p:stCondLst>
                                        </p:cTn>
                                        <p:tgtEl>
                                          <p:spTgt spid="14"/>
                                        </p:tgtEl>
                                      </p:cBhvr>
                                      <p:to x="100000" y="100000"/>
                                    </p:animScale>
                                    <p:animScale>
                                      <p:cBhvr>
                                        <p:cTn id="53" dur="13">
                                          <p:stCondLst>
                                            <p:cond delay="821"/>
                                          </p:stCondLst>
                                        </p:cTn>
                                        <p:tgtEl>
                                          <p:spTgt spid="14"/>
                                        </p:tgtEl>
                                      </p:cBhvr>
                                      <p:to x="100000" y="90000"/>
                                    </p:animScale>
                                    <p:animScale>
                                      <p:cBhvr>
                                        <p:cTn id="54" dur="83" decel="50000">
                                          <p:stCondLst>
                                            <p:cond delay="834"/>
                                          </p:stCondLst>
                                        </p:cTn>
                                        <p:tgtEl>
                                          <p:spTgt spid="14"/>
                                        </p:tgtEl>
                                      </p:cBhvr>
                                      <p:to x="100000" y="100000"/>
                                    </p:animScale>
                                    <p:animScale>
                                      <p:cBhvr>
                                        <p:cTn id="55" dur="13">
                                          <p:stCondLst>
                                            <p:cond delay="904"/>
                                          </p:stCondLst>
                                        </p:cTn>
                                        <p:tgtEl>
                                          <p:spTgt spid="14"/>
                                        </p:tgtEl>
                                      </p:cBhvr>
                                      <p:to x="100000" y="95000"/>
                                    </p:animScale>
                                    <p:animScale>
                                      <p:cBhvr>
                                        <p:cTn id="56" dur="83" decel="50000">
                                          <p:stCondLst>
                                            <p:cond delay="917"/>
                                          </p:stCondLst>
                                        </p:cTn>
                                        <p:tgtEl>
                                          <p:spTgt spid="14"/>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1000"/>
                                        <p:tgtEl>
                                          <p:spTgt spid="20"/>
                                        </p:tgtEl>
                                      </p:cBhvr>
                                    </p:animEffect>
                                    <p:anim calcmode="lin" valueType="num">
                                      <p:cBhvr>
                                        <p:cTn id="62" dur="1000" fill="hold"/>
                                        <p:tgtEl>
                                          <p:spTgt spid="20"/>
                                        </p:tgtEl>
                                        <p:attrNameLst>
                                          <p:attrName>ppt_x</p:attrName>
                                        </p:attrNameLst>
                                      </p:cBhvr>
                                      <p:tavLst>
                                        <p:tav tm="0">
                                          <p:val>
                                            <p:strVal val="#ppt_x"/>
                                          </p:val>
                                        </p:tav>
                                        <p:tav tm="100000">
                                          <p:val>
                                            <p:strVal val="#ppt_x"/>
                                          </p:val>
                                        </p:tav>
                                      </p:tavLst>
                                    </p:anim>
                                    <p:anim calcmode="lin" valueType="num">
                                      <p:cBhvr>
                                        <p:cTn id="63" dur="1000" fill="hold"/>
                                        <p:tgtEl>
                                          <p:spTgt spid="20"/>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fade">
                                      <p:cBhvr>
                                        <p:cTn id="66" dur="1000"/>
                                        <p:tgtEl>
                                          <p:spTgt spid="23"/>
                                        </p:tgtEl>
                                      </p:cBhvr>
                                    </p:animEffect>
                                    <p:anim calcmode="lin" valueType="num">
                                      <p:cBhvr>
                                        <p:cTn id="67" dur="1000" fill="hold"/>
                                        <p:tgtEl>
                                          <p:spTgt spid="23"/>
                                        </p:tgtEl>
                                        <p:attrNameLst>
                                          <p:attrName>ppt_x</p:attrName>
                                        </p:attrNameLst>
                                      </p:cBhvr>
                                      <p:tavLst>
                                        <p:tav tm="0">
                                          <p:val>
                                            <p:strVal val="#ppt_x"/>
                                          </p:val>
                                        </p:tav>
                                        <p:tav tm="100000">
                                          <p:val>
                                            <p:strVal val="#ppt_x"/>
                                          </p:val>
                                        </p:tav>
                                      </p:tavLst>
                                    </p:anim>
                                    <p:anim calcmode="lin" valueType="num">
                                      <p:cBhvr>
                                        <p:cTn id="6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fade">
                                      <p:cBhvr>
                                        <p:cTn id="73" dur="250"/>
                                        <p:tgtEl>
                                          <p:spTgt spid="11"/>
                                        </p:tgtEl>
                                      </p:cBhvr>
                                    </p:animEffect>
                                    <p:anim calcmode="lin" valueType="num">
                                      <p:cBhvr>
                                        <p:cTn id="74" dur="250" fill="hold"/>
                                        <p:tgtEl>
                                          <p:spTgt spid="11"/>
                                        </p:tgtEl>
                                        <p:attrNameLst>
                                          <p:attrName>ppt_x</p:attrName>
                                        </p:attrNameLst>
                                      </p:cBhvr>
                                      <p:tavLst>
                                        <p:tav tm="0">
                                          <p:val>
                                            <p:strVal val="#ppt_x"/>
                                          </p:val>
                                        </p:tav>
                                        <p:tav tm="100000">
                                          <p:val>
                                            <p:strVal val="#ppt_x"/>
                                          </p:val>
                                        </p:tav>
                                      </p:tavLst>
                                    </p:anim>
                                    <p:anim calcmode="lin" valueType="num">
                                      <p:cBhvr>
                                        <p:cTn id="75" dur="250" fill="hold"/>
                                        <p:tgtEl>
                                          <p:spTgt spid="11"/>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fade">
                                      <p:cBhvr>
                                        <p:cTn id="78" dur="250"/>
                                        <p:tgtEl>
                                          <p:spTgt spid="21"/>
                                        </p:tgtEl>
                                      </p:cBhvr>
                                    </p:animEffect>
                                    <p:anim calcmode="lin" valueType="num">
                                      <p:cBhvr>
                                        <p:cTn id="79" dur="250" fill="hold"/>
                                        <p:tgtEl>
                                          <p:spTgt spid="21"/>
                                        </p:tgtEl>
                                        <p:attrNameLst>
                                          <p:attrName>ppt_x</p:attrName>
                                        </p:attrNameLst>
                                      </p:cBhvr>
                                      <p:tavLst>
                                        <p:tav tm="0">
                                          <p:val>
                                            <p:strVal val="#ppt_x"/>
                                          </p:val>
                                        </p:tav>
                                        <p:tav tm="100000">
                                          <p:val>
                                            <p:strVal val="#ppt_x"/>
                                          </p:val>
                                        </p:tav>
                                      </p:tavLst>
                                    </p:anim>
                                    <p:anim calcmode="lin" valueType="num">
                                      <p:cBhvr>
                                        <p:cTn id="80" dur="25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fade">
                                      <p:cBhvr>
                                        <p:cTn id="85" dur="250"/>
                                        <p:tgtEl>
                                          <p:spTgt spid="19"/>
                                        </p:tgtEl>
                                      </p:cBhvr>
                                    </p:animEffect>
                                    <p:anim calcmode="lin" valueType="num">
                                      <p:cBhvr>
                                        <p:cTn id="86" dur="250" fill="hold"/>
                                        <p:tgtEl>
                                          <p:spTgt spid="19"/>
                                        </p:tgtEl>
                                        <p:attrNameLst>
                                          <p:attrName>ppt_x</p:attrName>
                                        </p:attrNameLst>
                                      </p:cBhvr>
                                      <p:tavLst>
                                        <p:tav tm="0">
                                          <p:val>
                                            <p:strVal val="#ppt_x"/>
                                          </p:val>
                                        </p:tav>
                                        <p:tav tm="100000">
                                          <p:val>
                                            <p:strVal val="#ppt_x"/>
                                          </p:val>
                                        </p:tav>
                                      </p:tavLst>
                                    </p:anim>
                                    <p:anim calcmode="lin" valueType="num">
                                      <p:cBhvr>
                                        <p:cTn id="87" dur="250" fill="hold"/>
                                        <p:tgtEl>
                                          <p:spTgt spid="19"/>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fade">
                                      <p:cBhvr>
                                        <p:cTn id="90" dur="250"/>
                                        <p:tgtEl>
                                          <p:spTgt spid="29"/>
                                        </p:tgtEl>
                                      </p:cBhvr>
                                    </p:animEffect>
                                    <p:anim calcmode="lin" valueType="num">
                                      <p:cBhvr>
                                        <p:cTn id="91" dur="250" fill="hold"/>
                                        <p:tgtEl>
                                          <p:spTgt spid="29"/>
                                        </p:tgtEl>
                                        <p:attrNameLst>
                                          <p:attrName>ppt_x</p:attrName>
                                        </p:attrNameLst>
                                      </p:cBhvr>
                                      <p:tavLst>
                                        <p:tav tm="0">
                                          <p:val>
                                            <p:strVal val="#ppt_x"/>
                                          </p:val>
                                        </p:tav>
                                        <p:tav tm="100000">
                                          <p:val>
                                            <p:strVal val="#ppt_x"/>
                                          </p:val>
                                        </p:tav>
                                      </p:tavLst>
                                    </p:anim>
                                    <p:anim calcmode="lin" valueType="num">
                                      <p:cBhvr>
                                        <p:cTn id="92" dur="25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animBg="1"/>
      <p:bldP spid="18" grpId="0" animBg="1"/>
      <p:bldP spid="19" grpId="0" animBg="1"/>
      <p:bldP spid="20" grpId="0" animBg="1"/>
      <p:bldP spid="21" grpId="0" animBg="1"/>
      <p:bldP spid="23" grpId="0" animBg="1"/>
      <p:bldP spid="22" grpId="0" animBg="1"/>
      <p:bldP spid="26" grpId="0" animBg="1"/>
      <p:bldP spid="28"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5 Cubo"/>
          <p:cNvSpPr/>
          <p:nvPr/>
        </p:nvSpPr>
        <p:spPr>
          <a:xfrm>
            <a:off x="5004048" y="5157192"/>
            <a:ext cx="2407518" cy="1656184"/>
          </a:xfrm>
          <a:prstGeom prst="cub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7" name="6 CuadroTexto"/>
          <p:cNvSpPr txBox="1"/>
          <p:nvPr/>
        </p:nvSpPr>
        <p:spPr>
          <a:xfrm>
            <a:off x="5429894" y="5003884"/>
            <a:ext cx="1584176"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_______</a:t>
            </a:r>
            <a:endParaRPr lang="es-ES" b="1" dirty="0">
              <a:effectLst>
                <a:outerShdw blurRad="38100" dist="38100" dir="2700000" algn="tl">
                  <a:srgbClr val="000000">
                    <a:alpha val="43137"/>
                  </a:srgbClr>
                </a:outerShdw>
              </a:effectLst>
            </a:endParaRPr>
          </a:p>
        </p:txBody>
      </p:sp>
      <p:sp>
        <p:nvSpPr>
          <p:cNvPr id="9" name="8 CuadroTexto"/>
          <p:cNvSpPr txBox="1"/>
          <p:nvPr/>
        </p:nvSpPr>
        <p:spPr>
          <a:xfrm>
            <a:off x="5652120" y="5162809"/>
            <a:ext cx="1074798"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____</a:t>
            </a:r>
            <a:endParaRPr lang="es-ES" b="1" dirty="0">
              <a:effectLst>
                <a:outerShdw blurRad="38100" dist="38100" dir="2700000" algn="tl">
                  <a:srgbClr val="000000">
                    <a:alpha val="43137"/>
                  </a:srgbClr>
                </a:outerShdw>
              </a:effectLst>
            </a:endParaRPr>
          </a:p>
        </p:txBody>
      </p:sp>
      <p:sp>
        <p:nvSpPr>
          <p:cNvPr id="10" name="9 CuadroTexto"/>
          <p:cNvSpPr txBox="1"/>
          <p:nvPr/>
        </p:nvSpPr>
        <p:spPr>
          <a:xfrm>
            <a:off x="648473" y="286777"/>
            <a:ext cx="5870518" cy="2062103"/>
          </a:xfrm>
          <a:prstGeom prst="rect">
            <a:avLst/>
          </a:prstGeom>
          <a:solidFill>
            <a:srgbClr val="00B050"/>
          </a:solidFill>
        </p:spPr>
        <p:txBody>
          <a:bodyPr wrap="none" rtlCol="0">
            <a:spAutoFit/>
          </a:bodyPr>
          <a:lstStyle/>
          <a:p>
            <a:endParaRPr lang="en-US" sz="3200" b="1" dirty="0" smtClean="0">
              <a:solidFill>
                <a:schemeClr val="bg1"/>
              </a:solidFill>
              <a:effectLst>
                <a:outerShdw blurRad="38100" dist="38100" dir="2700000" algn="tl">
                  <a:srgbClr val="000000">
                    <a:alpha val="43137"/>
                  </a:srgbClr>
                </a:outerShdw>
              </a:effectLst>
            </a:endParaRPr>
          </a:p>
          <a:p>
            <a:r>
              <a:rPr lang="en-US" sz="3200" b="1" dirty="0" smtClean="0">
                <a:solidFill>
                  <a:srgbClr val="C00000"/>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In</a:t>
            </a:r>
            <a:r>
              <a:rPr lang="en-US" sz="3200" b="1" dirty="0" smtClean="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a week, I __________ </a:t>
            </a:r>
          </a:p>
          <a:p>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a test. </a:t>
            </a:r>
          </a:p>
          <a:p>
            <a:endParaRPr lang="es-ES" sz="3200" b="1" dirty="0">
              <a:solidFill>
                <a:schemeClr val="bg1"/>
              </a:solidFill>
              <a:effectLst>
                <a:outerShdw blurRad="38100" dist="38100" dir="2700000" algn="tl">
                  <a:srgbClr val="000000">
                    <a:alpha val="43137"/>
                  </a:srgbClr>
                </a:outerShdw>
              </a:effectLst>
            </a:endParaRPr>
          </a:p>
        </p:txBody>
      </p:sp>
      <p:sp>
        <p:nvSpPr>
          <p:cNvPr id="11" name="10 CuadroTexto"/>
          <p:cNvSpPr txBox="1"/>
          <p:nvPr/>
        </p:nvSpPr>
        <p:spPr>
          <a:xfrm rot="767222">
            <a:off x="3129959" y="3187218"/>
            <a:ext cx="2545890" cy="1569660"/>
          </a:xfrm>
          <a:prstGeom prst="rect">
            <a:avLst/>
          </a:prstGeom>
          <a:solidFill>
            <a:srgbClr val="FFFF00"/>
          </a:solidFill>
        </p:spPr>
        <p:txBody>
          <a:bodyPr wrap="none" rtlCol="0">
            <a:spAutoFit/>
          </a:bodyPr>
          <a:lstStyle/>
          <a:p>
            <a:r>
              <a:rPr lang="en-US" sz="3200" b="1" dirty="0">
                <a:effectLst>
                  <a:outerShdw blurRad="38100" dist="38100" dir="2700000" algn="tl">
                    <a:srgbClr val="000000">
                      <a:alpha val="43137"/>
                    </a:srgbClr>
                  </a:outerShdw>
                </a:effectLst>
              </a:rPr>
              <a:t>w</a:t>
            </a:r>
            <a:r>
              <a:rPr lang="en-US" sz="3200" b="1" dirty="0" smtClean="0">
                <a:effectLst>
                  <a:outerShdw blurRad="38100" dist="38100" dir="2700000" algn="tl">
                    <a:srgbClr val="000000">
                      <a:alpha val="43137"/>
                    </a:srgbClr>
                  </a:outerShdw>
                </a:effectLst>
              </a:rPr>
              <a:t>ill have</a:t>
            </a:r>
            <a:r>
              <a:rPr lang="en-US" sz="3200" dirty="0" smtClean="0">
                <a:effectLst>
                  <a:outerShdw blurRad="38100" dist="38100" dir="2700000" algn="tl">
                    <a:srgbClr val="000000">
                      <a:alpha val="43137"/>
                    </a:srgbClr>
                  </a:outerShdw>
                </a:effectLst>
              </a:rPr>
              <a:t>,</a:t>
            </a:r>
            <a:r>
              <a:rPr lang="en-US" sz="3200" b="1" dirty="0" smtClean="0">
                <a:effectLst>
                  <a:outerShdw blurRad="38100" dist="38100" dir="2700000" algn="tl">
                    <a:srgbClr val="000000">
                      <a:alpha val="43137"/>
                    </a:srgbClr>
                  </a:outerShdw>
                </a:effectLst>
              </a:rPr>
              <a:t> </a:t>
            </a:r>
          </a:p>
          <a:p>
            <a:r>
              <a:rPr lang="en-US" sz="3200" b="1" dirty="0" smtClean="0">
                <a:effectLst>
                  <a:outerShdw blurRad="38100" dist="38100" dir="2700000" algn="tl">
                    <a:srgbClr val="000000">
                      <a:alpha val="43137"/>
                    </a:srgbClr>
                  </a:outerShdw>
                </a:effectLst>
              </a:rPr>
              <a:t>has </a:t>
            </a:r>
            <a:r>
              <a:rPr lang="en-US" sz="3200" dirty="0" smtClean="0">
                <a:effectLst>
                  <a:outerShdw blurRad="38100" dist="38100" dir="2700000" algn="tl">
                    <a:srgbClr val="000000">
                      <a:alpha val="43137"/>
                    </a:srgbClr>
                  </a:outerShdw>
                </a:effectLst>
              </a:rPr>
              <a:t>or</a:t>
            </a:r>
          </a:p>
          <a:p>
            <a:r>
              <a:rPr lang="en-US" sz="3200" b="1" dirty="0" smtClean="0">
                <a:effectLst>
                  <a:outerShdw blurRad="38100" dist="38100" dir="2700000" algn="tl">
                    <a:srgbClr val="000000">
                      <a:alpha val="43137"/>
                    </a:srgbClr>
                  </a:outerShdw>
                </a:effectLst>
              </a:rPr>
              <a:t>had</a:t>
            </a:r>
            <a:r>
              <a:rPr lang="en-US" sz="3200" dirty="0" smtClean="0">
                <a:effectLst>
                  <a:outerShdw blurRad="38100" dist="38100" dir="2700000" algn="tl">
                    <a:srgbClr val="000000">
                      <a:alpha val="43137"/>
                    </a:srgbClr>
                  </a:outerShdw>
                </a:effectLst>
              </a:rPr>
              <a:t>?</a:t>
            </a:r>
            <a:r>
              <a:rPr lang="en-US" sz="3200" b="1" dirty="0" smtClean="0">
                <a:effectLst>
                  <a:outerShdw blurRad="38100" dist="38100" dir="2700000" algn="tl">
                    <a:srgbClr val="000000">
                      <a:alpha val="43137"/>
                    </a:srgbClr>
                  </a:outerShdw>
                </a:effectLst>
              </a:rPr>
              <a:t> </a:t>
            </a:r>
            <a:endParaRPr lang="es-ES" sz="3200" b="1" dirty="0">
              <a:effectLst>
                <a:outerShdw blurRad="38100" dist="38100" dir="2700000" algn="tl">
                  <a:srgbClr val="000000">
                    <a:alpha val="43137"/>
                  </a:srgbClr>
                </a:outerShdw>
              </a:effectLst>
            </a:endParaRPr>
          </a:p>
        </p:txBody>
      </p:sp>
      <p:sp>
        <p:nvSpPr>
          <p:cNvPr id="13" name="12 CuadroTexto"/>
          <p:cNvSpPr txBox="1"/>
          <p:nvPr/>
        </p:nvSpPr>
        <p:spPr>
          <a:xfrm>
            <a:off x="3839516" y="611977"/>
            <a:ext cx="2316660" cy="584775"/>
          </a:xfrm>
          <a:prstGeom prst="rect">
            <a:avLst/>
          </a:prstGeom>
          <a:solidFill>
            <a:srgbClr val="FFFF00"/>
          </a:solidFill>
          <a:ln>
            <a:no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3200" b="1" dirty="0" smtClean="0">
                <a:effectLst>
                  <a:outerShdw blurRad="38100" dist="38100" dir="2700000" algn="tl">
                    <a:srgbClr val="000000">
                      <a:alpha val="43137"/>
                    </a:srgbClr>
                  </a:outerShdw>
                </a:effectLst>
              </a:rPr>
              <a:t>Will have</a:t>
            </a:r>
            <a:endParaRPr lang="es-ES" sz="3200" b="1" dirty="0">
              <a:effectLst>
                <a:outerShdw blurRad="38100" dist="38100" dir="2700000" algn="tl">
                  <a:srgbClr val="000000">
                    <a:alpha val="43137"/>
                  </a:srgbClr>
                </a:outerShdw>
              </a:effectLst>
            </a:endParaRPr>
          </a:p>
        </p:txBody>
      </p:sp>
      <p:sp>
        <p:nvSpPr>
          <p:cNvPr id="14" name="13 CuadroTexto"/>
          <p:cNvSpPr txBox="1"/>
          <p:nvPr/>
        </p:nvSpPr>
        <p:spPr>
          <a:xfrm rot="21295760">
            <a:off x="38500" y="2037290"/>
            <a:ext cx="6882012" cy="1077218"/>
          </a:xfrm>
          <a:prstGeom prst="rect">
            <a:avLst/>
          </a:prstGeom>
          <a:solidFill>
            <a:srgbClr val="002060"/>
          </a:solidFill>
          <a:ln>
            <a:noFill/>
          </a:ln>
          <a:scene3d>
            <a:camera prst="isometricOffAxis1Right"/>
            <a:lightRig rig="threePt" dir="t"/>
          </a:scene3d>
        </p:spPr>
        <p:txBody>
          <a:bodyPr wrap="none" rtlCol="0">
            <a:spAutoFit/>
          </a:bodyPr>
          <a:lstStyle/>
          <a:p>
            <a:r>
              <a:rPr lang="en-US" sz="3200" b="1" dirty="0" smtClean="0">
                <a:solidFill>
                  <a:srgbClr val="FFFF00"/>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Two years ago, they _______ </a:t>
            </a:r>
          </a:p>
          <a:p>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to build the hotel.</a:t>
            </a:r>
            <a:endParaRPr lang="es-ES" dirty="0">
              <a:solidFill>
                <a:schemeClr val="bg1"/>
              </a:solidFill>
              <a:effectLst>
                <a:outerShdw blurRad="38100" dist="38100" dir="2700000" algn="tl">
                  <a:srgbClr val="000000">
                    <a:alpha val="43137"/>
                  </a:srgbClr>
                </a:outerShdw>
              </a:effectLst>
            </a:endParaRPr>
          </a:p>
        </p:txBody>
      </p:sp>
      <p:sp>
        <p:nvSpPr>
          <p:cNvPr id="15" name="14 CuadroTexto"/>
          <p:cNvSpPr txBox="1"/>
          <p:nvPr/>
        </p:nvSpPr>
        <p:spPr>
          <a:xfrm>
            <a:off x="-36512" y="-27384"/>
            <a:ext cx="9136384" cy="584775"/>
          </a:xfrm>
          <a:prstGeom prst="rect">
            <a:avLst/>
          </a:prstGeom>
          <a:solidFill>
            <a:schemeClr val="tx2">
              <a:lumMod val="25000"/>
              <a:lumOff val="75000"/>
            </a:schemeClr>
          </a:solidFill>
          <a:ln>
            <a:solidFill>
              <a:schemeClr val="accent1"/>
            </a:solidFill>
          </a:ln>
        </p:spPr>
        <p:txBody>
          <a:bodyPr wrap="square" rtlCol="0">
            <a:spAutoFit/>
          </a:bodyPr>
          <a:lstStyle/>
          <a:p>
            <a:r>
              <a:rPr lang="es-ES" sz="3200" dirty="0" smtClean="0">
                <a:solidFill>
                  <a:srgbClr val="FF0000"/>
                </a:solidFill>
                <a:effectLst>
                  <a:outerShdw blurRad="38100" dist="38100" dir="2700000" algn="tl">
                    <a:srgbClr val="000000">
                      <a:alpha val="43137"/>
                    </a:srgbClr>
                  </a:outerShdw>
                </a:effectLst>
              </a:rPr>
              <a:t>     </a:t>
            </a:r>
            <a:r>
              <a:rPr lang="es-ES" sz="2400" dirty="0" smtClean="0">
                <a:solidFill>
                  <a:srgbClr val="FF0000"/>
                </a:solidFill>
                <a:effectLst>
                  <a:outerShdw blurRad="38100" dist="38100" dir="2700000" algn="tl">
                    <a:srgbClr val="000000">
                      <a:alpha val="43137"/>
                    </a:srgbClr>
                  </a:outerShdw>
                </a:effectLst>
              </a:rPr>
              <a:t>Complete the sentences using the appropiate verb!</a:t>
            </a:r>
            <a:endParaRPr lang="es-ES" sz="3200" dirty="0">
              <a:solidFill>
                <a:srgbClr val="FF0000"/>
              </a:solidFill>
              <a:effectLst>
                <a:outerShdw blurRad="38100" dist="38100" dir="2700000" algn="tl">
                  <a:srgbClr val="000000">
                    <a:alpha val="43137"/>
                  </a:srgbClr>
                </a:outerShdw>
              </a:effectLst>
            </a:endParaRPr>
          </a:p>
        </p:txBody>
      </p:sp>
      <p:sp>
        <p:nvSpPr>
          <p:cNvPr id="17" name="16 CuadroTexto"/>
          <p:cNvSpPr txBox="1"/>
          <p:nvPr/>
        </p:nvSpPr>
        <p:spPr>
          <a:xfrm rot="21263929">
            <a:off x="4596726" y="1399536"/>
            <a:ext cx="1596912" cy="584775"/>
          </a:xfrm>
          <a:prstGeom prst="rect">
            <a:avLst/>
          </a:prstGeom>
          <a:solidFill>
            <a:srgbClr val="FF0000"/>
          </a:solidFill>
          <a:scene3d>
            <a:camera prst="isometricOffAxis1Right"/>
            <a:lightRig rig="threePt" dir="t"/>
          </a:scene3d>
        </p:spPr>
        <p:txBody>
          <a:bodyPr wrap="none" rtlCol="0">
            <a:spAutoFit/>
          </a:bodyPr>
          <a:lstStyle/>
          <a:p>
            <a:r>
              <a:rPr lang="en-US" sz="3200" b="1" dirty="0">
                <a:solidFill>
                  <a:schemeClr val="bg1"/>
                </a:solidFill>
                <a:effectLst>
                  <a:outerShdw blurRad="38100" dist="38100" dir="2700000" algn="tl">
                    <a:srgbClr val="000000">
                      <a:alpha val="43137"/>
                    </a:srgbClr>
                  </a:outerShdw>
                </a:effectLst>
              </a:rPr>
              <a:t>began</a:t>
            </a:r>
            <a:endParaRPr lang="es-ES" sz="3200" dirty="0"/>
          </a:p>
        </p:txBody>
      </p:sp>
      <p:sp>
        <p:nvSpPr>
          <p:cNvPr id="18" name="17 CuadroTexto"/>
          <p:cNvSpPr txBox="1"/>
          <p:nvPr/>
        </p:nvSpPr>
        <p:spPr>
          <a:xfrm rot="849996">
            <a:off x="-662405" y="4439909"/>
            <a:ext cx="5954335" cy="1077218"/>
          </a:xfrm>
          <a:prstGeom prst="rect">
            <a:avLst/>
          </a:prstGeom>
          <a:solidFill>
            <a:schemeClr val="accent2">
              <a:lumMod val="60000"/>
              <a:lumOff val="40000"/>
            </a:schemeClr>
          </a:solidFill>
          <a:scene3d>
            <a:camera prst="perspectiveContrastingLeftFacing"/>
            <a:lightRig rig="threePt" dir="t"/>
          </a:scene3d>
        </p:spPr>
        <p:txBody>
          <a:bodyPr wrap="square" rtlCol="0">
            <a:spAutoFit/>
          </a:bodyPr>
          <a:lstStyle/>
          <a:p>
            <a:r>
              <a:rPr lang="en-US" sz="3200" b="1" dirty="0">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 </a:t>
            </a:r>
            <a:r>
              <a:rPr lang="en-US" sz="3200" b="1" dirty="0" smtClean="0">
                <a:solidFill>
                  <a:srgbClr val="FF0000"/>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I‘m in a hurry, _____ soon please!</a:t>
            </a:r>
            <a:endParaRPr lang="es-ES" sz="3200" dirty="0">
              <a:solidFill>
                <a:schemeClr val="accent2">
                  <a:lumMod val="60000"/>
                  <a:lumOff val="40000"/>
                </a:schemeClr>
              </a:solidFill>
              <a:effectLst>
                <a:outerShdw blurRad="38100" dist="38100" dir="2700000" algn="tl">
                  <a:srgbClr val="000000">
                    <a:alpha val="43137"/>
                  </a:srgbClr>
                </a:outerShdw>
              </a:effectLst>
            </a:endParaRPr>
          </a:p>
        </p:txBody>
      </p:sp>
      <p:sp>
        <p:nvSpPr>
          <p:cNvPr id="19" name="18 CuadroTexto"/>
          <p:cNvSpPr txBox="1"/>
          <p:nvPr/>
        </p:nvSpPr>
        <p:spPr>
          <a:xfrm rot="20294723">
            <a:off x="5906988" y="1861646"/>
            <a:ext cx="3009157" cy="1569660"/>
          </a:xfrm>
          <a:prstGeom prst="rect">
            <a:avLst/>
          </a:prstGeom>
          <a:solidFill>
            <a:schemeClr val="accent1">
              <a:lumMod val="60000"/>
              <a:lumOff val="40000"/>
            </a:schemeClr>
          </a:solidFill>
        </p:spPr>
        <p:txBody>
          <a:bodyPr wrap="none" rtlCol="0">
            <a:spAutoFit/>
          </a:bodyPr>
          <a:lstStyle/>
          <a:p>
            <a:r>
              <a:rPr lang="en-US" sz="3200" b="1" dirty="0" smtClean="0">
                <a:solidFill>
                  <a:srgbClr val="FF0000"/>
                </a:solidFill>
                <a:effectLst>
                  <a:outerShdw blurRad="38100" dist="38100" dir="2700000" algn="tl">
                    <a:srgbClr val="000000">
                      <a:alpha val="43137"/>
                    </a:srgbClr>
                  </a:outerShdw>
                </a:effectLst>
              </a:rPr>
              <a:t>came</a:t>
            </a:r>
            <a:r>
              <a:rPr lang="en-US" sz="3200" dirty="0" smtClean="0">
                <a:solidFill>
                  <a:srgbClr val="FF0000"/>
                </a:solidFill>
                <a:effectLst>
                  <a:outerShdw blurRad="38100" dist="38100" dir="2700000" algn="tl">
                    <a:srgbClr val="000000">
                      <a:alpha val="43137"/>
                    </a:srgbClr>
                  </a:outerShdw>
                </a:effectLst>
              </a:rPr>
              <a:t>,</a:t>
            </a:r>
          </a:p>
          <a:p>
            <a:r>
              <a:rPr lang="en-US" sz="3200" b="1" dirty="0" smtClean="0">
                <a:solidFill>
                  <a:srgbClr val="FF0000"/>
                </a:solidFill>
                <a:effectLst>
                  <a:outerShdw blurRad="38100" dist="38100" dir="2700000" algn="tl">
                    <a:srgbClr val="000000">
                      <a:alpha val="43137"/>
                    </a:srgbClr>
                  </a:outerShdw>
                </a:effectLst>
              </a:rPr>
              <a:t>will come </a:t>
            </a:r>
            <a:r>
              <a:rPr lang="en-US" sz="3200" dirty="0" smtClean="0">
                <a:solidFill>
                  <a:srgbClr val="FF0000"/>
                </a:solidFill>
                <a:effectLst>
                  <a:outerShdw blurRad="38100" dist="38100" dir="2700000" algn="tl">
                    <a:srgbClr val="000000">
                      <a:alpha val="43137"/>
                    </a:srgbClr>
                  </a:outerShdw>
                </a:effectLst>
              </a:rPr>
              <a:t>or</a:t>
            </a:r>
          </a:p>
          <a:p>
            <a:r>
              <a:rPr lang="en-US" sz="3200" b="1" dirty="0" smtClean="0">
                <a:solidFill>
                  <a:srgbClr val="FF0000"/>
                </a:solidFill>
                <a:effectLst>
                  <a:outerShdw blurRad="38100" dist="38100" dir="2700000" algn="tl">
                    <a:srgbClr val="000000">
                      <a:alpha val="43137"/>
                    </a:srgbClr>
                  </a:outerShdw>
                </a:effectLst>
              </a:rPr>
              <a:t>        come</a:t>
            </a:r>
            <a:r>
              <a:rPr lang="en-US" sz="3200" dirty="0" smtClean="0">
                <a:solidFill>
                  <a:srgbClr val="FF0000"/>
                </a:solidFill>
                <a:effectLst>
                  <a:outerShdw blurRad="38100" dist="38100" dir="2700000" algn="tl">
                    <a:srgbClr val="000000">
                      <a:alpha val="43137"/>
                    </a:srgbClr>
                  </a:outerShdw>
                </a:effectLst>
              </a:rPr>
              <a:t>?</a:t>
            </a:r>
            <a:r>
              <a:rPr lang="en-US" sz="3200" b="1" dirty="0" smtClean="0">
                <a:solidFill>
                  <a:srgbClr val="FF0000"/>
                </a:solidFill>
                <a:effectLst>
                  <a:outerShdw blurRad="38100" dist="38100" dir="2700000" algn="tl">
                    <a:srgbClr val="000000">
                      <a:alpha val="43137"/>
                    </a:srgbClr>
                  </a:outerShdw>
                </a:effectLst>
              </a:rPr>
              <a:t> </a:t>
            </a:r>
            <a:endParaRPr lang="es-ES" sz="3200" b="1" dirty="0">
              <a:solidFill>
                <a:srgbClr val="FF0000"/>
              </a:solidFill>
              <a:effectLst>
                <a:outerShdw blurRad="38100" dist="38100" dir="2700000" algn="tl">
                  <a:srgbClr val="000000">
                    <a:alpha val="43137"/>
                  </a:srgbClr>
                </a:outerShdw>
              </a:effectLst>
            </a:endParaRPr>
          </a:p>
        </p:txBody>
      </p:sp>
      <p:sp>
        <p:nvSpPr>
          <p:cNvPr id="20" name="19 CuadroTexto"/>
          <p:cNvSpPr txBox="1"/>
          <p:nvPr/>
        </p:nvSpPr>
        <p:spPr>
          <a:xfrm rot="19838973">
            <a:off x="5411215" y="3443144"/>
            <a:ext cx="2231701" cy="1569660"/>
          </a:xfrm>
          <a:prstGeom prst="rect">
            <a:avLst/>
          </a:prstGeom>
          <a:solidFill>
            <a:srgbClr val="FF0000"/>
          </a:solidFill>
        </p:spPr>
        <p:txBody>
          <a:bodyPr wrap="none" rtlCol="0">
            <a:spAutoFit/>
          </a:bodyPr>
          <a:lstStyle/>
          <a:p>
            <a:r>
              <a:rPr lang="en-US" sz="3200" b="1" dirty="0" smtClean="0">
                <a:solidFill>
                  <a:schemeClr val="bg1"/>
                </a:solidFill>
                <a:effectLst>
                  <a:outerShdw blurRad="38100" dist="38100" dir="2700000" algn="tl">
                    <a:srgbClr val="000000">
                      <a:alpha val="43137"/>
                    </a:srgbClr>
                  </a:outerShdw>
                </a:effectLst>
              </a:rPr>
              <a:t>began</a:t>
            </a:r>
            <a:r>
              <a:rPr lang="en-US" sz="3200" dirty="0" smtClean="0">
                <a:solidFill>
                  <a:schemeClr val="bg1"/>
                </a:solidFill>
                <a:effectLst>
                  <a:outerShdw blurRad="38100" dist="38100" dir="2700000" algn="tl">
                    <a:srgbClr val="000000">
                      <a:alpha val="43137"/>
                    </a:srgbClr>
                  </a:outerShdw>
                </a:effectLst>
              </a:rPr>
              <a:t>,</a:t>
            </a:r>
            <a:r>
              <a:rPr lang="en-US" sz="3200" b="1" dirty="0" smtClean="0">
                <a:solidFill>
                  <a:schemeClr val="bg1"/>
                </a:solidFill>
                <a:effectLst>
                  <a:outerShdw blurRad="38100" dist="38100" dir="2700000" algn="tl">
                    <a:srgbClr val="000000">
                      <a:alpha val="43137"/>
                    </a:srgbClr>
                  </a:outerShdw>
                </a:effectLst>
              </a:rPr>
              <a:t> </a:t>
            </a:r>
          </a:p>
          <a:p>
            <a:r>
              <a:rPr lang="en-US" sz="3200" b="1" dirty="0" smtClean="0">
                <a:solidFill>
                  <a:schemeClr val="bg1"/>
                </a:solidFill>
                <a:effectLst>
                  <a:outerShdw blurRad="38100" dist="38100" dir="2700000" algn="tl">
                    <a:srgbClr val="000000">
                      <a:alpha val="43137"/>
                    </a:srgbClr>
                  </a:outerShdw>
                </a:effectLst>
              </a:rPr>
              <a:t>begin </a:t>
            </a:r>
            <a:r>
              <a:rPr lang="en-US" sz="3200" dirty="0" smtClean="0">
                <a:solidFill>
                  <a:schemeClr val="bg1"/>
                </a:solidFill>
                <a:effectLst>
                  <a:outerShdw blurRad="38100" dist="38100" dir="2700000" algn="tl">
                    <a:srgbClr val="000000">
                      <a:alpha val="43137"/>
                    </a:srgbClr>
                  </a:outerShdw>
                </a:effectLst>
              </a:rPr>
              <a:t>or</a:t>
            </a:r>
            <a:r>
              <a:rPr lang="en-US" sz="3200" b="1" dirty="0" smtClean="0">
                <a:solidFill>
                  <a:schemeClr val="bg1"/>
                </a:solidFill>
                <a:effectLst>
                  <a:outerShdw blurRad="38100" dist="38100" dir="2700000" algn="tl">
                    <a:srgbClr val="000000">
                      <a:alpha val="43137"/>
                    </a:srgbClr>
                  </a:outerShdw>
                </a:effectLst>
              </a:rPr>
              <a:t> </a:t>
            </a:r>
          </a:p>
          <a:p>
            <a:r>
              <a:rPr lang="en-US" sz="3200" b="1" dirty="0" smtClean="0">
                <a:solidFill>
                  <a:schemeClr val="bg1"/>
                </a:solidFill>
                <a:effectLst>
                  <a:outerShdw blurRad="38100" dist="38100" dir="2700000" algn="tl">
                    <a:srgbClr val="000000">
                      <a:alpha val="43137"/>
                    </a:srgbClr>
                  </a:outerShdw>
                </a:effectLst>
              </a:rPr>
              <a:t>begun</a:t>
            </a:r>
            <a:r>
              <a:rPr lang="en-US" sz="3200" dirty="0" smtClean="0">
                <a:solidFill>
                  <a:schemeClr val="bg1"/>
                </a:solidFill>
                <a:effectLst>
                  <a:outerShdw blurRad="38100" dist="38100" dir="2700000" algn="tl">
                    <a:srgbClr val="000000">
                      <a:alpha val="43137"/>
                    </a:srgbClr>
                  </a:outerShdw>
                </a:effectLst>
              </a:rPr>
              <a:t>?</a:t>
            </a:r>
            <a:endParaRPr lang="es-ES" sz="3200" dirty="0">
              <a:solidFill>
                <a:schemeClr val="bg1"/>
              </a:solidFill>
              <a:effectLst>
                <a:outerShdw blurRad="38100" dist="38100" dir="2700000" algn="tl">
                  <a:srgbClr val="000000">
                    <a:alpha val="43137"/>
                  </a:srgbClr>
                </a:outerShdw>
              </a:effectLst>
            </a:endParaRPr>
          </a:p>
        </p:txBody>
      </p:sp>
      <p:sp>
        <p:nvSpPr>
          <p:cNvPr id="21" name="20 CuadroTexto"/>
          <p:cNvSpPr txBox="1"/>
          <p:nvPr/>
        </p:nvSpPr>
        <p:spPr>
          <a:xfrm rot="20698230">
            <a:off x="4565921" y="4185390"/>
            <a:ext cx="607859" cy="584775"/>
          </a:xfrm>
          <a:prstGeom prst="rect">
            <a:avLst/>
          </a:prstGeom>
          <a:solidFill>
            <a:srgbClr val="00B0F0"/>
          </a:solidFill>
          <a:ln>
            <a:solidFill>
              <a:schemeClr val="tx1"/>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3200" b="1" dirty="0">
                <a:solidFill>
                  <a:srgbClr val="C00000"/>
                </a:solidFill>
                <a:effectLst>
                  <a:outerShdw blurRad="38100" dist="38100" dir="2700000" algn="tl">
                    <a:srgbClr val="000000">
                      <a:alpha val="43137"/>
                    </a:srgbClr>
                  </a:outerShdw>
                </a:effectLst>
              </a:rPr>
              <a:t>a.</a:t>
            </a:r>
            <a:endParaRPr lang="es-ES" sz="3200" dirty="0"/>
          </a:p>
        </p:txBody>
      </p:sp>
      <p:sp>
        <p:nvSpPr>
          <p:cNvPr id="23" name="22 CuadroTexto"/>
          <p:cNvSpPr txBox="1"/>
          <p:nvPr/>
        </p:nvSpPr>
        <p:spPr>
          <a:xfrm rot="874091">
            <a:off x="7432756" y="3745691"/>
            <a:ext cx="620683" cy="584775"/>
          </a:xfrm>
          <a:prstGeom prst="rect">
            <a:avLst/>
          </a:prstGeom>
          <a:solidFill>
            <a:srgbClr val="00B0F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b="1" dirty="0" smtClean="0">
                <a:solidFill>
                  <a:srgbClr val="FFFF00"/>
                </a:solidFill>
                <a:effectLst>
                  <a:outerShdw blurRad="38100" dist="38100" dir="2700000" algn="tl">
                    <a:srgbClr val="000000">
                      <a:alpha val="43137"/>
                    </a:srgbClr>
                  </a:outerShdw>
                </a:effectLst>
              </a:rPr>
              <a:t>b.</a:t>
            </a:r>
            <a:endParaRPr lang="es-ES" sz="3200" b="1" dirty="0">
              <a:solidFill>
                <a:srgbClr val="FFFF00"/>
              </a:solidFill>
              <a:effectLst>
                <a:outerShdw blurRad="38100" dist="38100" dir="2700000" algn="tl">
                  <a:srgbClr val="000000">
                    <a:alpha val="43137"/>
                  </a:srgbClr>
                </a:outerShdw>
              </a:effectLst>
            </a:endParaRPr>
          </a:p>
        </p:txBody>
      </p:sp>
      <p:sp>
        <p:nvSpPr>
          <p:cNvPr id="25" name="24 CuadroTexto"/>
          <p:cNvSpPr txBox="1"/>
          <p:nvPr/>
        </p:nvSpPr>
        <p:spPr>
          <a:xfrm rot="1119253">
            <a:off x="2667846" y="4865411"/>
            <a:ext cx="1415772" cy="584775"/>
          </a:xfrm>
          <a:prstGeom prst="rect">
            <a:avLst/>
          </a:prstGeom>
          <a:solidFill>
            <a:schemeClr val="accent1">
              <a:lumMod val="60000"/>
              <a:lumOff val="40000"/>
            </a:schemeClr>
          </a:solidFill>
          <a:scene3d>
            <a:camera prst="perspectiveHeroicExtremeLeftFacing"/>
            <a:lightRig rig="threePt" dir="t"/>
          </a:scene3d>
        </p:spPr>
        <p:txBody>
          <a:bodyPr wrap="none" rtlCol="0">
            <a:spAutoFit/>
          </a:bodyPr>
          <a:lstStyle/>
          <a:p>
            <a:r>
              <a:rPr lang="en-US" sz="3200" b="1" dirty="0" smtClean="0">
                <a:solidFill>
                  <a:srgbClr val="C00000"/>
                </a:solidFill>
                <a:effectLst>
                  <a:outerShdw blurRad="38100" dist="38100" dir="2700000" algn="tl">
                    <a:srgbClr val="000000">
                      <a:alpha val="43137"/>
                    </a:srgbClr>
                  </a:outerShdw>
                </a:effectLst>
              </a:rPr>
              <a:t>come</a:t>
            </a:r>
            <a:endParaRPr lang="es-ES" sz="3200" b="1" dirty="0">
              <a:solidFill>
                <a:srgbClr val="C00000"/>
              </a:solidFill>
              <a:effectLst>
                <a:outerShdw blurRad="38100" dist="38100" dir="2700000" algn="tl">
                  <a:srgbClr val="000000">
                    <a:alpha val="43137"/>
                  </a:srgbClr>
                </a:outerShdw>
              </a:effectLst>
            </a:endParaRPr>
          </a:p>
        </p:txBody>
      </p:sp>
      <p:sp>
        <p:nvSpPr>
          <p:cNvPr id="22" name="21 CuadroTexto"/>
          <p:cNvSpPr txBox="1"/>
          <p:nvPr/>
        </p:nvSpPr>
        <p:spPr>
          <a:xfrm>
            <a:off x="219725" y="683985"/>
            <a:ext cx="607859" cy="584775"/>
          </a:xfrm>
          <a:prstGeom prst="rect">
            <a:avLst/>
          </a:prstGeom>
          <a:solidFill>
            <a:srgbClr val="00B0F0"/>
          </a:solidFill>
          <a:ln>
            <a:solidFill>
              <a:schemeClr val="tx1"/>
            </a:solid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3200" b="1" dirty="0">
                <a:solidFill>
                  <a:srgbClr val="C00000"/>
                </a:solidFill>
                <a:effectLst>
                  <a:outerShdw blurRad="38100" dist="38100" dir="2700000" algn="tl">
                    <a:srgbClr val="000000">
                      <a:alpha val="43137"/>
                    </a:srgbClr>
                  </a:outerShdw>
                </a:effectLst>
              </a:rPr>
              <a:t>a.</a:t>
            </a:r>
            <a:endParaRPr lang="es-ES" sz="3200" dirty="0"/>
          </a:p>
        </p:txBody>
      </p:sp>
      <p:sp>
        <p:nvSpPr>
          <p:cNvPr id="26" name="25 CuadroTexto"/>
          <p:cNvSpPr txBox="1"/>
          <p:nvPr/>
        </p:nvSpPr>
        <p:spPr>
          <a:xfrm rot="20425738">
            <a:off x="144522" y="2774909"/>
            <a:ext cx="620683" cy="584775"/>
          </a:xfrm>
          <a:prstGeom prst="rect">
            <a:avLst/>
          </a:prstGeom>
          <a:solidFill>
            <a:srgbClr val="00B0F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b="1" dirty="0" smtClean="0">
                <a:solidFill>
                  <a:srgbClr val="FFFF00"/>
                </a:solidFill>
                <a:effectLst>
                  <a:outerShdw blurRad="38100" dist="38100" dir="2700000" algn="tl">
                    <a:srgbClr val="000000">
                      <a:alpha val="43137"/>
                    </a:srgbClr>
                  </a:outerShdw>
                </a:effectLst>
              </a:rPr>
              <a:t>b.</a:t>
            </a:r>
            <a:endParaRPr lang="es-ES" sz="3200" b="1" dirty="0">
              <a:solidFill>
                <a:srgbClr val="FFFF00"/>
              </a:solidFill>
              <a:effectLst>
                <a:outerShdw blurRad="38100" dist="38100" dir="2700000" algn="tl">
                  <a:srgbClr val="000000">
                    <a:alpha val="43137"/>
                  </a:srgbClr>
                </a:outerShdw>
              </a:effectLst>
            </a:endParaRPr>
          </a:p>
        </p:txBody>
      </p:sp>
      <p:sp>
        <p:nvSpPr>
          <p:cNvPr id="28" name="27 CuadroTexto"/>
          <p:cNvSpPr txBox="1"/>
          <p:nvPr/>
        </p:nvSpPr>
        <p:spPr>
          <a:xfrm rot="20425738">
            <a:off x="209960" y="3621256"/>
            <a:ext cx="575799" cy="584775"/>
          </a:xfrm>
          <a:prstGeom prst="rect">
            <a:avLst/>
          </a:prstGeom>
          <a:solidFill>
            <a:srgbClr val="00B0F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b="1" dirty="0" smtClean="0">
                <a:solidFill>
                  <a:srgbClr val="002060"/>
                </a:solidFill>
                <a:effectLst>
                  <a:outerShdw blurRad="38100" dist="38100" dir="2700000" algn="tl">
                    <a:srgbClr val="000000">
                      <a:alpha val="43137"/>
                    </a:srgbClr>
                  </a:outerShdw>
                </a:effectLst>
              </a:rPr>
              <a:t>c.</a:t>
            </a:r>
            <a:endParaRPr lang="es-ES" sz="3200" b="1" dirty="0">
              <a:solidFill>
                <a:srgbClr val="002060"/>
              </a:solidFill>
              <a:effectLst>
                <a:outerShdw blurRad="38100" dist="38100" dir="2700000" algn="tl">
                  <a:srgbClr val="000000">
                    <a:alpha val="43137"/>
                  </a:srgbClr>
                </a:outerShdw>
              </a:effectLst>
            </a:endParaRPr>
          </a:p>
        </p:txBody>
      </p:sp>
      <p:sp>
        <p:nvSpPr>
          <p:cNvPr id="29" name="28 CuadroTexto"/>
          <p:cNvSpPr txBox="1"/>
          <p:nvPr/>
        </p:nvSpPr>
        <p:spPr>
          <a:xfrm rot="20425738">
            <a:off x="7554775" y="1677040"/>
            <a:ext cx="575799" cy="584775"/>
          </a:xfrm>
          <a:prstGeom prst="rect">
            <a:avLst/>
          </a:prstGeom>
          <a:solidFill>
            <a:srgbClr val="00B0F0"/>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b="1" dirty="0">
                <a:solidFill>
                  <a:srgbClr val="002060"/>
                </a:solidFill>
                <a:effectLst>
                  <a:outerShdw blurRad="38100" dist="38100" dir="2700000" algn="tl">
                    <a:srgbClr val="000000">
                      <a:alpha val="43137"/>
                    </a:srgbClr>
                  </a:outerShdw>
                </a:effectLst>
              </a:rPr>
              <a:t>c.</a:t>
            </a:r>
            <a:endParaRPr lang="es-ES" sz="32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6208746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250"/>
                                        <p:tgtEl>
                                          <p:spTgt spid="28"/>
                                        </p:tgtEl>
                                      </p:cBhvr>
                                    </p:animEffect>
                                    <p:anim calcmode="lin" valueType="num">
                                      <p:cBhvr>
                                        <p:cTn id="16" dur="250" fill="hold"/>
                                        <p:tgtEl>
                                          <p:spTgt spid="28"/>
                                        </p:tgtEl>
                                        <p:attrNameLst>
                                          <p:attrName>ppt_x</p:attrName>
                                        </p:attrNameLst>
                                      </p:cBhvr>
                                      <p:tavLst>
                                        <p:tav tm="0">
                                          <p:val>
                                            <p:strVal val="#ppt_x"/>
                                          </p:val>
                                        </p:tav>
                                        <p:tav tm="100000">
                                          <p:val>
                                            <p:strVal val="#ppt_x"/>
                                          </p:val>
                                        </p:tav>
                                      </p:tavLst>
                                    </p:anim>
                                    <p:anim calcmode="lin" valueType="num">
                                      <p:cBhvr>
                                        <p:cTn id="17" dur="250" fill="hold"/>
                                        <p:tgtEl>
                                          <p:spTgt spid="28"/>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250"/>
                                        <p:tgtEl>
                                          <p:spTgt spid="18"/>
                                        </p:tgtEl>
                                      </p:cBhvr>
                                    </p:animEffect>
                                    <p:anim calcmode="lin" valueType="num">
                                      <p:cBhvr>
                                        <p:cTn id="21" dur="250" fill="hold"/>
                                        <p:tgtEl>
                                          <p:spTgt spid="18"/>
                                        </p:tgtEl>
                                        <p:attrNameLst>
                                          <p:attrName>ppt_x</p:attrName>
                                        </p:attrNameLst>
                                      </p:cBhvr>
                                      <p:tavLst>
                                        <p:tav tm="0">
                                          <p:val>
                                            <p:strVal val="#ppt_x"/>
                                          </p:val>
                                        </p:tav>
                                        <p:tav tm="100000">
                                          <p:val>
                                            <p:strVal val="#ppt_x"/>
                                          </p:val>
                                        </p:tav>
                                      </p:tavLst>
                                    </p:anim>
                                    <p:anim calcmode="lin" valueType="num">
                                      <p:cBhvr>
                                        <p:cTn id="22" dur="25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down)">
                                      <p:cBhvr>
                                        <p:cTn id="27" dur="290">
                                          <p:stCondLst>
                                            <p:cond delay="0"/>
                                          </p:stCondLst>
                                        </p:cTn>
                                        <p:tgtEl>
                                          <p:spTgt spid="26"/>
                                        </p:tgtEl>
                                      </p:cBhvr>
                                    </p:animEffect>
                                    <p:anim calcmode="lin" valueType="num">
                                      <p:cBhvr>
                                        <p:cTn id="28" dur="911"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29" dur="332"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30" dur="332" tmFilter="0, 0; 0.125,0.2665; 0.25,0.4; 0.375,0.465; 0.5,0.5;  0.625,0.535; 0.75,0.6; 0.875,0.7335; 1,1">
                                          <p:stCondLst>
                                            <p:cond delay="332"/>
                                          </p:stCondLst>
                                        </p:cTn>
                                        <p:tgtEl>
                                          <p:spTgt spid="26"/>
                                        </p:tgtEl>
                                        <p:attrNameLst>
                                          <p:attrName>ppt_y</p:attrName>
                                        </p:attrNameLst>
                                      </p:cBhvr>
                                      <p:tavLst>
                                        <p:tav tm="0" fmla="#ppt_y-sin(pi*$)/9">
                                          <p:val>
                                            <p:fltVal val="0"/>
                                          </p:val>
                                        </p:tav>
                                        <p:tav tm="100000">
                                          <p:val>
                                            <p:fltVal val="1"/>
                                          </p:val>
                                        </p:tav>
                                      </p:tavLst>
                                    </p:anim>
                                    <p:anim calcmode="lin" valueType="num">
                                      <p:cBhvr>
                                        <p:cTn id="31" dur="166" tmFilter="0, 0; 0.125,0.2665; 0.25,0.4; 0.375,0.465; 0.5,0.5;  0.625,0.535; 0.75,0.6; 0.875,0.7335; 1,1">
                                          <p:stCondLst>
                                            <p:cond delay="662"/>
                                          </p:stCondLst>
                                        </p:cTn>
                                        <p:tgtEl>
                                          <p:spTgt spid="26"/>
                                        </p:tgtEl>
                                        <p:attrNameLst>
                                          <p:attrName>ppt_y</p:attrName>
                                        </p:attrNameLst>
                                      </p:cBhvr>
                                      <p:tavLst>
                                        <p:tav tm="0" fmla="#ppt_y-sin(pi*$)/27">
                                          <p:val>
                                            <p:fltVal val="0"/>
                                          </p:val>
                                        </p:tav>
                                        <p:tav tm="100000">
                                          <p:val>
                                            <p:fltVal val="1"/>
                                          </p:val>
                                        </p:tav>
                                      </p:tavLst>
                                    </p:anim>
                                    <p:anim calcmode="lin" valueType="num">
                                      <p:cBhvr>
                                        <p:cTn id="32" dur="82" tmFilter="0, 0; 0.125,0.2665; 0.25,0.4; 0.375,0.465; 0.5,0.5;  0.625,0.535; 0.75,0.6; 0.875,0.7335; 1,1">
                                          <p:stCondLst>
                                            <p:cond delay="828"/>
                                          </p:stCondLst>
                                        </p:cTn>
                                        <p:tgtEl>
                                          <p:spTgt spid="26"/>
                                        </p:tgtEl>
                                        <p:attrNameLst>
                                          <p:attrName>ppt_y</p:attrName>
                                        </p:attrNameLst>
                                      </p:cBhvr>
                                      <p:tavLst>
                                        <p:tav tm="0" fmla="#ppt_y-sin(pi*$)/81">
                                          <p:val>
                                            <p:fltVal val="0"/>
                                          </p:val>
                                        </p:tav>
                                        <p:tav tm="100000">
                                          <p:val>
                                            <p:fltVal val="1"/>
                                          </p:val>
                                        </p:tav>
                                      </p:tavLst>
                                    </p:anim>
                                    <p:animScale>
                                      <p:cBhvr>
                                        <p:cTn id="33" dur="13">
                                          <p:stCondLst>
                                            <p:cond delay="325"/>
                                          </p:stCondLst>
                                        </p:cTn>
                                        <p:tgtEl>
                                          <p:spTgt spid="26"/>
                                        </p:tgtEl>
                                      </p:cBhvr>
                                      <p:to x="100000" y="60000"/>
                                    </p:animScale>
                                    <p:animScale>
                                      <p:cBhvr>
                                        <p:cTn id="34" dur="83" decel="50000">
                                          <p:stCondLst>
                                            <p:cond delay="338"/>
                                          </p:stCondLst>
                                        </p:cTn>
                                        <p:tgtEl>
                                          <p:spTgt spid="26"/>
                                        </p:tgtEl>
                                      </p:cBhvr>
                                      <p:to x="100000" y="100000"/>
                                    </p:animScale>
                                    <p:animScale>
                                      <p:cBhvr>
                                        <p:cTn id="35" dur="13">
                                          <p:stCondLst>
                                            <p:cond delay="656"/>
                                          </p:stCondLst>
                                        </p:cTn>
                                        <p:tgtEl>
                                          <p:spTgt spid="26"/>
                                        </p:tgtEl>
                                      </p:cBhvr>
                                      <p:to x="100000" y="80000"/>
                                    </p:animScale>
                                    <p:animScale>
                                      <p:cBhvr>
                                        <p:cTn id="36" dur="83" decel="50000">
                                          <p:stCondLst>
                                            <p:cond delay="669"/>
                                          </p:stCondLst>
                                        </p:cTn>
                                        <p:tgtEl>
                                          <p:spTgt spid="26"/>
                                        </p:tgtEl>
                                      </p:cBhvr>
                                      <p:to x="100000" y="100000"/>
                                    </p:animScale>
                                    <p:animScale>
                                      <p:cBhvr>
                                        <p:cTn id="37" dur="13">
                                          <p:stCondLst>
                                            <p:cond delay="821"/>
                                          </p:stCondLst>
                                        </p:cTn>
                                        <p:tgtEl>
                                          <p:spTgt spid="26"/>
                                        </p:tgtEl>
                                      </p:cBhvr>
                                      <p:to x="100000" y="90000"/>
                                    </p:animScale>
                                    <p:animScale>
                                      <p:cBhvr>
                                        <p:cTn id="38" dur="83" decel="50000">
                                          <p:stCondLst>
                                            <p:cond delay="834"/>
                                          </p:stCondLst>
                                        </p:cTn>
                                        <p:tgtEl>
                                          <p:spTgt spid="26"/>
                                        </p:tgtEl>
                                      </p:cBhvr>
                                      <p:to x="100000" y="100000"/>
                                    </p:animScale>
                                    <p:animScale>
                                      <p:cBhvr>
                                        <p:cTn id="39" dur="13">
                                          <p:stCondLst>
                                            <p:cond delay="904"/>
                                          </p:stCondLst>
                                        </p:cTn>
                                        <p:tgtEl>
                                          <p:spTgt spid="26"/>
                                        </p:tgtEl>
                                      </p:cBhvr>
                                      <p:to x="100000" y="95000"/>
                                    </p:animScale>
                                    <p:animScale>
                                      <p:cBhvr>
                                        <p:cTn id="40" dur="83" decel="50000">
                                          <p:stCondLst>
                                            <p:cond delay="917"/>
                                          </p:stCondLst>
                                        </p:cTn>
                                        <p:tgtEl>
                                          <p:spTgt spid="26"/>
                                        </p:tgtEl>
                                      </p:cBhvr>
                                      <p:to x="100000" y="100000"/>
                                    </p:animScale>
                                  </p:childTnLst>
                                </p:cTn>
                              </p:par>
                              <p:par>
                                <p:cTn id="41" presetID="26"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290">
                                          <p:stCondLst>
                                            <p:cond delay="0"/>
                                          </p:stCondLst>
                                        </p:cTn>
                                        <p:tgtEl>
                                          <p:spTgt spid="14"/>
                                        </p:tgtEl>
                                      </p:cBhvr>
                                    </p:animEffect>
                                    <p:anim calcmode="lin" valueType="num">
                                      <p:cBhvr>
                                        <p:cTn id="44" dur="911"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14"/>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14"/>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14"/>
                                        </p:tgtEl>
                                        <p:attrNameLst>
                                          <p:attrName>ppt_y</p:attrName>
                                        </p:attrNameLst>
                                      </p:cBhvr>
                                      <p:tavLst>
                                        <p:tav tm="0" fmla="#ppt_y-sin(pi*$)/81">
                                          <p:val>
                                            <p:fltVal val="0"/>
                                          </p:val>
                                        </p:tav>
                                        <p:tav tm="100000">
                                          <p:val>
                                            <p:fltVal val="1"/>
                                          </p:val>
                                        </p:tav>
                                      </p:tavLst>
                                    </p:anim>
                                    <p:animScale>
                                      <p:cBhvr>
                                        <p:cTn id="49" dur="13">
                                          <p:stCondLst>
                                            <p:cond delay="325"/>
                                          </p:stCondLst>
                                        </p:cTn>
                                        <p:tgtEl>
                                          <p:spTgt spid="14"/>
                                        </p:tgtEl>
                                      </p:cBhvr>
                                      <p:to x="100000" y="60000"/>
                                    </p:animScale>
                                    <p:animScale>
                                      <p:cBhvr>
                                        <p:cTn id="50" dur="83" decel="50000">
                                          <p:stCondLst>
                                            <p:cond delay="338"/>
                                          </p:stCondLst>
                                        </p:cTn>
                                        <p:tgtEl>
                                          <p:spTgt spid="14"/>
                                        </p:tgtEl>
                                      </p:cBhvr>
                                      <p:to x="100000" y="100000"/>
                                    </p:animScale>
                                    <p:animScale>
                                      <p:cBhvr>
                                        <p:cTn id="51" dur="13">
                                          <p:stCondLst>
                                            <p:cond delay="656"/>
                                          </p:stCondLst>
                                        </p:cTn>
                                        <p:tgtEl>
                                          <p:spTgt spid="14"/>
                                        </p:tgtEl>
                                      </p:cBhvr>
                                      <p:to x="100000" y="80000"/>
                                    </p:animScale>
                                    <p:animScale>
                                      <p:cBhvr>
                                        <p:cTn id="52" dur="83" decel="50000">
                                          <p:stCondLst>
                                            <p:cond delay="669"/>
                                          </p:stCondLst>
                                        </p:cTn>
                                        <p:tgtEl>
                                          <p:spTgt spid="14"/>
                                        </p:tgtEl>
                                      </p:cBhvr>
                                      <p:to x="100000" y="100000"/>
                                    </p:animScale>
                                    <p:animScale>
                                      <p:cBhvr>
                                        <p:cTn id="53" dur="13">
                                          <p:stCondLst>
                                            <p:cond delay="821"/>
                                          </p:stCondLst>
                                        </p:cTn>
                                        <p:tgtEl>
                                          <p:spTgt spid="14"/>
                                        </p:tgtEl>
                                      </p:cBhvr>
                                      <p:to x="100000" y="90000"/>
                                    </p:animScale>
                                    <p:animScale>
                                      <p:cBhvr>
                                        <p:cTn id="54" dur="83" decel="50000">
                                          <p:stCondLst>
                                            <p:cond delay="834"/>
                                          </p:stCondLst>
                                        </p:cTn>
                                        <p:tgtEl>
                                          <p:spTgt spid="14"/>
                                        </p:tgtEl>
                                      </p:cBhvr>
                                      <p:to x="100000" y="100000"/>
                                    </p:animScale>
                                    <p:animScale>
                                      <p:cBhvr>
                                        <p:cTn id="55" dur="13">
                                          <p:stCondLst>
                                            <p:cond delay="904"/>
                                          </p:stCondLst>
                                        </p:cTn>
                                        <p:tgtEl>
                                          <p:spTgt spid="14"/>
                                        </p:tgtEl>
                                      </p:cBhvr>
                                      <p:to x="100000" y="95000"/>
                                    </p:animScale>
                                    <p:animScale>
                                      <p:cBhvr>
                                        <p:cTn id="56" dur="83" decel="50000">
                                          <p:stCondLst>
                                            <p:cond delay="917"/>
                                          </p:stCondLst>
                                        </p:cTn>
                                        <p:tgtEl>
                                          <p:spTgt spid="14"/>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1000"/>
                                        <p:tgtEl>
                                          <p:spTgt spid="20"/>
                                        </p:tgtEl>
                                      </p:cBhvr>
                                    </p:animEffect>
                                    <p:anim calcmode="lin" valueType="num">
                                      <p:cBhvr>
                                        <p:cTn id="62" dur="1000" fill="hold"/>
                                        <p:tgtEl>
                                          <p:spTgt spid="20"/>
                                        </p:tgtEl>
                                        <p:attrNameLst>
                                          <p:attrName>ppt_x</p:attrName>
                                        </p:attrNameLst>
                                      </p:cBhvr>
                                      <p:tavLst>
                                        <p:tav tm="0">
                                          <p:val>
                                            <p:strVal val="#ppt_x"/>
                                          </p:val>
                                        </p:tav>
                                        <p:tav tm="100000">
                                          <p:val>
                                            <p:strVal val="#ppt_x"/>
                                          </p:val>
                                        </p:tav>
                                      </p:tavLst>
                                    </p:anim>
                                    <p:anim calcmode="lin" valueType="num">
                                      <p:cBhvr>
                                        <p:cTn id="63" dur="1000" fill="hold"/>
                                        <p:tgtEl>
                                          <p:spTgt spid="20"/>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23"/>
                                        </p:tgtEl>
                                        <p:attrNameLst>
                                          <p:attrName>style.visibility</p:attrName>
                                        </p:attrNameLst>
                                      </p:cBhvr>
                                      <p:to>
                                        <p:strVal val="visible"/>
                                      </p:to>
                                    </p:set>
                                    <p:animEffect transition="in" filter="fade">
                                      <p:cBhvr>
                                        <p:cTn id="66" dur="1000"/>
                                        <p:tgtEl>
                                          <p:spTgt spid="23"/>
                                        </p:tgtEl>
                                      </p:cBhvr>
                                    </p:animEffect>
                                    <p:anim calcmode="lin" valueType="num">
                                      <p:cBhvr>
                                        <p:cTn id="67" dur="1000" fill="hold"/>
                                        <p:tgtEl>
                                          <p:spTgt spid="23"/>
                                        </p:tgtEl>
                                        <p:attrNameLst>
                                          <p:attrName>ppt_x</p:attrName>
                                        </p:attrNameLst>
                                      </p:cBhvr>
                                      <p:tavLst>
                                        <p:tav tm="0">
                                          <p:val>
                                            <p:strVal val="#ppt_x"/>
                                          </p:val>
                                        </p:tav>
                                        <p:tav tm="100000">
                                          <p:val>
                                            <p:strVal val="#ppt_x"/>
                                          </p:val>
                                        </p:tav>
                                      </p:tavLst>
                                    </p:anim>
                                    <p:anim calcmode="lin" valueType="num">
                                      <p:cBhvr>
                                        <p:cTn id="6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fade">
                                      <p:cBhvr>
                                        <p:cTn id="73" dur="250"/>
                                        <p:tgtEl>
                                          <p:spTgt spid="11"/>
                                        </p:tgtEl>
                                      </p:cBhvr>
                                    </p:animEffect>
                                    <p:anim calcmode="lin" valueType="num">
                                      <p:cBhvr>
                                        <p:cTn id="74" dur="250" fill="hold"/>
                                        <p:tgtEl>
                                          <p:spTgt spid="11"/>
                                        </p:tgtEl>
                                        <p:attrNameLst>
                                          <p:attrName>ppt_x</p:attrName>
                                        </p:attrNameLst>
                                      </p:cBhvr>
                                      <p:tavLst>
                                        <p:tav tm="0">
                                          <p:val>
                                            <p:strVal val="#ppt_x"/>
                                          </p:val>
                                        </p:tav>
                                        <p:tav tm="100000">
                                          <p:val>
                                            <p:strVal val="#ppt_x"/>
                                          </p:val>
                                        </p:tav>
                                      </p:tavLst>
                                    </p:anim>
                                    <p:anim calcmode="lin" valueType="num">
                                      <p:cBhvr>
                                        <p:cTn id="75" dur="250" fill="hold"/>
                                        <p:tgtEl>
                                          <p:spTgt spid="11"/>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fade">
                                      <p:cBhvr>
                                        <p:cTn id="78" dur="250"/>
                                        <p:tgtEl>
                                          <p:spTgt spid="21"/>
                                        </p:tgtEl>
                                      </p:cBhvr>
                                    </p:animEffect>
                                    <p:anim calcmode="lin" valueType="num">
                                      <p:cBhvr>
                                        <p:cTn id="79" dur="250" fill="hold"/>
                                        <p:tgtEl>
                                          <p:spTgt spid="21"/>
                                        </p:tgtEl>
                                        <p:attrNameLst>
                                          <p:attrName>ppt_x</p:attrName>
                                        </p:attrNameLst>
                                      </p:cBhvr>
                                      <p:tavLst>
                                        <p:tav tm="0">
                                          <p:val>
                                            <p:strVal val="#ppt_x"/>
                                          </p:val>
                                        </p:tav>
                                        <p:tav tm="100000">
                                          <p:val>
                                            <p:strVal val="#ppt_x"/>
                                          </p:val>
                                        </p:tav>
                                      </p:tavLst>
                                    </p:anim>
                                    <p:anim calcmode="lin" valueType="num">
                                      <p:cBhvr>
                                        <p:cTn id="80" dur="25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fade">
                                      <p:cBhvr>
                                        <p:cTn id="85" dur="250"/>
                                        <p:tgtEl>
                                          <p:spTgt spid="19"/>
                                        </p:tgtEl>
                                      </p:cBhvr>
                                    </p:animEffect>
                                    <p:anim calcmode="lin" valueType="num">
                                      <p:cBhvr>
                                        <p:cTn id="86" dur="250" fill="hold"/>
                                        <p:tgtEl>
                                          <p:spTgt spid="19"/>
                                        </p:tgtEl>
                                        <p:attrNameLst>
                                          <p:attrName>ppt_x</p:attrName>
                                        </p:attrNameLst>
                                      </p:cBhvr>
                                      <p:tavLst>
                                        <p:tav tm="0">
                                          <p:val>
                                            <p:strVal val="#ppt_x"/>
                                          </p:val>
                                        </p:tav>
                                        <p:tav tm="100000">
                                          <p:val>
                                            <p:strVal val="#ppt_x"/>
                                          </p:val>
                                        </p:tav>
                                      </p:tavLst>
                                    </p:anim>
                                    <p:anim calcmode="lin" valueType="num">
                                      <p:cBhvr>
                                        <p:cTn id="87" dur="250" fill="hold"/>
                                        <p:tgtEl>
                                          <p:spTgt spid="19"/>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fade">
                                      <p:cBhvr>
                                        <p:cTn id="90" dur="250"/>
                                        <p:tgtEl>
                                          <p:spTgt spid="29"/>
                                        </p:tgtEl>
                                      </p:cBhvr>
                                    </p:animEffect>
                                    <p:anim calcmode="lin" valueType="num">
                                      <p:cBhvr>
                                        <p:cTn id="91" dur="250" fill="hold"/>
                                        <p:tgtEl>
                                          <p:spTgt spid="29"/>
                                        </p:tgtEl>
                                        <p:attrNameLst>
                                          <p:attrName>ppt_x</p:attrName>
                                        </p:attrNameLst>
                                      </p:cBhvr>
                                      <p:tavLst>
                                        <p:tav tm="0">
                                          <p:val>
                                            <p:strVal val="#ppt_x"/>
                                          </p:val>
                                        </p:tav>
                                        <p:tav tm="100000">
                                          <p:val>
                                            <p:strVal val="#ppt_x"/>
                                          </p:val>
                                        </p:tav>
                                      </p:tavLst>
                                    </p:anim>
                                    <p:anim calcmode="lin" valueType="num">
                                      <p:cBhvr>
                                        <p:cTn id="92" dur="25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13"/>
                                        </p:tgtEl>
                                        <p:attrNameLst>
                                          <p:attrName>style.visibility</p:attrName>
                                        </p:attrNameLst>
                                      </p:cBhvr>
                                      <p:to>
                                        <p:strVal val="visible"/>
                                      </p:to>
                                    </p:set>
                                    <p:animEffect transition="in" filter="barn(inVertical)">
                                      <p:cBhvr>
                                        <p:cTn id="97" dur="250"/>
                                        <p:tgtEl>
                                          <p:spTgt spid="13"/>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wipe(down)">
                                      <p:cBhvr>
                                        <p:cTn id="102" dur="250"/>
                                        <p:tgtEl>
                                          <p:spTgt spid="17"/>
                                        </p:tgtEl>
                                      </p:cBhvr>
                                    </p:animEffect>
                                  </p:childTnLst>
                                </p:cTn>
                              </p:par>
                            </p:childTnLst>
                          </p:cTn>
                        </p:par>
                      </p:childTnLst>
                    </p:cTn>
                  </p:par>
                  <p:par>
                    <p:cTn id="103" fill="hold">
                      <p:stCondLst>
                        <p:cond delay="indefinite"/>
                      </p:stCondLst>
                      <p:childTnLst>
                        <p:par>
                          <p:cTn id="104" fill="hold">
                            <p:stCondLst>
                              <p:cond delay="0"/>
                            </p:stCondLst>
                            <p:childTnLst>
                              <p:par>
                                <p:cTn id="105" presetID="6" presetClass="entr" presetSubtype="16" fill="hold" grpId="0" nodeType="clickEffect">
                                  <p:stCondLst>
                                    <p:cond delay="0"/>
                                  </p:stCondLst>
                                  <p:childTnLst>
                                    <p:set>
                                      <p:cBhvr>
                                        <p:cTn id="106" dur="1" fill="hold">
                                          <p:stCondLst>
                                            <p:cond delay="0"/>
                                          </p:stCondLst>
                                        </p:cTn>
                                        <p:tgtEl>
                                          <p:spTgt spid="25"/>
                                        </p:tgtEl>
                                        <p:attrNameLst>
                                          <p:attrName>style.visibility</p:attrName>
                                        </p:attrNameLst>
                                      </p:cBhvr>
                                      <p:to>
                                        <p:strVal val="visible"/>
                                      </p:to>
                                    </p:set>
                                    <p:animEffect transition="in" filter="circle(in)">
                                      <p:cBhvr>
                                        <p:cTn id="107" dur="25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animBg="1"/>
      <p:bldP spid="17" grpId="0" animBg="1"/>
      <p:bldP spid="18" grpId="0" animBg="1"/>
      <p:bldP spid="19" grpId="0" animBg="1"/>
      <p:bldP spid="20" grpId="0" animBg="1"/>
      <p:bldP spid="21" grpId="0" animBg="1"/>
      <p:bldP spid="23" grpId="0" animBg="1"/>
      <p:bldP spid="25" grpId="0" animBg="1"/>
      <p:bldP spid="22" grpId="0" animBg="1"/>
      <p:bldP spid="26" grpId="0" animBg="1"/>
      <p:bldP spid="28" grpId="0" animBg="1"/>
      <p:bldP spid="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0" y="1124744"/>
            <a:ext cx="4716016" cy="5733256"/>
          </a:xfrm>
          <a:solidFill>
            <a:srgbClr val="FFC000"/>
          </a:solidFill>
        </p:spPr>
        <p:txBody>
          <a:bodyPr>
            <a:noAutofit/>
          </a:bodyPr>
          <a:lstStyle/>
          <a:p>
            <a:pPr marL="0" indent="0">
              <a:buNone/>
            </a:pPr>
            <a:r>
              <a:rPr lang="en-US" sz="3200" b="1"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If people </a:t>
            </a:r>
            <a:r>
              <a:rPr lang="en-US" sz="2800" b="1" dirty="0" smtClean="0">
                <a:effectLst>
                  <a:outerShdw blurRad="38100" dist="38100" dir="2700000" algn="tl">
                    <a:srgbClr val="000000">
                      <a:alpha val="43137"/>
                    </a:srgbClr>
                  </a:outerShdw>
                </a:effectLst>
              </a:rPr>
              <a:t>ate</a:t>
            </a:r>
            <a:r>
              <a:rPr lang="en-US" sz="2800" dirty="0" smtClean="0">
                <a:effectLst>
                  <a:outerShdw blurRad="38100" dist="38100" dir="2700000" algn="tl">
                    <a:srgbClr val="000000">
                      <a:alpha val="43137"/>
                    </a:srgbClr>
                  </a:outerShdw>
                </a:effectLst>
              </a:rPr>
              <a:t> less </a:t>
            </a:r>
          </a:p>
          <a:p>
            <a:pPr marL="0" indent="0">
              <a:buNone/>
            </a:pPr>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pizza</a:t>
            </a:r>
            <a:r>
              <a:rPr lang="en-US" sz="2800" dirty="0">
                <a:effectLst>
                  <a:outerShdw blurRad="38100" dist="38100" dir="2700000" algn="tl">
                    <a:srgbClr val="000000">
                      <a:alpha val="43137"/>
                    </a:srgbClr>
                  </a:outerShdw>
                </a:effectLst>
              </a:rPr>
              <a:t>,</a:t>
            </a:r>
            <a:endParaRPr lang="en-US" sz="2800" dirty="0" smtClean="0">
              <a:effectLst>
                <a:outerShdw blurRad="38100" dist="38100" dir="2700000" algn="tl">
                  <a:srgbClr val="000000">
                    <a:alpha val="43137"/>
                  </a:srgbClr>
                </a:outerShdw>
              </a:effectLst>
            </a:endParaRPr>
          </a:p>
          <a:p>
            <a:pPr marL="0" indent="0">
              <a:buNone/>
            </a:pPr>
            <a:endParaRPr lang="en-US" sz="2800" b="1" dirty="0" smtClean="0">
              <a:effectLst>
                <a:outerShdw blurRad="38100" dist="38100" dir="2700000" algn="tl">
                  <a:srgbClr val="000000">
                    <a:alpha val="43137"/>
                  </a:srgbClr>
                </a:outerShdw>
              </a:effectLst>
            </a:endParaRPr>
          </a:p>
          <a:p>
            <a:pPr marL="0" indent="0">
              <a:buNone/>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If they </a:t>
            </a:r>
            <a:r>
              <a:rPr lang="en-US" sz="2800" b="1" dirty="0" smtClean="0">
                <a:effectLst>
                  <a:outerShdw blurRad="38100" dist="38100" dir="2700000" algn="tl">
                    <a:srgbClr val="000000">
                      <a:alpha val="43137"/>
                    </a:srgbClr>
                  </a:outerShdw>
                </a:effectLst>
              </a:rPr>
              <a:t>prohibit </a:t>
            </a:r>
          </a:p>
          <a:p>
            <a:pPr marL="0" indent="0">
              <a:buNone/>
            </a:pPr>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smoking on all </a:t>
            </a:r>
          </a:p>
          <a:p>
            <a:pPr marL="0" indent="0">
              <a:buNone/>
            </a:pPr>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means of </a:t>
            </a:r>
          </a:p>
          <a:p>
            <a:pPr marL="0" indent="0">
              <a:buNone/>
            </a:pPr>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transportation,</a:t>
            </a:r>
          </a:p>
          <a:p>
            <a:pPr marL="0" indent="0">
              <a:buNone/>
            </a:pPr>
            <a:endParaRPr lang="en-US" sz="2800" b="1" dirty="0" smtClean="0">
              <a:effectLst>
                <a:outerShdw blurRad="38100" dist="38100" dir="2700000" algn="tl">
                  <a:srgbClr val="000000">
                    <a:alpha val="43137"/>
                  </a:srgbClr>
                </a:outerShdw>
              </a:effectLst>
            </a:endParaRPr>
          </a:p>
          <a:p>
            <a:pPr marL="0" indent="0">
              <a:buNone/>
            </a:pPr>
            <a:r>
              <a:rPr lang="en-US" sz="2800" b="1"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If they </a:t>
            </a:r>
            <a:r>
              <a:rPr lang="en-US" sz="2800" b="1" dirty="0" smtClean="0">
                <a:effectLst>
                  <a:outerShdw blurRad="38100" dist="38100" dir="2700000" algn="tl">
                    <a:srgbClr val="000000">
                      <a:alpha val="43137"/>
                    </a:srgbClr>
                  </a:outerShdw>
                </a:effectLst>
              </a:rPr>
              <a:t>build</a:t>
            </a:r>
            <a:r>
              <a:rPr lang="en-US" sz="2800" dirty="0" smtClean="0">
                <a:effectLst>
                  <a:outerShdw blurRad="38100" dist="38100" dir="2700000" algn="tl">
                    <a:srgbClr val="000000">
                      <a:alpha val="43137"/>
                    </a:srgbClr>
                  </a:outerShdw>
                </a:effectLst>
              </a:rPr>
              <a:t> a good </a:t>
            </a:r>
          </a:p>
          <a:p>
            <a:pPr marL="0" indent="0">
              <a:buNone/>
            </a:pPr>
            <a:r>
              <a:rPr lang="en-US" sz="2800" dirty="0" smtClean="0">
                <a:effectLst>
                  <a:outerShdw blurRad="38100" dist="38100" dir="2700000" algn="tl">
                    <a:srgbClr val="000000">
                      <a:alpha val="43137"/>
                    </a:srgbClr>
                  </a:outerShdw>
                </a:effectLst>
              </a:rPr>
              <a:t>    fitness center,</a:t>
            </a:r>
            <a:endParaRPr lang="es-ES" sz="2800" dirty="0">
              <a:effectLst>
                <a:outerShdw blurRad="38100" dist="38100" dir="2700000" algn="tl">
                  <a:srgbClr val="000000">
                    <a:alpha val="43137"/>
                  </a:srgbClr>
                </a:outerShdw>
              </a:effectLst>
            </a:endParaRPr>
          </a:p>
        </p:txBody>
      </p:sp>
      <p:sp>
        <p:nvSpPr>
          <p:cNvPr id="4" name="3 Marcador de contenido"/>
          <p:cNvSpPr>
            <a:spLocks noGrp="1"/>
          </p:cNvSpPr>
          <p:nvPr>
            <p:ph sz="half" idx="2"/>
          </p:nvPr>
        </p:nvSpPr>
        <p:spPr>
          <a:xfrm>
            <a:off x="4716016" y="1124744"/>
            <a:ext cx="4427984" cy="5733256"/>
          </a:xfrm>
          <a:solidFill>
            <a:srgbClr val="C00000"/>
          </a:solidFill>
        </p:spPr>
        <p:txBody>
          <a:bodyPr>
            <a:normAutofit fontScale="85000" lnSpcReduction="20000"/>
          </a:bodyPr>
          <a:lstStyle/>
          <a:p>
            <a:pPr marL="0" indent="0">
              <a:buNone/>
            </a:pPr>
            <a:endParaRPr lang="en-US" sz="3200" b="1" dirty="0" smtClean="0">
              <a:solidFill>
                <a:schemeClr val="bg1"/>
              </a:solidFill>
              <a:effectLst>
                <a:outerShdw blurRad="38100" dist="38100" dir="2700000" algn="tl">
                  <a:srgbClr val="000000">
                    <a:alpha val="43137"/>
                  </a:srgbClr>
                </a:outerShdw>
              </a:effectLst>
            </a:endParaRPr>
          </a:p>
          <a:p>
            <a:pPr marL="0" indent="0">
              <a:buNone/>
            </a:pPr>
            <a:r>
              <a:rPr lang="en-US" sz="3200" b="1" dirty="0" smtClean="0">
                <a:solidFill>
                  <a:schemeClr val="bg1"/>
                </a:solidFill>
                <a:effectLst>
                  <a:outerShdw blurRad="38100" dist="38100" dir="2700000" algn="tl">
                    <a:srgbClr val="000000">
                      <a:alpha val="43137"/>
                    </a:srgbClr>
                  </a:outerShdw>
                </a:effectLst>
              </a:rPr>
              <a:t>1. __ </a:t>
            </a:r>
            <a:r>
              <a:rPr lang="en-US" sz="3200" dirty="0" smtClean="0">
                <a:solidFill>
                  <a:schemeClr val="bg1"/>
                </a:solidFill>
                <a:effectLst>
                  <a:outerShdw blurRad="38100" dist="38100" dir="2700000" algn="tl">
                    <a:srgbClr val="000000">
                      <a:alpha val="43137"/>
                    </a:srgbClr>
                  </a:outerShdw>
                </a:effectLst>
              </a:rPr>
              <a:t>more people </a:t>
            </a:r>
          </a:p>
          <a:p>
            <a:pPr marL="0" indent="0">
              <a:buNone/>
            </a:pPr>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a:t>
            </a:r>
            <a:r>
              <a:rPr lang="en-US" sz="3200" b="1" dirty="0" smtClean="0">
                <a:solidFill>
                  <a:schemeClr val="bg1"/>
                </a:solidFill>
                <a:effectLst>
                  <a:outerShdw blurRad="38100" dist="38100" dir="2700000" algn="tl">
                    <a:srgbClr val="000000">
                      <a:alpha val="43137"/>
                    </a:srgbClr>
                  </a:outerShdw>
                </a:effectLst>
              </a:rPr>
              <a:t>might practice </a:t>
            </a:r>
          </a:p>
          <a:p>
            <a:pPr marL="0" indent="0">
              <a:buNone/>
            </a:pPr>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exercises.</a:t>
            </a:r>
          </a:p>
          <a:p>
            <a:pPr marL="0" indent="0">
              <a:buNone/>
            </a:pPr>
            <a:endParaRPr lang="en-US" sz="3200" b="1" dirty="0" smtClean="0">
              <a:solidFill>
                <a:schemeClr val="bg1"/>
              </a:solidFill>
              <a:effectLst>
                <a:outerShdw blurRad="38100" dist="38100" dir="2700000" algn="tl">
                  <a:srgbClr val="000000">
                    <a:alpha val="43137"/>
                  </a:srgbClr>
                </a:outerShdw>
              </a:effectLst>
            </a:endParaRPr>
          </a:p>
          <a:p>
            <a:pPr marL="0" indent="0">
              <a:buNone/>
            </a:pPr>
            <a:r>
              <a:rPr lang="en-US" sz="3200" b="1" dirty="0" smtClean="0">
                <a:solidFill>
                  <a:schemeClr val="bg1"/>
                </a:solidFill>
                <a:effectLst>
                  <a:outerShdw blurRad="38100" dist="38100" dir="2700000" algn="tl">
                    <a:srgbClr val="000000">
                      <a:alpha val="43137"/>
                    </a:srgbClr>
                  </a:outerShdw>
                </a:effectLst>
              </a:rPr>
              <a:t>2. __ </a:t>
            </a:r>
            <a:r>
              <a:rPr lang="en-US" sz="3200" dirty="0" smtClean="0">
                <a:solidFill>
                  <a:schemeClr val="bg1"/>
                </a:solidFill>
                <a:effectLst>
                  <a:outerShdw blurRad="38100" dist="38100" dir="2700000" algn="tl">
                    <a:srgbClr val="000000">
                      <a:alpha val="43137"/>
                    </a:srgbClr>
                  </a:outerShdw>
                </a:effectLst>
              </a:rPr>
              <a:t>they </a:t>
            </a:r>
            <a:r>
              <a:rPr lang="en-US" sz="3200" b="1" dirty="0" smtClean="0">
                <a:solidFill>
                  <a:schemeClr val="bg1"/>
                </a:solidFill>
                <a:effectLst>
                  <a:outerShdw blurRad="38100" dist="38100" dir="2700000" algn="tl">
                    <a:srgbClr val="000000">
                      <a:alpha val="43137"/>
                    </a:srgbClr>
                  </a:outerShdw>
                </a:effectLst>
              </a:rPr>
              <a:t>would </a:t>
            </a:r>
          </a:p>
          <a:p>
            <a:pPr marL="0" indent="0">
              <a:buNone/>
            </a:pPr>
            <a:r>
              <a:rPr lang="en-US" sz="3200" b="1" dirty="0">
                <a:solidFill>
                  <a:schemeClr val="bg1"/>
                </a:solidFill>
                <a:effectLst>
                  <a:outerShdw blurRad="38100" dist="38100" dir="2700000" algn="tl">
                    <a:srgbClr val="000000">
                      <a:alpha val="43137"/>
                    </a:srgbClr>
                  </a:outerShdw>
                </a:effectLst>
              </a:rPr>
              <a:t> </a:t>
            </a:r>
            <a:r>
              <a:rPr lang="en-US" sz="3200" b="1" dirty="0" smtClean="0">
                <a:solidFill>
                  <a:schemeClr val="bg1"/>
                </a:solidFill>
                <a:effectLst>
                  <a:outerShdw blurRad="38100" dist="38100" dir="2700000" algn="tl">
                    <a:srgbClr val="000000">
                      <a:alpha val="43137"/>
                    </a:srgbClr>
                  </a:outerShdw>
                </a:effectLst>
              </a:rPr>
              <a:t>   probably be</a:t>
            </a:r>
            <a:r>
              <a:rPr lang="en-US" sz="3200" dirty="0">
                <a:solidFill>
                  <a:schemeClr val="bg1"/>
                </a:solidFill>
                <a:effectLst>
                  <a:outerShdw blurRad="38100" dist="38100" dir="2700000" algn="tl">
                    <a:srgbClr val="000000">
                      <a:alpha val="43137"/>
                    </a:srgbClr>
                  </a:outerShdw>
                </a:effectLst>
              </a:rPr>
              <a:t> </a:t>
            </a:r>
            <a:endParaRPr lang="en-US" sz="3200" dirty="0" smtClean="0">
              <a:solidFill>
                <a:schemeClr val="bg1"/>
              </a:solidFill>
              <a:effectLst>
                <a:outerShdw blurRad="38100" dist="38100" dir="2700000" algn="tl">
                  <a:srgbClr val="000000">
                    <a:alpha val="43137"/>
                  </a:srgbClr>
                </a:outerShdw>
              </a:effectLst>
            </a:endParaRPr>
          </a:p>
          <a:p>
            <a:pPr marL="0" indent="0">
              <a:buNone/>
            </a:pPr>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healthier.</a:t>
            </a:r>
          </a:p>
          <a:p>
            <a:pPr marL="0" indent="0">
              <a:buNone/>
            </a:pPr>
            <a:endParaRPr lang="en-US" sz="3200" b="1" dirty="0" smtClean="0">
              <a:solidFill>
                <a:schemeClr val="bg1"/>
              </a:solidFill>
              <a:effectLst>
                <a:outerShdw blurRad="38100" dist="38100" dir="2700000" algn="tl">
                  <a:srgbClr val="000000">
                    <a:alpha val="43137"/>
                  </a:srgbClr>
                </a:outerShdw>
              </a:effectLst>
            </a:endParaRPr>
          </a:p>
          <a:p>
            <a:pPr marL="0" indent="0">
              <a:buNone/>
            </a:pPr>
            <a:r>
              <a:rPr lang="en-US" sz="3200" b="1" dirty="0" smtClean="0">
                <a:solidFill>
                  <a:schemeClr val="bg1"/>
                </a:solidFill>
                <a:effectLst>
                  <a:outerShdw blurRad="38100" dist="38100" dir="2700000" algn="tl">
                    <a:srgbClr val="000000">
                      <a:alpha val="43137"/>
                    </a:srgbClr>
                  </a:outerShdw>
                </a:effectLst>
              </a:rPr>
              <a:t>3. __ </a:t>
            </a:r>
            <a:r>
              <a:rPr lang="en-US" sz="3200" dirty="0" smtClean="0">
                <a:solidFill>
                  <a:schemeClr val="bg1"/>
                </a:solidFill>
                <a:effectLst>
                  <a:outerShdw blurRad="38100" dist="38100" dir="2700000" algn="tl">
                    <a:srgbClr val="000000">
                      <a:alpha val="43137"/>
                    </a:srgbClr>
                  </a:outerShdw>
                </a:effectLst>
              </a:rPr>
              <a:t>the streets      </a:t>
            </a:r>
          </a:p>
          <a:p>
            <a:pPr marL="0" indent="0">
              <a:buNone/>
            </a:pPr>
            <a:r>
              <a:rPr lang="en-US" sz="3200" b="1" dirty="0">
                <a:solidFill>
                  <a:schemeClr val="bg1"/>
                </a:solidFill>
                <a:effectLst>
                  <a:outerShdw blurRad="38100" dist="38100" dir="2700000" algn="tl">
                    <a:srgbClr val="000000">
                      <a:alpha val="43137"/>
                    </a:srgbClr>
                  </a:outerShdw>
                </a:effectLst>
              </a:rPr>
              <a:t> </a:t>
            </a:r>
            <a:r>
              <a:rPr lang="en-US" sz="3200" b="1" dirty="0" smtClean="0">
                <a:solidFill>
                  <a:schemeClr val="bg1"/>
                </a:solidFill>
                <a:effectLst>
                  <a:outerShdw blurRad="38100" dist="38100" dir="2700000" algn="tl">
                    <a:srgbClr val="000000">
                      <a:alpha val="43137"/>
                    </a:srgbClr>
                  </a:outerShdw>
                </a:effectLst>
              </a:rPr>
              <a:t>   would be </a:t>
            </a:r>
            <a:r>
              <a:rPr lang="en-US" sz="3200" dirty="0" smtClean="0">
                <a:solidFill>
                  <a:schemeClr val="bg1"/>
                </a:solidFill>
                <a:effectLst>
                  <a:outerShdw blurRad="38100" dist="38100" dir="2700000" algn="tl">
                    <a:srgbClr val="000000">
                      <a:alpha val="43137"/>
                    </a:srgbClr>
                  </a:outerShdw>
                </a:effectLst>
              </a:rPr>
              <a:t>a lot </a:t>
            </a:r>
          </a:p>
          <a:p>
            <a:pPr marL="0" indent="0">
              <a:buNone/>
            </a:pPr>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cleaner.</a:t>
            </a:r>
          </a:p>
          <a:p>
            <a:pPr marL="0" indent="0">
              <a:buNone/>
            </a:pPr>
            <a:endParaRPr lang="en-US" sz="3200" b="1" dirty="0" smtClean="0">
              <a:solidFill>
                <a:schemeClr val="bg1"/>
              </a:solidFill>
              <a:effectLst>
                <a:outerShdw blurRad="38100" dist="38100" dir="2700000" algn="tl">
                  <a:srgbClr val="000000">
                    <a:alpha val="43137"/>
                  </a:srgbClr>
                </a:outerShdw>
              </a:effectLst>
            </a:endParaRPr>
          </a:p>
          <a:p>
            <a:pPr marL="0" indent="0">
              <a:buNone/>
            </a:pPr>
            <a:r>
              <a:rPr lang="en-US" sz="3200" b="1" dirty="0" smtClean="0">
                <a:solidFill>
                  <a:schemeClr val="bg1"/>
                </a:solidFill>
                <a:effectLst>
                  <a:outerShdw blurRad="38100" dist="38100" dir="2700000" algn="tl">
                    <a:srgbClr val="000000">
                      <a:alpha val="43137"/>
                    </a:srgbClr>
                  </a:outerShdw>
                </a:effectLst>
              </a:rPr>
              <a:t>4. __ </a:t>
            </a:r>
            <a:r>
              <a:rPr lang="en-US" sz="3200" dirty="0" smtClean="0">
                <a:solidFill>
                  <a:schemeClr val="bg1"/>
                </a:solidFill>
                <a:effectLst>
                  <a:outerShdw blurRad="38100" dist="38100" dir="2700000" algn="tl">
                    <a:srgbClr val="000000">
                      <a:alpha val="43137"/>
                    </a:srgbClr>
                  </a:outerShdw>
                </a:effectLst>
              </a:rPr>
              <a:t>some people </a:t>
            </a:r>
            <a:r>
              <a:rPr lang="en-US" sz="3200" b="1" dirty="0" smtClean="0">
                <a:solidFill>
                  <a:schemeClr val="bg1"/>
                </a:solidFill>
                <a:effectLst>
                  <a:outerShdw blurRad="38100" dist="38100" dir="2700000" algn="tl">
                    <a:srgbClr val="000000">
                      <a:alpha val="43137"/>
                    </a:srgbClr>
                  </a:outerShdw>
                </a:effectLst>
              </a:rPr>
              <a:t>will </a:t>
            </a:r>
          </a:p>
          <a:p>
            <a:pPr marL="0" indent="0">
              <a:buNone/>
            </a:pPr>
            <a:r>
              <a:rPr lang="en-US" sz="3200" b="1" dirty="0" smtClean="0">
                <a:solidFill>
                  <a:schemeClr val="bg1"/>
                </a:solidFill>
                <a:effectLst>
                  <a:outerShdw blurRad="38100" dist="38100" dir="2700000" algn="tl">
                    <a:srgbClr val="000000">
                      <a:alpha val="43137"/>
                    </a:srgbClr>
                  </a:outerShdw>
                </a:effectLst>
              </a:rPr>
              <a:t>    be</a:t>
            </a:r>
            <a:r>
              <a:rPr lang="en-US" sz="3200" dirty="0" smtClean="0">
                <a:solidFill>
                  <a:schemeClr val="bg1"/>
                </a:solidFill>
                <a:effectLst>
                  <a:outerShdw blurRad="38100" dist="38100" dir="2700000" algn="tl">
                    <a:srgbClr val="000000">
                      <a:alpha val="43137"/>
                    </a:srgbClr>
                  </a:outerShdw>
                </a:effectLst>
              </a:rPr>
              <a:t> happier.</a:t>
            </a:r>
            <a:endParaRPr lang="es-ES" sz="3200" dirty="0">
              <a:solidFill>
                <a:schemeClr val="bg1"/>
              </a:solidFill>
              <a:effectLst>
                <a:outerShdw blurRad="38100" dist="38100" dir="2700000" algn="tl">
                  <a:srgbClr val="000000">
                    <a:alpha val="43137"/>
                  </a:srgbClr>
                </a:outerShdw>
              </a:effectLst>
            </a:endParaRPr>
          </a:p>
        </p:txBody>
      </p:sp>
      <p:sp>
        <p:nvSpPr>
          <p:cNvPr id="5" name="4 Título"/>
          <p:cNvSpPr txBox="1">
            <a:spLocks noGrp="1"/>
          </p:cNvSpPr>
          <p:nvPr>
            <p:ph type="title"/>
          </p:nvPr>
        </p:nvSpPr>
        <p:spPr>
          <a:xfrm>
            <a:off x="0" y="-27384"/>
            <a:ext cx="9144000" cy="1200329"/>
          </a:xfrm>
          <a:prstGeom prst="rect">
            <a:avLst/>
          </a:prstGeom>
          <a:solidFill>
            <a:srgbClr val="00B0F0"/>
          </a:solidFill>
        </p:spPr>
        <p:txBody>
          <a:bodyPr wrap="square" rtlCol="0">
            <a:spAutoFit/>
          </a:bodyPr>
          <a:lstStyle/>
          <a:p>
            <a:r>
              <a:rPr lang="en-US" b="0" dirty="0" smtClean="0">
                <a:solidFill>
                  <a:schemeClr val="bg1"/>
                </a:solidFill>
              </a:rPr>
              <a:t>   Complete the clauses in column A </a:t>
            </a:r>
            <a:br>
              <a:rPr lang="en-US" b="0" dirty="0" smtClean="0">
                <a:solidFill>
                  <a:schemeClr val="bg1"/>
                </a:solidFill>
              </a:rPr>
            </a:br>
            <a:r>
              <a:rPr lang="en-US" b="0" dirty="0" smtClean="0">
                <a:solidFill>
                  <a:schemeClr val="bg1"/>
                </a:solidFill>
              </a:rPr>
              <a:t>   with information in column B</a:t>
            </a:r>
            <a:endParaRPr lang="es-ES" b="0" dirty="0">
              <a:solidFill>
                <a:schemeClr val="bg1"/>
              </a:solidFill>
            </a:endParaRPr>
          </a:p>
        </p:txBody>
      </p:sp>
      <p:sp>
        <p:nvSpPr>
          <p:cNvPr id="6" name="5 CuadroTexto"/>
          <p:cNvSpPr txBox="1"/>
          <p:nvPr/>
        </p:nvSpPr>
        <p:spPr>
          <a:xfrm>
            <a:off x="177367" y="4922004"/>
            <a:ext cx="396262"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rPr>
              <a:t>c</a:t>
            </a:r>
            <a:endParaRPr lang="es-ES" sz="2800" b="1" dirty="0">
              <a:solidFill>
                <a:schemeClr val="bg1"/>
              </a:solidFill>
              <a:effectLst>
                <a:outerShdw blurRad="38100" dist="38100" dir="2700000" algn="tl">
                  <a:srgbClr val="000000">
                    <a:alpha val="43137"/>
                  </a:srgbClr>
                </a:outerShdw>
              </a:effectLst>
            </a:endParaRPr>
          </a:p>
        </p:txBody>
      </p:sp>
      <p:sp>
        <p:nvSpPr>
          <p:cNvPr id="10" name="9 CuadroTexto"/>
          <p:cNvSpPr txBox="1"/>
          <p:nvPr/>
        </p:nvSpPr>
        <p:spPr>
          <a:xfrm>
            <a:off x="197405" y="1196752"/>
            <a:ext cx="425116"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rPr>
              <a:t>a</a:t>
            </a:r>
            <a:endParaRPr lang="es-ES" sz="2800" b="1" dirty="0">
              <a:solidFill>
                <a:schemeClr val="bg1"/>
              </a:solidFill>
              <a:effectLst>
                <a:outerShdw blurRad="38100" dist="38100" dir="2700000" algn="tl">
                  <a:srgbClr val="000000">
                    <a:alpha val="43137"/>
                  </a:srgbClr>
                </a:outerShdw>
              </a:effectLst>
            </a:endParaRPr>
          </a:p>
        </p:txBody>
      </p:sp>
      <p:sp>
        <p:nvSpPr>
          <p:cNvPr id="11" name="10 CuadroTexto"/>
          <p:cNvSpPr txBox="1"/>
          <p:nvPr/>
        </p:nvSpPr>
        <p:spPr>
          <a:xfrm>
            <a:off x="177367" y="2564904"/>
            <a:ext cx="436338"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rPr>
              <a:t>b</a:t>
            </a:r>
            <a:endParaRPr lang="es-ES" sz="2800" b="1" dirty="0">
              <a:solidFill>
                <a:schemeClr val="bg1"/>
              </a:solidFill>
              <a:effectLst>
                <a:outerShdw blurRad="38100" dist="38100" dir="2700000" algn="tl">
                  <a:srgbClr val="000000">
                    <a:alpha val="43137"/>
                  </a:srgbClr>
                </a:outerShdw>
              </a:effectLst>
            </a:endParaRPr>
          </a:p>
        </p:txBody>
      </p:sp>
      <p:sp>
        <p:nvSpPr>
          <p:cNvPr id="9" name="8 CuadroTexto"/>
          <p:cNvSpPr txBox="1"/>
          <p:nvPr/>
        </p:nvSpPr>
        <p:spPr>
          <a:xfrm>
            <a:off x="9809" y="6423719"/>
            <a:ext cx="1681871" cy="461665"/>
          </a:xfrm>
          <a:prstGeom prst="rect">
            <a:avLst/>
          </a:prstGeom>
          <a:solidFill>
            <a:srgbClr val="FF0000"/>
          </a:solidFill>
        </p:spPr>
        <p:txBody>
          <a:bodyPr wrap="none" rtlCol="0">
            <a:spAutoFit/>
          </a:bodyPr>
          <a:lstStyle/>
          <a:p>
            <a:r>
              <a:rPr lang="es-ES" sz="2400" dirty="0" smtClean="0">
                <a:solidFill>
                  <a:schemeClr val="bg1"/>
                </a:solidFill>
                <a:effectLst>
                  <a:outerShdw blurRad="38100" dist="38100" dir="2700000" algn="tl">
                    <a:srgbClr val="000000">
                      <a:alpha val="43137"/>
                    </a:srgbClr>
                  </a:outerShdw>
                </a:effectLst>
              </a:rPr>
              <a:t>Column A</a:t>
            </a:r>
            <a:endParaRPr lang="es-ES" sz="2400" dirty="0">
              <a:solidFill>
                <a:schemeClr val="bg1"/>
              </a:solidFill>
              <a:effectLst>
                <a:outerShdw blurRad="38100" dist="38100" dir="2700000" algn="tl">
                  <a:srgbClr val="000000">
                    <a:alpha val="43137"/>
                  </a:srgbClr>
                </a:outerShdw>
              </a:effectLst>
            </a:endParaRPr>
          </a:p>
        </p:txBody>
      </p:sp>
      <p:sp>
        <p:nvSpPr>
          <p:cNvPr id="12" name="11 CuadroTexto"/>
          <p:cNvSpPr txBox="1"/>
          <p:nvPr/>
        </p:nvSpPr>
        <p:spPr>
          <a:xfrm>
            <a:off x="7452320" y="6423719"/>
            <a:ext cx="1683474" cy="461665"/>
          </a:xfrm>
          <a:prstGeom prst="rect">
            <a:avLst/>
          </a:prstGeom>
          <a:solidFill>
            <a:srgbClr val="FFC000"/>
          </a:solidFill>
        </p:spPr>
        <p:txBody>
          <a:bodyPr wrap="none" rtlCol="0">
            <a:spAutoFit/>
          </a:bodyPr>
          <a:lstStyle/>
          <a:p>
            <a:r>
              <a:rPr lang="es-ES" sz="2400" dirty="0" smtClean="0">
                <a:effectLst>
                  <a:outerShdw blurRad="38100" dist="38100" dir="2700000" algn="tl">
                    <a:srgbClr val="000000">
                      <a:alpha val="43137"/>
                    </a:srgbClr>
                  </a:outerShdw>
                </a:effectLst>
              </a:rPr>
              <a:t>Column B</a:t>
            </a:r>
            <a:endParaRPr lang="es-E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4559786"/>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0" y="1124744"/>
            <a:ext cx="4716016" cy="5733256"/>
          </a:xfrm>
          <a:solidFill>
            <a:srgbClr val="FFC000"/>
          </a:solidFill>
        </p:spPr>
        <p:txBody>
          <a:bodyPr>
            <a:noAutofit/>
          </a:bodyPr>
          <a:lstStyle/>
          <a:p>
            <a:pPr marL="0" indent="0">
              <a:buNone/>
            </a:pPr>
            <a:r>
              <a:rPr lang="en-US" sz="3200" b="1"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If people </a:t>
            </a:r>
            <a:r>
              <a:rPr lang="en-US" sz="2800" b="1" dirty="0" smtClean="0">
                <a:effectLst>
                  <a:outerShdw blurRad="38100" dist="38100" dir="2700000" algn="tl">
                    <a:srgbClr val="000000">
                      <a:alpha val="43137"/>
                    </a:srgbClr>
                  </a:outerShdw>
                </a:effectLst>
              </a:rPr>
              <a:t>ate</a:t>
            </a:r>
            <a:r>
              <a:rPr lang="en-US" sz="2800" dirty="0" smtClean="0">
                <a:effectLst>
                  <a:outerShdw blurRad="38100" dist="38100" dir="2700000" algn="tl">
                    <a:srgbClr val="000000">
                      <a:alpha val="43137"/>
                    </a:srgbClr>
                  </a:outerShdw>
                </a:effectLst>
              </a:rPr>
              <a:t> less </a:t>
            </a:r>
          </a:p>
          <a:p>
            <a:pPr marL="0" indent="0">
              <a:buNone/>
            </a:pPr>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pizza</a:t>
            </a:r>
            <a:r>
              <a:rPr lang="en-US" sz="2800" dirty="0">
                <a:effectLst>
                  <a:outerShdw blurRad="38100" dist="38100" dir="2700000" algn="tl">
                    <a:srgbClr val="000000">
                      <a:alpha val="43137"/>
                    </a:srgbClr>
                  </a:outerShdw>
                </a:effectLst>
              </a:rPr>
              <a:t>,</a:t>
            </a:r>
            <a:endParaRPr lang="en-US" sz="2800" dirty="0" smtClean="0">
              <a:effectLst>
                <a:outerShdw blurRad="38100" dist="38100" dir="2700000" algn="tl">
                  <a:srgbClr val="000000">
                    <a:alpha val="43137"/>
                  </a:srgbClr>
                </a:outerShdw>
              </a:effectLst>
            </a:endParaRPr>
          </a:p>
          <a:p>
            <a:pPr marL="0" indent="0">
              <a:buNone/>
            </a:pPr>
            <a:endParaRPr lang="en-US" sz="2800" b="1" dirty="0" smtClean="0">
              <a:effectLst>
                <a:outerShdw blurRad="38100" dist="38100" dir="2700000" algn="tl">
                  <a:srgbClr val="000000">
                    <a:alpha val="43137"/>
                  </a:srgbClr>
                </a:outerShdw>
              </a:effectLst>
            </a:endParaRPr>
          </a:p>
          <a:p>
            <a:pPr marL="0" indent="0">
              <a:buNone/>
            </a:pPr>
            <a:r>
              <a:rPr lang="en-US" sz="2800" b="1" dirty="0">
                <a:effectLst>
                  <a:outerShdw blurRad="38100" dist="38100" dir="2700000" algn="tl">
                    <a:srgbClr val="000000">
                      <a:alpha val="43137"/>
                    </a:srgbClr>
                  </a:outerShdw>
                </a:effectLst>
              </a:rPr>
              <a:t> </a:t>
            </a:r>
            <a:r>
              <a:rPr lang="en-US" sz="2800" b="1"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If they </a:t>
            </a:r>
            <a:r>
              <a:rPr lang="en-US" sz="2800" b="1" dirty="0" smtClean="0">
                <a:effectLst>
                  <a:outerShdw blurRad="38100" dist="38100" dir="2700000" algn="tl">
                    <a:srgbClr val="000000">
                      <a:alpha val="43137"/>
                    </a:srgbClr>
                  </a:outerShdw>
                </a:effectLst>
              </a:rPr>
              <a:t>prohibit </a:t>
            </a:r>
          </a:p>
          <a:p>
            <a:pPr marL="0" indent="0">
              <a:buNone/>
            </a:pPr>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smoking on all </a:t>
            </a:r>
          </a:p>
          <a:p>
            <a:pPr marL="0" indent="0">
              <a:buNone/>
            </a:pPr>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means of </a:t>
            </a:r>
          </a:p>
          <a:p>
            <a:pPr marL="0" indent="0">
              <a:buNone/>
            </a:pPr>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transportation,</a:t>
            </a:r>
          </a:p>
          <a:p>
            <a:pPr marL="0" indent="0">
              <a:buNone/>
            </a:pPr>
            <a:endParaRPr lang="en-US" sz="2800" b="1" dirty="0" smtClean="0">
              <a:effectLst>
                <a:outerShdw blurRad="38100" dist="38100" dir="2700000" algn="tl">
                  <a:srgbClr val="000000">
                    <a:alpha val="43137"/>
                  </a:srgbClr>
                </a:outerShdw>
              </a:effectLst>
            </a:endParaRPr>
          </a:p>
          <a:p>
            <a:pPr marL="0" indent="0">
              <a:buNone/>
            </a:pPr>
            <a:r>
              <a:rPr lang="en-US" sz="2800" b="1"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If they </a:t>
            </a:r>
            <a:r>
              <a:rPr lang="en-US" sz="2800" b="1" dirty="0" smtClean="0">
                <a:effectLst>
                  <a:outerShdw blurRad="38100" dist="38100" dir="2700000" algn="tl">
                    <a:srgbClr val="000000">
                      <a:alpha val="43137"/>
                    </a:srgbClr>
                  </a:outerShdw>
                </a:effectLst>
              </a:rPr>
              <a:t>build</a:t>
            </a:r>
            <a:r>
              <a:rPr lang="en-US" sz="2800" dirty="0" smtClean="0">
                <a:effectLst>
                  <a:outerShdw blurRad="38100" dist="38100" dir="2700000" algn="tl">
                    <a:srgbClr val="000000">
                      <a:alpha val="43137"/>
                    </a:srgbClr>
                  </a:outerShdw>
                </a:effectLst>
              </a:rPr>
              <a:t> a good </a:t>
            </a:r>
          </a:p>
          <a:p>
            <a:pPr marL="0" indent="0">
              <a:buNone/>
            </a:pPr>
            <a:r>
              <a:rPr lang="en-US" sz="2800" dirty="0" smtClean="0">
                <a:effectLst>
                  <a:outerShdw blurRad="38100" dist="38100" dir="2700000" algn="tl">
                    <a:srgbClr val="000000">
                      <a:alpha val="43137"/>
                    </a:srgbClr>
                  </a:outerShdw>
                </a:effectLst>
              </a:rPr>
              <a:t>    fitness center,</a:t>
            </a:r>
            <a:endParaRPr lang="es-ES" sz="2800" dirty="0">
              <a:effectLst>
                <a:outerShdw blurRad="38100" dist="38100" dir="2700000" algn="tl">
                  <a:srgbClr val="000000">
                    <a:alpha val="43137"/>
                  </a:srgbClr>
                </a:outerShdw>
              </a:effectLst>
            </a:endParaRPr>
          </a:p>
        </p:txBody>
      </p:sp>
      <p:sp>
        <p:nvSpPr>
          <p:cNvPr id="4" name="3 Marcador de contenido"/>
          <p:cNvSpPr>
            <a:spLocks noGrp="1"/>
          </p:cNvSpPr>
          <p:nvPr>
            <p:ph sz="half" idx="2"/>
          </p:nvPr>
        </p:nvSpPr>
        <p:spPr>
          <a:xfrm>
            <a:off x="4716016" y="1124744"/>
            <a:ext cx="4427984" cy="5733256"/>
          </a:xfrm>
          <a:solidFill>
            <a:srgbClr val="C00000"/>
          </a:solidFill>
        </p:spPr>
        <p:txBody>
          <a:bodyPr>
            <a:normAutofit fontScale="85000" lnSpcReduction="20000"/>
          </a:bodyPr>
          <a:lstStyle/>
          <a:p>
            <a:pPr marL="0" indent="0">
              <a:buNone/>
            </a:pPr>
            <a:endParaRPr lang="en-US" sz="3200" b="1" dirty="0" smtClean="0">
              <a:solidFill>
                <a:schemeClr val="bg1"/>
              </a:solidFill>
              <a:effectLst>
                <a:outerShdw blurRad="38100" dist="38100" dir="2700000" algn="tl">
                  <a:srgbClr val="000000">
                    <a:alpha val="43137"/>
                  </a:srgbClr>
                </a:outerShdw>
              </a:effectLst>
            </a:endParaRPr>
          </a:p>
          <a:p>
            <a:pPr marL="0" indent="0">
              <a:buNone/>
            </a:pPr>
            <a:r>
              <a:rPr lang="en-US" sz="3200" b="1" dirty="0" smtClean="0">
                <a:solidFill>
                  <a:schemeClr val="bg1"/>
                </a:solidFill>
                <a:effectLst>
                  <a:outerShdw blurRad="38100" dist="38100" dir="2700000" algn="tl">
                    <a:srgbClr val="000000">
                      <a:alpha val="43137"/>
                    </a:srgbClr>
                  </a:outerShdw>
                </a:effectLst>
              </a:rPr>
              <a:t>1. __ </a:t>
            </a:r>
            <a:r>
              <a:rPr lang="en-US" sz="3200" dirty="0" smtClean="0">
                <a:solidFill>
                  <a:schemeClr val="bg1"/>
                </a:solidFill>
                <a:effectLst>
                  <a:outerShdw blurRad="38100" dist="38100" dir="2700000" algn="tl">
                    <a:srgbClr val="000000">
                      <a:alpha val="43137"/>
                    </a:srgbClr>
                  </a:outerShdw>
                </a:effectLst>
              </a:rPr>
              <a:t>more people </a:t>
            </a:r>
          </a:p>
          <a:p>
            <a:pPr marL="0" indent="0">
              <a:buNone/>
            </a:pPr>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a:t>
            </a:r>
            <a:r>
              <a:rPr lang="en-US" sz="3200" b="1" dirty="0" smtClean="0">
                <a:solidFill>
                  <a:schemeClr val="bg1"/>
                </a:solidFill>
                <a:effectLst>
                  <a:outerShdw blurRad="38100" dist="38100" dir="2700000" algn="tl">
                    <a:srgbClr val="000000">
                      <a:alpha val="43137"/>
                    </a:srgbClr>
                  </a:outerShdw>
                </a:effectLst>
              </a:rPr>
              <a:t>might practice </a:t>
            </a:r>
          </a:p>
          <a:p>
            <a:pPr marL="0" indent="0">
              <a:buNone/>
            </a:pPr>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exercises.</a:t>
            </a:r>
          </a:p>
          <a:p>
            <a:pPr marL="0" indent="0">
              <a:buNone/>
            </a:pPr>
            <a:endParaRPr lang="en-US" sz="3200" b="1" dirty="0" smtClean="0">
              <a:solidFill>
                <a:schemeClr val="bg1"/>
              </a:solidFill>
              <a:effectLst>
                <a:outerShdw blurRad="38100" dist="38100" dir="2700000" algn="tl">
                  <a:srgbClr val="000000">
                    <a:alpha val="43137"/>
                  </a:srgbClr>
                </a:outerShdw>
              </a:effectLst>
            </a:endParaRPr>
          </a:p>
          <a:p>
            <a:pPr marL="0" indent="0">
              <a:buNone/>
            </a:pPr>
            <a:r>
              <a:rPr lang="en-US" sz="3200" b="1" dirty="0" smtClean="0">
                <a:solidFill>
                  <a:schemeClr val="bg1"/>
                </a:solidFill>
                <a:effectLst>
                  <a:outerShdw blurRad="38100" dist="38100" dir="2700000" algn="tl">
                    <a:srgbClr val="000000">
                      <a:alpha val="43137"/>
                    </a:srgbClr>
                  </a:outerShdw>
                </a:effectLst>
              </a:rPr>
              <a:t>2. __ </a:t>
            </a:r>
            <a:r>
              <a:rPr lang="en-US" sz="3200" dirty="0" smtClean="0">
                <a:solidFill>
                  <a:schemeClr val="bg1"/>
                </a:solidFill>
                <a:effectLst>
                  <a:outerShdw blurRad="38100" dist="38100" dir="2700000" algn="tl">
                    <a:srgbClr val="000000">
                      <a:alpha val="43137"/>
                    </a:srgbClr>
                  </a:outerShdw>
                </a:effectLst>
              </a:rPr>
              <a:t>they </a:t>
            </a:r>
            <a:r>
              <a:rPr lang="en-US" sz="3200" b="1" dirty="0" smtClean="0">
                <a:solidFill>
                  <a:schemeClr val="bg1"/>
                </a:solidFill>
                <a:effectLst>
                  <a:outerShdw blurRad="38100" dist="38100" dir="2700000" algn="tl">
                    <a:srgbClr val="000000">
                      <a:alpha val="43137"/>
                    </a:srgbClr>
                  </a:outerShdw>
                </a:effectLst>
              </a:rPr>
              <a:t>would </a:t>
            </a:r>
          </a:p>
          <a:p>
            <a:pPr marL="0" indent="0">
              <a:buNone/>
            </a:pPr>
            <a:r>
              <a:rPr lang="en-US" sz="3200" b="1" dirty="0">
                <a:solidFill>
                  <a:schemeClr val="bg1"/>
                </a:solidFill>
                <a:effectLst>
                  <a:outerShdw blurRad="38100" dist="38100" dir="2700000" algn="tl">
                    <a:srgbClr val="000000">
                      <a:alpha val="43137"/>
                    </a:srgbClr>
                  </a:outerShdw>
                </a:effectLst>
              </a:rPr>
              <a:t> </a:t>
            </a:r>
            <a:r>
              <a:rPr lang="en-US" sz="3200" b="1" dirty="0" smtClean="0">
                <a:solidFill>
                  <a:schemeClr val="bg1"/>
                </a:solidFill>
                <a:effectLst>
                  <a:outerShdw blurRad="38100" dist="38100" dir="2700000" algn="tl">
                    <a:srgbClr val="000000">
                      <a:alpha val="43137"/>
                    </a:srgbClr>
                  </a:outerShdw>
                </a:effectLst>
              </a:rPr>
              <a:t>   probably be</a:t>
            </a:r>
            <a:r>
              <a:rPr lang="en-US" sz="3200" dirty="0">
                <a:solidFill>
                  <a:schemeClr val="bg1"/>
                </a:solidFill>
                <a:effectLst>
                  <a:outerShdw blurRad="38100" dist="38100" dir="2700000" algn="tl">
                    <a:srgbClr val="000000">
                      <a:alpha val="43137"/>
                    </a:srgbClr>
                  </a:outerShdw>
                </a:effectLst>
              </a:rPr>
              <a:t> </a:t>
            </a:r>
            <a:endParaRPr lang="en-US" sz="3200" dirty="0" smtClean="0">
              <a:solidFill>
                <a:schemeClr val="bg1"/>
              </a:solidFill>
              <a:effectLst>
                <a:outerShdw blurRad="38100" dist="38100" dir="2700000" algn="tl">
                  <a:srgbClr val="000000">
                    <a:alpha val="43137"/>
                  </a:srgbClr>
                </a:outerShdw>
              </a:effectLst>
            </a:endParaRPr>
          </a:p>
          <a:p>
            <a:pPr marL="0" indent="0">
              <a:buNone/>
            </a:pPr>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healthier.</a:t>
            </a:r>
          </a:p>
          <a:p>
            <a:pPr marL="0" indent="0">
              <a:buNone/>
            </a:pPr>
            <a:endParaRPr lang="en-US" sz="3200" b="1" dirty="0" smtClean="0">
              <a:solidFill>
                <a:schemeClr val="bg1"/>
              </a:solidFill>
              <a:effectLst>
                <a:outerShdw blurRad="38100" dist="38100" dir="2700000" algn="tl">
                  <a:srgbClr val="000000">
                    <a:alpha val="43137"/>
                  </a:srgbClr>
                </a:outerShdw>
              </a:effectLst>
            </a:endParaRPr>
          </a:p>
          <a:p>
            <a:pPr marL="0" indent="0">
              <a:buNone/>
            </a:pPr>
            <a:r>
              <a:rPr lang="en-US" sz="3200" b="1" dirty="0" smtClean="0">
                <a:solidFill>
                  <a:schemeClr val="bg1"/>
                </a:solidFill>
                <a:effectLst>
                  <a:outerShdw blurRad="38100" dist="38100" dir="2700000" algn="tl">
                    <a:srgbClr val="000000">
                      <a:alpha val="43137"/>
                    </a:srgbClr>
                  </a:outerShdw>
                </a:effectLst>
              </a:rPr>
              <a:t>3. __ </a:t>
            </a:r>
            <a:r>
              <a:rPr lang="en-US" sz="3200" dirty="0" smtClean="0">
                <a:solidFill>
                  <a:schemeClr val="bg1"/>
                </a:solidFill>
                <a:effectLst>
                  <a:outerShdw blurRad="38100" dist="38100" dir="2700000" algn="tl">
                    <a:srgbClr val="000000">
                      <a:alpha val="43137"/>
                    </a:srgbClr>
                  </a:outerShdw>
                </a:effectLst>
              </a:rPr>
              <a:t>the streets      </a:t>
            </a:r>
          </a:p>
          <a:p>
            <a:pPr marL="0" indent="0">
              <a:buNone/>
            </a:pPr>
            <a:r>
              <a:rPr lang="en-US" sz="3200" b="1" dirty="0">
                <a:solidFill>
                  <a:schemeClr val="bg1"/>
                </a:solidFill>
                <a:effectLst>
                  <a:outerShdw blurRad="38100" dist="38100" dir="2700000" algn="tl">
                    <a:srgbClr val="000000">
                      <a:alpha val="43137"/>
                    </a:srgbClr>
                  </a:outerShdw>
                </a:effectLst>
              </a:rPr>
              <a:t> </a:t>
            </a:r>
            <a:r>
              <a:rPr lang="en-US" sz="3200" b="1" dirty="0" smtClean="0">
                <a:solidFill>
                  <a:schemeClr val="bg1"/>
                </a:solidFill>
                <a:effectLst>
                  <a:outerShdw blurRad="38100" dist="38100" dir="2700000" algn="tl">
                    <a:srgbClr val="000000">
                      <a:alpha val="43137"/>
                    </a:srgbClr>
                  </a:outerShdw>
                </a:effectLst>
              </a:rPr>
              <a:t>   would be </a:t>
            </a:r>
            <a:r>
              <a:rPr lang="en-US" sz="3200" dirty="0" smtClean="0">
                <a:solidFill>
                  <a:schemeClr val="bg1"/>
                </a:solidFill>
                <a:effectLst>
                  <a:outerShdw blurRad="38100" dist="38100" dir="2700000" algn="tl">
                    <a:srgbClr val="000000">
                      <a:alpha val="43137"/>
                    </a:srgbClr>
                  </a:outerShdw>
                </a:effectLst>
              </a:rPr>
              <a:t>a lot </a:t>
            </a:r>
          </a:p>
          <a:p>
            <a:pPr marL="0" indent="0">
              <a:buNone/>
            </a:pPr>
            <a:r>
              <a:rPr lang="en-US" sz="3200" dirty="0">
                <a:solidFill>
                  <a:schemeClr val="bg1"/>
                </a:solidFill>
                <a:effectLst>
                  <a:outerShdw blurRad="38100" dist="38100" dir="2700000" algn="tl">
                    <a:srgbClr val="000000">
                      <a:alpha val="43137"/>
                    </a:srgbClr>
                  </a:outerShdw>
                </a:effectLst>
              </a:rPr>
              <a:t> </a:t>
            </a:r>
            <a:r>
              <a:rPr lang="en-US" sz="3200" dirty="0" smtClean="0">
                <a:solidFill>
                  <a:schemeClr val="bg1"/>
                </a:solidFill>
                <a:effectLst>
                  <a:outerShdw blurRad="38100" dist="38100" dir="2700000" algn="tl">
                    <a:srgbClr val="000000">
                      <a:alpha val="43137"/>
                    </a:srgbClr>
                  </a:outerShdw>
                </a:effectLst>
              </a:rPr>
              <a:t>   cleaner.</a:t>
            </a:r>
          </a:p>
          <a:p>
            <a:pPr marL="0" indent="0">
              <a:buNone/>
            </a:pPr>
            <a:endParaRPr lang="en-US" sz="3200" b="1" dirty="0" smtClean="0">
              <a:solidFill>
                <a:schemeClr val="bg1"/>
              </a:solidFill>
              <a:effectLst>
                <a:outerShdw blurRad="38100" dist="38100" dir="2700000" algn="tl">
                  <a:srgbClr val="000000">
                    <a:alpha val="43137"/>
                  </a:srgbClr>
                </a:outerShdw>
              </a:effectLst>
            </a:endParaRPr>
          </a:p>
          <a:p>
            <a:pPr marL="0" indent="0">
              <a:buNone/>
            </a:pPr>
            <a:r>
              <a:rPr lang="en-US" sz="3200" b="1" dirty="0" smtClean="0">
                <a:solidFill>
                  <a:schemeClr val="bg1"/>
                </a:solidFill>
                <a:effectLst>
                  <a:outerShdw blurRad="38100" dist="38100" dir="2700000" algn="tl">
                    <a:srgbClr val="000000">
                      <a:alpha val="43137"/>
                    </a:srgbClr>
                  </a:outerShdw>
                </a:effectLst>
              </a:rPr>
              <a:t>4. __ </a:t>
            </a:r>
            <a:r>
              <a:rPr lang="en-US" sz="3200" dirty="0" smtClean="0">
                <a:solidFill>
                  <a:schemeClr val="bg1"/>
                </a:solidFill>
                <a:effectLst>
                  <a:outerShdw blurRad="38100" dist="38100" dir="2700000" algn="tl">
                    <a:srgbClr val="000000">
                      <a:alpha val="43137"/>
                    </a:srgbClr>
                  </a:outerShdw>
                </a:effectLst>
              </a:rPr>
              <a:t>some people </a:t>
            </a:r>
            <a:r>
              <a:rPr lang="en-US" sz="3200" b="1" dirty="0" smtClean="0">
                <a:solidFill>
                  <a:schemeClr val="bg1"/>
                </a:solidFill>
                <a:effectLst>
                  <a:outerShdw blurRad="38100" dist="38100" dir="2700000" algn="tl">
                    <a:srgbClr val="000000">
                      <a:alpha val="43137"/>
                    </a:srgbClr>
                  </a:outerShdw>
                </a:effectLst>
              </a:rPr>
              <a:t>will </a:t>
            </a:r>
          </a:p>
          <a:p>
            <a:pPr marL="0" indent="0">
              <a:buNone/>
            </a:pPr>
            <a:r>
              <a:rPr lang="en-US" sz="3200" b="1" dirty="0" smtClean="0">
                <a:solidFill>
                  <a:schemeClr val="bg1"/>
                </a:solidFill>
                <a:effectLst>
                  <a:outerShdw blurRad="38100" dist="38100" dir="2700000" algn="tl">
                    <a:srgbClr val="000000">
                      <a:alpha val="43137"/>
                    </a:srgbClr>
                  </a:outerShdw>
                </a:effectLst>
              </a:rPr>
              <a:t>    be</a:t>
            </a:r>
            <a:r>
              <a:rPr lang="en-US" sz="3200" dirty="0" smtClean="0">
                <a:solidFill>
                  <a:schemeClr val="bg1"/>
                </a:solidFill>
                <a:effectLst>
                  <a:outerShdw blurRad="38100" dist="38100" dir="2700000" algn="tl">
                    <a:srgbClr val="000000">
                      <a:alpha val="43137"/>
                    </a:srgbClr>
                  </a:outerShdw>
                </a:effectLst>
              </a:rPr>
              <a:t> happier.</a:t>
            </a:r>
            <a:endParaRPr lang="es-ES" sz="3200" dirty="0">
              <a:solidFill>
                <a:schemeClr val="bg1"/>
              </a:solidFill>
              <a:effectLst>
                <a:outerShdw blurRad="38100" dist="38100" dir="2700000" algn="tl">
                  <a:srgbClr val="000000">
                    <a:alpha val="43137"/>
                  </a:srgbClr>
                </a:outerShdw>
              </a:effectLst>
            </a:endParaRPr>
          </a:p>
        </p:txBody>
      </p:sp>
      <p:sp>
        <p:nvSpPr>
          <p:cNvPr id="5" name="4 Título"/>
          <p:cNvSpPr txBox="1">
            <a:spLocks noGrp="1"/>
          </p:cNvSpPr>
          <p:nvPr>
            <p:ph type="title"/>
          </p:nvPr>
        </p:nvSpPr>
        <p:spPr>
          <a:xfrm>
            <a:off x="0" y="-27384"/>
            <a:ext cx="9144000" cy="1200329"/>
          </a:xfrm>
          <a:prstGeom prst="rect">
            <a:avLst/>
          </a:prstGeom>
          <a:solidFill>
            <a:srgbClr val="00B0F0"/>
          </a:solidFill>
        </p:spPr>
        <p:txBody>
          <a:bodyPr wrap="square" rtlCol="0">
            <a:spAutoFit/>
          </a:bodyPr>
          <a:lstStyle/>
          <a:p>
            <a:r>
              <a:rPr lang="en-US" b="0" dirty="0" smtClean="0">
                <a:solidFill>
                  <a:schemeClr val="bg1"/>
                </a:solidFill>
              </a:rPr>
              <a:t>   Complete the clauses in column A </a:t>
            </a:r>
            <a:br>
              <a:rPr lang="en-US" b="0" dirty="0" smtClean="0">
                <a:solidFill>
                  <a:schemeClr val="bg1"/>
                </a:solidFill>
              </a:rPr>
            </a:br>
            <a:r>
              <a:rPr lang="en-US" b="0" dirty="0" smtClean="0">
                <a:solidFill>
                  <a:schemeClr val="bg1"/>
                </a:solidFill>
              </a:rPr>
              <a:t>   with information in column B</a:t>
            </a:r>
            <a:endParaRPr lang="es-ES" b="0" dirty="0">
              <a:solidFill>
                <a:schemeClr val="bg1"/>
              </a:solidFill>
            </a:endParaRPr>
          </a:p>
        </p:txBody>
      </p:sp>
      <p:sp>
        <p:nvSpPr>
          <p:cNvPr id="2" name="1 CuadroTexto"/>
          <p:cNvSpPr txBox="1"/>
          <p:nvPr/>
        </p:nvSpPr>
        <p:spPr>
          <a:xfrm>
            <a:off x="5399874" y="1268760"/>
            <a:ext cx="396262"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rPr>
              <a:t>c</a:t>
            </a:r>
            <a:endParaRPr lang="es-ES" sz="2800" b="1" dirty="0">
              <a:solidFill>
                <a:schemeClr val="bg1"/>
              </a:solidFill>
              <a:effectLst>
                <a:outerShdw blurRad="38100" dist="38100" dir="2700000" algn="tl">
                  <a:srgbClr val="000000">
                    <a:alpha val="43137"/>
                  </a:srgbClr>
                </a:outerShdw>
              </a:effectLst>
            </a:endParaRPr>
          </a:p>
        </p:txBody>
      </p:sp>
      <p:sp>
        <p:nvSpPr>
          <p:cNvPr id="6" name="5 CuadroTexto"/>
          <p:cNvSpPr txBox="1"/>
          <p:nvPr/>
        </p:nvSpPr>
        <p:spPr>
          <a:xfrm>
            <a:off x="177367" y="4922004"/>
            <a:ext cx="396262"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rPr>
              <a:t>c</a:t>
            </a:r>
            <a:endParaRPr lang="es-ES" sz="2800" b="1" dirty="0">
              <a:solidFill>
                <a:schemeClr val="bg1"/>
              </a:solidFill>
              <a:effectLst>
                <a:outerShdw blurRad="38100" dist="38100" dir="2700000" algn="tl">
                  <a:srgbClr val="000000">
                    <a:alpha val="43137"/>
                  </a:srgbClr>
                </a:outerShdw>
              </a:effectLst>
            </a:endParaRPr>
          </a:p>
        </p:txBody>
      </p:sp>
      <p:sp>
        <p:nvSpPr>
          <p:cNvPr id="7" name="6 CuadroTexto"/>
          <p:cNvSpPr txBox="1"/>
          <p:nvPr/>
        </p:nvSpPr>
        <p:spPr>
          <a:xfrm>
            <a:off x="5431806" y="5642084"/>
            <a:ext cx="436338"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rPr>
              <a:t>b</a:t>
            </a:r>
            <a:endParaRPr lang="es-ES" sz="2800" b="1" dirty="0">
              <a:solidFill>
                <a:schemeClr val="bg1"/>
              </a:solidFill>
              <a:effectLst>
                <a:outerShdw blurRad="38100" dist="38100" dir="2700000" algn="tl">
                  <a:srgbClr val="000000">
                    <a:alpha val="43137"/>
                  </a:srgbClr>
                </a:outerShdw>
              </a:effectLst>
            </a:endParaRPr>
          </a:p>
        </p:txBody>
      </p:sp>
      <p:sp>
        <p:nvSpPr>
          <p:cNvPr id="8" name="7 CuadroTexto"/>
          <p:cNvSpPr txBox="1"/>
          <p:nvPr/>
        </p:nvSpPr>
        <p:spPr>
          <a:xfrm>
            <a:off x="5443028" y="2761764"/>
            <a:ext cx="425116"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rPr>
              <a:t>a</a:t>
            </a:r>
            <a:endParaRPr lang="es-ES" sz="2800" b="1" dirty="0">
              <a:solidFill>
                <a:schemeClr val="bg1"/>
              </a:solidFill>
              <a:effectLst>
                <a:outerShdw blurRad="38100" dist="38100" dir="2700000" algn="tl">
                  <a:srgbClr val="000000">
                    <a:alpha val="43137"/>
                  </a:srgbClr>
                </a:outerShdw>
              </a:effectLst>
            </a:endParaRPr>
          </a:p>
        </p:txBody>
      </p:sp>
      <p:sp>
        <p:nvSpPr>
          <p:cNvPr id="10" name="9 CuadroTexto"/>
          <p:cNvSpPr txBox="1"/>
          <p:nvPr/>
        </p:nvSpPr>
        <p:spPr>
          <a:xfrm>
            <a:off x="197405" y="1196752"/>
            <a:ext cx="425116"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rPr>
              <a:t>a</a:t>
            </a:r>
            <a:endParaRPr lang="es-ES" sz="2800" b="1" dirty="0">
              <a:solidFill>
                <a:schemeClr val="bg1"/>
              </a:solidFill>
              <a:effectLst>
                <a:outerShdw blurRad="38100" dist="38100" dir="2700000" algn="tl">
                  <a:srgbClr val="000000">
                    <a:alpha val="43137"/>
                  </a:srgbClr>
                </a:outerShdw>
              </a:effectLst>
            </a:endParaRPr>
          </a:p>
        </p:txBody>
      </p:sp>
      <p:sp>
        <p:nvSpPr>
          <p:cNvPr id="11" name="10 CuadroTexto"/>
          <p:cNvSpPr txBox="1"/>
          <p:nvPr/>
        </p:nvSpPr>
        <p:spPr>
          <a:xfrm>
            <a:off x="177367" y="2564904"/>
            <a:ext cx="436338"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2800" b="1" dirty="0" smtClean="0">
                <a:solidFill>
                  <a:schemeClr val="bg1"/>
                </a:solidFill>
                <a:effectLst>
                  <a:outerShdw blurRad="38100" dist="38100" dir="2700000" algn="tl">
                    <a:srgbClr val="000000">
                      <a:alpha val="43137"/>
                    </a:srgbClr>
                  </a:outerShdw>
                </a:effectLst>
              </a:rPr>
              <a:t>b</a:t>
            </a:r>
            <a:endParaRPr lang="es-ES" sz="2800" b="1" dirty="0">
              <a:solidFill>
                <a:schemeClr val="bg1"/>
              </a:solidFill>
              <a:effectLst>
                <a:outerShdw blurRad="38100" dist="38100" dir="2700000" algn="tl">
                  <a:srgbClr val="000000">
                    <a:alpha val="43137"/>
                  </a:srgbClr>
                </a:outerShdw>
              </a:effectLst>
            </a:endParaRPr>
          </a:p>
        </p:txBody>
      </p:sp>
      <p:sp>
        <p:nvSpPr>
          <p:cNvPr id="9" name="8 CuadroTexto"/>
          <p:cNvSpPr txBox="1"/>
          <p:nvPr/>
        </p:nvSpPr>
        <p:spPr>
          <a:xfrm>
            <a:off x="9809" y="6423719"/>
            <a:ext cx="1681871" cy="461665"/>
          </a:xfrm>
          <a:prstGeom prst="rect">
            <a:avLst/>
          </a:prstGeom>
          <a:solidFill>
            <a:srgbClr val="FF0000"/>
          </a:solidFill>
        </p:spPr>
        <p:txBody>
          <a:bodyPr wrap="none" rtlCol="0">
            <a:spAutoFit/>
          </a:bodyPr>
          <a:lstStyle/>
          <a:p>
            <a:r>
              <a:rPr lang="es-ES" sz="2400" dirty="0" smtClean="0">
                <a:solidFill>
                  <a:schemeClr val="bg1"/>
                </a:solidFill>
                <a:effectLst>
                  <a:outerShdw blurRad="38100" dist="38100" dir="2700000" algn="tl">
                    <a:srgbClr val="000000">
                      <a:alpha val="43137"/>
                    </a:srgbClr>
                  </a:outerShdw>
                </a:effectLst>
              </a:rPr>
              <a:t>Column A</a:t>
            </a:r>
            <a:endParaRPr lang="es-ES" sz="2400" dirty="0">
              <a:solidFill>
                <a:schemeClr val="bg1"/>
              </a:solidFill>
              <a:effectLst>
                <a:outerShdw blurRad="38100" dist="38100" dir="2700000" algn="tl">
                  <a:srgbClr val="000000">
                    <a:alpha val="43137"/>
                  </a:srgbClr>
                </a:outerShdw>
              </a:effectLst>
            </a:endParaRPr>
          </a:p>
        </p:txBody>
      </p:sp>
      <p:sp>
        <p:nvSpPr>
          <p:cNvPr id="12" name="11 CuadroTexto"/>
          <p:cNvSpPr txBox="1"/>
          <p:nvPr/>
        </p:nvSpPr>
        <p:spPr>
          <a:xfrm>
            <a:off x="7452320" y="6423719"/>
            <a:ext cx="1683474" cy="461665"/>
          </a:xfrm>
          <a:prstGeom prst="rect">
            <a:avLst/>
          </a:prstGeom>
          <a:solidFill>
            <a:srgbClr val="FFC000"/>
          </a:solidFill>
        </p:spPr>
        <p:txBody>
          <a:bodyPr wrap="none" rtlCol="0">
            <a:spAutoFit/>
          </a:bodyPr>
          <a:lstStyle/>
          <a:p>
            <a:r>
              <a:rPr lang="es-ES" sz="2400" dirty="0" smtClean="0">
                <a:effectLst>
                  <a:outerShdw blurRad="38100" dist="38100" dir="2700000" algn="tl">
                    <a:srgbClr val="000000">
                      <a:alpha val="43137"/>
                    </a:srgbClr>
                  </a:outerShdw>
                </a:effectLst>
              </a:rPr>
              <a:t>Column B</a:t>
            </a:r>
            <a:endParaRPr lang="es-E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941966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heel(1)">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16024" y="2348880"/>
            <a:ext cx="9612560" cy="3416320"/>
          </a:xfrm>
          <a:prstGeom prst="rect">
            <a:avLst/>
          </a:prstGeom>
          <a:solidFill>
            <a:srgbClr val="92D050"/>
          </a:solidFill>
          <a:scene3d>
            <a:camera prst="isometricOffAxis1Right"/>
            <a:lightRig rig="threePt" dir="t"/>
          </a:scene3d>
        </p:spPr>
        <p:txBody>
          <a:bodyPr wrap="square">
            <a:spAutoFit/>
          </a:bodyPr>
          <a:lstStyle/>
          <a:p>
            <a:r>
              <a:rPr lang="en-US" sz="3600" b="1" dirty="0" smtClean="0">
                <a:effectLst>
                  <a:outerShdw blurRad="38100" dist="38100" dir="2700000" algn="tl">
                    <a:srgbClr val="000000">
                      <a:alpha val="43137"/>
                    </a:srgbClr>
                  </a:outerShdw>
                </a:effectLst>
              </a:rPr>
              <a:t>If</a:t>
            </a:r>
            <a:r>
              <a:rPr lang="en-US" sz="3600" dirty="0" smtClean="0">
                <a:effectLst>
                  <a:outerShdw blurRad="38100" dist="38100" dir="2700000" algn="tl">
                    <a:srgbClr val="000000">
                      <a:alpha val="43137"/>
                    </a:srgbClr>
                  </a:outerShdw>
                </a:effectLst>
              </a:rPr>
              <a:t> people </a:t>
            </a:r>
            <a:r>
              <a:rPr lang="en-US" sz="3600" b="1" dirty="0" smtClean="0">
                <a:effectLst>
                  <a:outerShdw blurRad="38100" dist="38100" dir="2700000" algn="tl">
                    <a:srgbClr val="000000">
                      <a:alpha val="43137"/>
                    </a:srgbClr>
                  </a:outerShdw>
                </a:effectLst>
              </a:rPr>
              <a:t>ate</a:t>
            </a:r>
            <a:r>
              <a:rPr lang="en-US" sz="3600" dirty="0" smtClean="0">
                <a:effectLst>
                  <a:outerShdw blurRad="38100" dist="38100" dir="2700000" algn="tl">
                    <a:srgbClr val="000000">
                      <a:alpha val="43137"/>
                    </a:srgbClr>
                  </a:outerShdw>
                </a:effectLst>
              </a:rPr>
              <a:t> less pizza,</a:t>
            </a:r>
          </a:p>
          <a:p>
            <a:endParaRPr lang="en-US" sz="3600" dirty="0" smtClean="0">
              <a:effectLst>
                <a:outerShdw blurRad="38100" dist="38100" dir="2700000" algn="tl">
                  <a:srgbClr val="000000">
                    <a:alpha val="43137"/>
                  </a:srgbClr>
                </a:outerShdw>
              </a:effectLst>
            </a:endParaRPr>
          </a:p>
          <a:p>
            <a:r>
              <a:rPr lang="en-US" sz="3600" b="1" dirty="0" smtClean="0">
                <a:effectLst>
                  <a:outerShdw blurRad="38100" dist="38100" dir="2700000" algn="tl">
                    <a:srgbClr val="000000">
                      <a:alpha val="43137"/>
                    </a:srgbClr>
                  </a:outerShdw>
                </a:effectLst>
              </a:rPr>
              <a:t>If </a:t>
            </a:r>
            <a:r>
              <a:rPr lang="en-US" sz="3600" dirty="0" smtClean="0">
                <a:effectLst>
                  <a:outerShdw blurRad="38100" dist="38100" dir="2700000" algn="tl">
                    <a:srgbClr val="000000">
                      <a:alpha val="43137"/>
                    </a:srgbClr>
                  </a:outerShdw>
                </a:effectLst>
              </a:rPr>
              <a:t>they </a:t>
            </a:r>
            <a:r>
              <a:rPr lang="en-US" sz="3600" b="1" dirty="0" smtClean="0">
                <a:effectLst>
                  <a:outerShdw blurRad="38100" dist="38100" dir="2700000" algn="tl">
                    <a:srgbClr val="000000">
                      <a:alpha val="43137"/>
                    </a:srgbClr>
                  </a:outerShdw>
                </a:effectLst>
              </a:rPr>
              <a:t>prohibit </a:t>
            </a:r>
            <a:r>
              <a:rPr lang="en-US" sz="3600" dirty="0" smtClean="0">
                <a:effectLst>
                  <a:outerShdw blurRad="38100" dist="38100" dir="2700000" algn="tl">
                    <a:srgbClr val="000000">
                      <a:alpha val="43137"/>
                    </a:srgbClr>
                  </a:outerShdw>
                </a:effectLst>
              </a:rPr>
              <a:t>smoking on all means of transportation,</a:t>
            </a:r>
          </a:p>
          <a:p>
            <a:r>
              <a:rPr lang="en-US" sz="3600" dirty="0" smtClean="0">
                <a:effectLst>
                  <a:outerShdw blurRad="38100" dist="38100" dir="2700000" algn="tl">
                    <a:srgbClr val="000000">
                      <a:alpha val="43137"/>
                    </a:srgbClr>
                  </a:outerShdw>
                </a:effectLst>
              </a:rPr>
              <a:t> </a:t>
            </a:r>
          </a:p>
          <a:p>
            <a:r>
              <a:rPr lang="en-US" sz="3600" b="1" dirty="0" smtClean="0">
                <a:effectLst>
                  <a:outerShdw blurRad="38100" dist="38100" dir="2700000" algn="tl">
                    <a:srgbClr val="000000">
                      <a:alpha val="43137"/>
                    </a:srgbClr>
                  </a:outerShdw>
                </a:effectLst>
              </a:rPr>
              <a:t>If </a:t>
            </a:r>
            <a:r>
              <a:rPr lang="en-US" sz="3600" dirty="0" smtClean="0">
                <a:effectLst>
                  <a:outerShdw blurRad="38100" dist="38100" dir="2700000" algn="tl">
                    <a:srgbClr val="000000">
                      <a:alpha val="43137"/>
                    </a:srgbClr>
                  </a:outerShdw>
                </a:effectLst>
              </a:rPr>
              <a:t>they </a:t>
            </a:r>
            <a:r>
              <a:rPr lang="en-US" sz="3600" b="1" dirty="0" smtClean="0">
                <a:effectLst>
                  <a:outerShdw blurRad="38100" dist="38100" dir="2700000" algn="tl">
                    <a:srgbClr val="000000">
                      <a:alpha val="43137"/>
                    </a:srgbClr>
                  </a:outerShdw>
                </a:effectLst>
              </a:rPr>
              <a:t>build</a:t>
            </a:r>
            <a:r>
              <a:rPr lang="en-US" sz="3600" dirty="0" smtClean="0">
                <a:effectLst>
                  <a:outerShdw blurRad="38100" dist="38100" dir="2700000" algn="tl">
                    <a:srgbClr val="000000">
                      <a:alpha val="43137"/>
                    </a:srgbClr>
                  </a:outerShdw>
                </a:effectLst>
              </a:rPr>
              <a:t> a good fitness center,</a:t>
            </a:r>
            <a:endParaRPr lang="es-ES" sz="3600" dirty="0">
              <a:effectLst>
                <a:outerShdw blurRad="38100" dist="38100" dir="2700000" algn="tl">
                  <a:srgbClr val="000000">
                    <a:alpha val="43137"/>
                  </a:srgbClr>
                </a:outerShdw>
              </a:effectLst>
            </a:endParaRPr>
          </a:p>
        </p:txBody>
      </p:sp>
      <p:sp>
        <p:nvSpPr>
          <p:cNvPr id="4" name="4 Título"/>
          <p:cNvSpPr txBox="1">
            <a:spLocks/>
          </p:cNvSpPr>
          <p:nvPr/>
        </p:nvSpPr>
        <p:spPr>
          <a:xfrm>
            <a:off x="0" y="356463"/>
            <a:ext cx="9144000" cy="1200329"/>
          </a:xfrm>
          <a:prstGeom prst="rect">
            <a:avLst/>
          </a:prstGeom>
          <a:solidFill>
            <a:srgbClr val="00B0F0"/>
          </a:solidFill>
        </p:spPr>
        <p:txBody>
          <a:bodyPr vert="horz" wrap="square" rtlCol="0" anchor="b">
            <a:sp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r>
              <a:rPr lang="en-US" b="0" dirty="0" smtClean="0">
                <a:solidFill>
                  <a:schemeClr val="bg1"/>
                </a:solidFill>
              </a:rPr>
              <a:t>Complete these clauses</a:t>
            </a:r>
            <a:r>
              <a:rPr lang="en-US" b="0" dirty="0">
                <a:solidFill>
                  <a:schemeClr val="bg1"/>
                </a:solidFill>
              </a:rPr>
              <a:t> </a:t>
            </a:r>
            <a:r>
              <a:rPr lang="en-US" b="0" dirty="0" smtClean="0">
                <a:solidFill>
                  <a:schemeClr val="bg1"/>
                </a:solidFill>
              </a:rPr>
              <a:t>with your own information.</a:t>
            </a:r>
            <a:endParaRPr lang="es-ES" b="0" dirty="0">
              <a:solidFill>
                <a:schemeClr val="bg1"/>
              </a:solidFill>
            </a:endParaRPr>
          </a:p>
        </p:txBody>
      </p:sp>
    </p:spTree>
    <p:extLst>
      <p:ext uri="{BB962C8B-B14F-4D97-AF65-F5344CB8AC3E}">
        <p14:creationId xmlns:p14="http://schemas.microsoft.com/office/powerpoint/2010/main" val="3005313245"/>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2720</TotalTime>
  <Words>1935</Words>
  <Application>Microsoft Office PowerPoint</Application>
  <PresentationFormat>Presentación en pantalla (4:3)</PresentationFormat>
  <Paragraphs>363</Paragraphs>
  <Slides>22</Slides>
  <Notes>0</Notes>
  <HiddenSlides>6</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Aspecto</vt:lpstr>
      <vt:lpstr>English Language VI</vt:lpstr>
      <vt:lpstr>Presentación de PowerPoint</vt:lpstr>
      <vt:lpstr>Presentación de PowerPoint</vt:lpstr>
      <vt:lpstr>Presentación de PowerPoint</vt:lpstr>
      <vt:lpstr>Presentación de PowerPoint</vt:lpstr>
      <vt:lpstr>Presentación de PowerPoint</vt:lpstr>
      <vt:lpstr>   Complete the clauses in column A     with information in column B</vt:lpstr>
      <vt:lpstr>   Complete the clauses in column A     with information in column B</vt:lpstr>
      <vt:lpstr>Presentación de PowerPoint</vt:lpstr>
      <vt:lpstr>             Who do you think said these things? Select a or b. Write the kind of conditional they are. </vt:lpstr>
      <vt:lpstr>             Who do you think said these things? Select a or b. Write the kind of conditional they are. </vt:lpstr>
      <vt:lpstr>            Which of the following are:    zero, first, second or third conditionals?</vt:lpstr>
      <vt:lpstr>            Which of the following are:    zero, first, second or third conditionals?</vt:lpstr>
      <vt:lpstr>Read the situation in column A. What do you think would have been the best thing to do? There may be more than one possibility for each one in column B.  </vt:lpstr>
      <vt:lpstr>Read the situation in column A. What do you think would have been the best thing to do? There may be more than one possibility for each one in column B.  </vt:lpstr>
      <vt:lpstr>Presentación de PowerPoint</vt:lpstr>
      <vt:lpstr>Complete the dialogue below with the appropriate conditional clauses:</vt:lpstr>
      <vt:lpstr>Complete the dialogue below with the appropriate conditional clauses:</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Lynet</dc:creator>
  <cp:lastModifiedBy>Lynet</cp:lastModifiedBy>
  <cp:revision>309</cp:revision>
  <dcterms:created xsi:type="dcterms:W3CDTF">2007-11-26T05:11:14Z</dcterms:created>
  <dcterms:modified xsi:type="dcterms:W3CDTF">2019-04-07T16:00:08Z</dcterms:modified>
</cp:coreProperties>
</file>