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0" r:id="rId5"/>
    <p:sldId id="258" r:id="rId6"/>
    <p:sldId id="279" r:id="rId7"/>
    <p:sldId id="276" r:id="rId8"/>
    <p:sldId id="280" r:id="rId9"/>
    <p:sldId id="259" r:id="rId10"/>
    <p:sldId id="262" r:id="rId11"/>
    <p:sldId id="263" r:id="rId12"/>
    <p:sldId id="277" r:id="rId13"/>
    <p:sldId id="264" r:id="rId14"/>
    <p:sldId id="266" r:id="rId15"/>
    <p:sldId id="267" r:id="rId16"/>
    <p:sldId id="265" r:id="rId17"/>
    <p:sldId id="281" r:id="rId18"/>
    <p:sldId id="278" r:id="rId19"/>
  </p:sldIdLst>
  <p:sldSz cx="12192000" cy="6858000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>
        <p:scale>
          <a:sx n="60" d="100"/>
          <a:sy n="60" d="100"/>
        </p:scale>
        <p:origin x="1182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376CF2-261F-4838-BE77-0C685135831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GT"/>
        </a:p>
      </dgm:t>
    </dgm:pt>
    <dgm:pt modelId="{21F60825-B588-425C-8C8F-B7FBB0324DB1}">
      <dgm:prSet phldrT="[Texto]" custT="1"/>
      <dgm:spPr>
        <a:solidFill>
          <a:schemeClr val="accent6">
            <a:lumMod val="50000"/>
            <a:alpha val="90000"/>
          </a:schemeClr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es-GT" sz="2000" b="1" dirty="0" smtClean="0">
              <a:latin typeface="Arial" panose="020B0604020202020204" pitchFamily="34" charset="0"/>
              <a:cs typeface="Arial" panose="020B0604020202020204" pitchFamily="34" charset="0"/>
            </a:rPr>
            <a:t>TUMORES HEPATICOS</a:t>
          </a:r>
          <a:endParaRPr lang="es-GT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23E44F1-B1DF-48A2-91D2-3C61A47D67E7}" type="parTrans" cxnId="{5C5FD906-C5E8-4867-B583-CC2D3454D119}">
      <dgm:prSet/>
      <dgm:spPr/>
      <dgm:t>
        <a:bodyPr/>
        <a:lstStyle/>
        <a:p>
          <a:endParaRPr lang="es-GT"/>
        </a:p>
      </dgm:t>
    </dgm:pt>
    <dgm:pt modelId="{AE4FB84A-F7C3-40EC-8D8E-15C52E4C6A74}" type="sibTrans" cxnId="{5C5FD906-C5E8-4867-B583-CC2D3454D119}">
      <dgm:prSet/>
      <dgm:spPr/>
      <dgm:t>
        <a:bodyPr/>
        <a:lstStyle/>
        <a:p>
          <a:endParaRPr lang="es-GT"/>
        </a:p>
      </dgm:t>
    </dgm:pt>
    <dgm:pt modelId="{C9A3158C-F9FB-4CC7-8CE4-E01FE9952894}">
      <dgm:prSet phldrT="[Texto]" custT="1"/>
      <dgm:spPr>
        <a:solidFill>
          <a:schemeClr val="accent2">
            <a:lumMod val="75000"/>
            <a:alpha val="90000"/>
          </a:schemeClr>
        </a:solidFill>
        <a:ln>
          <a:solidFill>
            <a:schemeClr val="accent4">
              <a:lumMod val="60000"/>
              <a:lumOff val="40000"/>
            </a:schemeClr>
          </a:solidFill>
        </a:ln>
      </dgm:spPr>
      <dgm:t>
        <a:bodyPr/>
        <a:lstStyle/>
        <a:p>
          <a:r>
            <a:rPr lang="es-GT" sz="2000" b="1" dirty="0" smtClean="0">
              <a:latin typeface="Arial" panose="020B0604020202020204" pitchFamily="34" charset="0"/>
              <a:cs typeface="Arial" panose="020B0604020202020204" pitchFamily="34" charset="0"/>
            </a:rPr>
            <a:t>BENIGNOS</a:t>
          </a:r>
          <a:endParaRPr lang="es-GT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CDB5106-8B11-4A04-A66B-DDAA5C0553DD}" type="parTrans" cxnId="{546FE758-A878-4338-9456-1A9F89C3BF72}">
      <dgm:prSet/>
      <dgm:spPr/>
      <dgm:t>
        <a:bodyPr/>
        <a:lstStyle/>
        <a:p>
          <a:endParaRPr lang="es-GT"/>
        </a:p>
      </dgm:t>
    </dgm:pt>
    <dgm:pt modelId="{0E6D5C3E-427D-4F4B-ADA1-473D10AAF892}" type="sibTrans" cxnId="{546FE758-A878-4338-9456-1A9F89C3BF72}">
      <dgm:prSet/>
      <dgm:spPr/>
      <dgm:t>
        <a:bodyPr/>
        <a:lstStyle/>
        <a:p>
          <a:endParaRPr lang="es-GT"/>
        </a:p>
      </dgm:t>
    </dgm:pt>
    <dgm:pt modelId="{A3CA16E4-E949-49F7-BC03-0436E8C745C6}">
      <dgm:prSet phldrT="[Texto]" custT="1"/>
      <dgm:spPr>
        <a:solidFill>
          <a:schemeClr val="accent2">
            <a:lumMod val="75000"/>
            <a:alpha val="90000"/>
          </a:schemeClr>
        </a:solidFill>
        <a:ln>
          <a:solidFill>
            <a:schemeClr val="accent4">
              <a:lumMod val="60000"/>
              <a:lumOff val="40000"/>
            </a:schemeClr>
          </a:solidFill>
        </a:ln>
      </dgm:spPr>
      <dgm:t>
        <a:bodyPr/>
        <a:lstStyle/>
        <a:p>
          <a:r>
            <a:rPr lang="es-GT" sz="2400" b="1" dirty="0" smtClean="0">
              <a:latin typeface="Arial" panose="020B0604020202020204" pitchFamily="34" charset="0"/>
              <a:cs typeface="Arial" panose="020B0604020202020204" pitchFamily="34" charset="0"/>
            </a:rPr>
            <a:t>MALIGNOS</a:t>
          </a:r>
          <a:endParaRPr lang="es-GT" sz="2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7639BF6-718A-42C7-94A5-21200FC83E0F}" type="parTrans" cxnId="{F9EAFD9E-52FE-429E-B5CD-DB29B7CF05B2}">
      <dgm:prSet/>
      <dgm:spPr/>
      <dgm:t>
        <a:bodyPr/>
        <a:lstStyle/>
        <a:p>
          <a:endParaRPr lang="es-GT"/>
        </a:p>
      </dgm:t>
    </dgm:pt>
    <dgm:pt modelId="{86687F04-C163-47A2-B46E-7387ED5502F6}" type="sibTrans" cxnId="{F9EAFD9E-52FE-429E-B5CD-DB29B7CF05B2}">
      <dgm:prSet/>
      <dgm:spPr/>
      <dgm:t>
        <a:bodyPr/>
        <a:lstStyle/>
        <a:p>
          <a:endParaRPr lang="es-GT"/>
        </a:p>
      </dgm:t>
    </dgm:pt>
    <dgm:pt modelId="{E6B01D83-83B4-469F-8D92-38509EA3510C}">
      <dgm:prSet phldrT="[Texto]" custT="1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s-GT" sz="2000" b="1" dirty="0" smtClean="0">
              <a:latin typeface="Arial" panose="020B0604020202020204" pitchFamily="34" charset="0"/>
              <a:cs typeface="Arial" panose="020B0604020202020204" pitchFamily="34" charset="0"/>
            </a:rPr>
            <a:t>PRIMARIOS</a:t>
          </a:r>
          <a:endParaRPr lang="es-GT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AEAA63D-6B85-4D5F-BBEE-0F1855A63BD9}" type="parTrans" cxnId="{C7177B61-8FBC-420B-849E-E64107C3B63C}">
      <dgm:prSet/>
      <dgm:spPr/>
      <dgm:t>
        <a:bodyPr/>
        <a:lstStyle/>
        <a:p>
          <a:endParaRPr lang="es-GT"/>
        </a:p>
      </dgm:t>
    </dgm:pt>
    <dgm:pt modelId="{5DDAED69-60D8-408D-9F68-B158A5955E54}" type="sibTrans" cxnId="{C7177B61-8FBC-420B-849E-E64107C3B63C}">
      <dgm:prSet/>
      <dgm:spPr/>
      <dgm:t>
        <a:bodyPr/>
        <a:lstStyle/>
        <a:p>
          <a:endParaRPr lang="es-GT"/>
        </a:p>
      </dgm:t>
    </dgm:pt>
    <dgm:pt modelId="{2E883A85-9DF2-44CD-835D-512B906AEDD1}">
      <dgm:prSet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s-GT" sz="2000" b="1" dirty="0" smtClean="0">
              <a:latin typeface="Arial" panose="020B0604020202020204" pitchFamily="34" charset="0"/>
              <a:cs typeface="Arial" panose="020B0604020202020204" pitchFamily="34" charset="0"/>
            </a:rPr>
            <a:t>METASTASICOS.</a:t>
          </a:r>
          <a:endParaRPr lang="es-GT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0181243-6F2C-478C-9C2C-8163D3D50234}" type="parTrans" cxnId="{B8F5DDC4-23CF-4AA6-947B-FEE30253F640}">
      <dgm:prSet/>
      <dgm:spPr/>
      <dgm:t>
        <a:bodyPr/>
        <a:lstStyle/>
        <a:p>
          <a:endParaRPr lang="es-GT"/>
        </a:p>
      </dgm:t>
    </dgm:pt>
    <dgm:pt modelId="{6DD1EC5C-7ABD-4DF9-87BA-19B22FED4582}" type="sibTrans" cxnId="{B8F5DDC4-23CF-4AA6-947B-FEE30253F640}">
      <dgm:prSet/>
      <dgm:spPr/>
      <dgm:t>
        <a:bodyPr/>
        <a:lstStyle/>
        <a:p>
          <a:endParaRPr lang="es-GT"/>
        </a:p>
      </dgm:t>
    </dgm:pt>
    <dgm:pt modelId="{D2D1580B-1919-42F6-8940-6BD8A179BD4A}">
      <dgm:prSet custT="1"/>
      <dgm:spPr>
        <a:solidFill>
          <a:srgbClr val="8A0000">
            <a:alpha val="89804"/>
          </a:srgbClr>
        </a:solidFill>
        <a:ln>
          <a:solidFill>
            <a:srgbClr val="C00000"/>
          </a:solidFill>
        </a:ln>
      </dgm:spPr>
      <dgm:t>
        <a:bodyPr/>
        <a:lstStyle/>
        <a:p>
          <a:r>
            <a:rPr lang="es-GT" sz="1400" b="1" dirty="0" smtClean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rPr>
            <a:t>CARCINOMA HEPATOCELULAR</a:t>
          </a:r>
          <a:endParaRPr lang="es-GT" sz="1400" b="1" dirty="0">
            <a:solidFill>
              <a:schemeClr val="bg1"/>
            </a:solidFill>
            <a:latin typeface="Arial Black" panose="020B0A04020102020204" pitchFamily="34" charset="0"/>
            <a:cs typeface="Arial" panose="020B0604020202020204" pitchFamily="34" charset="0"/>
          </a:endParaRPr>
        </a:p>
      </dgm:t>
    </dgm:pt>
    <dgm:pt modelId="{8146B7EE-CFF8-4C0A-8723-C5AC267B77D0}" type="parTrans" cxnId="{CFC23650-AC12-4414-857F-173612E59B3F}">
      <dgm:prSet/>
      <dgm:spPr/>
      <dgm:t>
        <a:bodyPr/>
        <a:lstStyle/>
        <a:p>
          <a:endParaRPr lang="es-GT"/>
        </a:p>
      </dgm:t>
    </dgm:pt>
    <dgm:pt modelId="{216CF417-32CE-4493-972F-FC9B72C77DE5}" type="sibTrans" cxnId="{CFC23650-AC12-4414-857F-173612E59B3F}">
      <dgm:prSet/>
      <dgm:spPr/>
      <dgm:t>
        <a:bodyPr/>
        <a:lstStyle/>
        <a:p>
          <a:endParaRPr lang="es-GT"/>
        </a:p>
      </dgm:t>
    </dgm:pt>
    <dgm:pt modelId="{416DF1EE-4E63-41C7-BEE2-B752F0F9AB0C}">
      <dgm:prSet custT="1"/>
      <dgm:spPr>
        <a:solidFill>
          <a:schemeClr val="accent2">
            <a:lumMod val="60000"/>
            <a:lumOff val="40000"/>
            <a:alpha val="90000"/>
          </a:schemeClr>
        </a:solidFill>
        <a:ln>
          <a:solidFill>
            <a:schemeClr val="accent2">
              <a:lumMod val="40000"/>
              <a:lumOff val="60000"/>
            </a:schemeClr>
          </a:solidFill>
        </a:ln>
      </dgm:spPr>
      <dgm:t>
        <a:bodyPr/>
        <a:lstStyle/>
        <a:p>
          <a:r>
            <a:rPr lang="es-GT" sz="1600" b="1" dirty="0" smtClean="0">
              <a:latin typeface="Arial" panose="020B0604020202020204" pitchFamily="34" charset="0"/>
              <a:cs typeface="Arial" panose="020B0604020202020204" pitchFamily="34" charset="0"/>
            </a:rPr>
            <a:t>COLANGIO-</a:t>
          </a:r>
        </a:p>
        <a:p>
          <a:r>
            <a:rPr lang="es-GT" sz="1600" b="1" dirty="0" smtClean="0">
              <a:latin typeface="Arial" panose="020B0604020202020204" pitchFamily="34" charset="0"/>
              <a:cs typeface="Arial" panose="020B0604020202020204" pitchFamily="34" charset="0"/>
            </a:rPr>
            <a:t>CARCINOMA</a:t>
          </a:r>
          <a:endParaRPr lang="es-GT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06D3D7D-5867-4DCC-8E24-109D011DC18E}" type="parTrans" cxnId="{A5C4F4B1-B342-4B04-9CA9-E87740B99659}">
      <dgm:prSet/>
      <dgm:spPr/>
      <dgm:t>
        <a:bodyPr/>
        <a:lstStyle/>
        <a:p>
          <a:endParaRPr lang="es-GT"/>
        </a:p>
      </dgm:t>
    </dgm:pt>
    <dgm:pt modelId="{EDF43E95-7BD9-4AF7-969D-EA05EC67BCF1}" type="sibTrans" cxnId="{A5C4F4B1-B342-4B04-9CA9-E87740B99659}">
      <dgm:prSet/>
      <dgm:spPr/>
      <dgm:t>
        <a:bodyPr/>
        <a:lstStyle/>
        <a:p>
          <a:endParaRPr lang="es-GT"/>
        </a:p>
      </dgm:t>
    </dgm:pt>
    <dgm:pt modelId="{03B24F4C-E50A-415E-8CF1-CA7ACBD094F0}">
      <dgm:prSet custT="1"/>
      <dgm:spPr>
        <a:solidFill>
          <a:schemeClr val="accent2">
            <a:lumMod val="60000"/>
            <a:lumOff val="40000"/>
            <a:alpha val="90000"/>
          </a:schemeClr>
        </a:solidFill>
        <a:ln>
          <a:solidFill>
            <a:schemeClr val="accent2">
              <a:lumMod val="40000"/>
              <a:lumOff val="60000"/>
            </a:schemeClr>
          </a:solidFill>
        </a:ln>
      </dgm:spPr>
      <dgm:t>
        <a:bodyPr/>
        <a:lstStyle/>
        <a:p>
          <a:r>
            <a:rPr lang="es-GT" sz="1400" b="1" dirty="0" smtClean="0">
              <a:latin typeface="Arial" panose="020B0604020202020204" pitchFamily="34" charset="0"/>
              <a:cs typeface="Arial" panose="020B0604020202020204" pitchFamily="34" charset="0"/>
            </a:rPr>
            <a:t>CARCINOMA</a:t>
          </a:r>
        </a:p>
        <a:p>
          <a:r>
            <a:rPr lang="es-GT" sz="1400" b="1" dirty="0" smtClean="0">
              <a:latin typeface="Arial" panose="020B0604020202020204" pitchFamily="34" charset="0"/>
              <a:cs typeface="Arial" panose="020B0604020202020204" pitchFamily="34" charset="0"/>
            </a:rPr>
            <a:t> FIBRALAMELAR</a:t>
          </a:r>
          <a:endParaRPr lang="es-GT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D556C3-CFA4-4865-888E-F449B2733A80}" type="parTrans" cxnId="{8E5F1E60-F2CD-4A95-8F08-B790E8DDA27A}">
      <dgm:prSet/>
      <dgm:spPr/>
      <dgm:t>
        <a:bodyPr/>
        <a:lstStyle/>
        <a:p>
          <a:endParaRPr lang="es-GT"/>
        </a:p>
      </dgm:t>
    </dgm:pt>
    <dgm:pt modelId="{4A30A85A-88FA-4BF9-A860-0E4616CC608F}" type="sibTrans" cxnId="{8E5F1E60-F2CD-4A95-8F08-B790E8DDA27A}">
      <dgm:prSet/>
      <dgm:spPr/>
      <dgm:t>
        <a:bodyPr/>
        <a:lstStyle/>
        <a:p>
          <a:endParaRPr lang="es-GT"/>
        </a:p>
      </dgm:t>
    </dgm:pt>
    <dgm:pt modelId="{ECA19A26-F04F-485E-B841-AD4045926C67}">
      <dgm:prSet custT="1"/>
      <dgm:spPr>
        <a:solidFill>
          <a:schemeClr val="accent2">
            <a:lumMod val="60000"/>
            <a:lumOff val="40000"/>
            <a:alpha val="90000"/>
          </a:schemeClr>
        </a:solidFill>
        <a:ln>
          <a:solidFill>
            <a:schemeClr val="accent2">
              <a:lumMod val="40000"/>
              <a:lumOff val="60000"/>
            </a:schemeClr>
          </a:solidFill>
        </a:ln>
      </dgm:spPr>
      <dgm:t>
        <a:bodyPr/>
        <a:lstStyle/>
        <a:p>
          <a:r>
            <a:rPr lang="es-GT" sz="1400" b="1" dirty="0" smtClean="0">
              <a:latin typeface="Arial" panose="020B0604020202020204" pitchFamily="34" charset="0"/>
              <a:cs typeface="Arial" panose="020B0604020202020204" pitchFamily="34" charset="0"/>
            </a:rPr>
            <a:t>HEPAATOBLAS-</a:t>
          </a:r>
        </a:p>
        <a:p>
          <a:r>
            <a:rPr lang="es-GT" sz="1400" b="1" dirty="0" smtClean="0">
              <a:latin typeface="Arial" panose="020B0604020202020204" pitchFamily="34" charset="0"/>
              <a:cs typeface="Arial" panose="020B0604020202020204" pitchFamily="34" charset="0"/>
            </a:rPr>
            <a:t>TOMA.</a:t>
          </a:r>
          <a:endParaRPr lang="es-GT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7320461-2826-4BB0-99D7-9B541D7A8138}" type="parTrans" cxnId="{1D854B9A-7D99-4F83-BE2C-D05DB2F1B856}">
      <dgm:prSet/>
      <dgm:spPr/>
      <dgm:t>
        <a:bodyPr/>
        <a:lstStyle/>
        <a:p>
          <a:endParaRPr lang="es-GT"/>
        </a:p>
      </dgm:t>
    </dgm:pt>
    <dgm:pt modelId="{BA2F3163-BCA2-4B36-B16F-C922F8C76E84}" type="sibTrans" cxnId="{1D854B9A-7D99-4F83-BE2C-D05DB2F1B856}">
      <dgm:prSet/>
      <dgm:spPr/>
      <dgm:t>
        <a:bodyPr/>
        <a:lstStyle/>
        <a:p>
          <a:endParaRPr lang="es-GT"/>
        </a:p>
      </dgm:t>
    </dgm:pt>
    <dgm:pt modelId="{F6A4FDA1-6FD0-4B97-8FE6-D5E9C5628A8B}">
      <dgm:prSet custT="1"/>
      <dgm:spPr>
        <a:solidFill>
          <a:schemeClr val="accent2">
            <a:lumMod val="60000"/>
            <a:lumOff val="40000"/>
            <a:alpha val="90000"/>
          </a:schemeClr>
        </a:solidFill>
        <a:ln>
          <a:solidFill>
            <a:schemeClr val="accent2">
              <a:lumMod val="40000"/>
              <a:lumOff val="60000"/>
            </a:schemeClr>
          </a:solidFill>
        </a:ln>
      </dgm:spPr>
      <dgm:t>
        <a:bodyPr/>
        <a:lstStyle/>
        <a:p>
          <a:r>
            <a:rPr lang="es-GT" sz="1400" b="1" dirty="0" smtClean="0">
              <a:latin typeface="Arial" panose="020B0604020202020204" pitchFamily="34" charset="0"/>
              <a:cs typeface="Arial" panose="020B0604020202020204" pitchFamily="34" charset="0"/>
            </a:rPr>
            <a:t>ANGIO-</a:t>
          </a:r>
        </a:p>
        <a:p>
          <a:r>
            <a:rPr lang="es-GT" sz="1400" b="1" dirty="0" smtClean="0">
              <a:latin typeface="Arial" panose="020B0604020202020204" pitchFamily="34" charset="0"/>
              <a:cs typeface="Arial" panose="020B0604020202020204" pitchFamily="34" charset="0"/>
            </a:rPr>
            <a:t>SARCOMA</a:t>
          </a:r>
          <a:endParaRPr lang="es-GT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7AFA790-A5DC-4128-B35C-82A99619AFA8}" type="parTrans" cxnId="{B1D14A88-1B05-4650-A8C6-8C5D2AE388C8}">
      <dgm:prSet/>
      <dgm:spPr/>
      <dgm:t>
        <a:bodyPr/>
        <a:lstStyle/>
        <a:p>
          <a:endParaRPr lang="es-GT"/>
        </a:p>
      </dgm:t>
    </dgm:pt>
    <dgm:pt modelId="{A4D35BC4-DD75-4208-B5CB-13E850C027CA}" type="sibTrans" cxnId="{B1D14A88-1B05-4650-A8C6-8C5D2AE388C8}">
      <dgm:prSet/>
      <dgm:spPr/>
      <dgm:t>
        <a:bodyPr/>
        <a:lstStyle/>
        <a:p>
          <a:endParaRPr lang="es-GT"/>
        </a:p>
      </dgm:t>
    </dgm:pt>
    <dgm:pt modelId="{923C3E08-D504-4B4D-A80F-A636AAA7B5BF}">
      <dgm:prSet custT="1"/>
      <dgm:spPr>
        <a:solidFill>
          <a:schemeClr val="accent2">
            <a:lumMod val="60000"/>
            <a:lumOff val="40000"/>
            <a:alpha val="90000"/>
          </a:schemeClr>
        </a:solidFill>
        <a:ln>
          <a:solidFill>
            <a:schemeClr val="accent2">
              <a:lumMod val="40000"/>
              <a:lumOff val="60000"/>
            </a:schemeClr>
          </a:solidFill>
        </a:ln>
      </dgm:spPr>
      <dgm:t>
        <a:bodyPr/>
        <a:lstStyle/>
        <a:p>
          <a:r>
            <a:rPr lang="es-GT" sz="1400" b="1" dirty="0" smtClean="0">
              <a:latin typeface="Arial" panose="020B0604020202020204" pitchFamily="34" charset="0"/>
              <a:cs typeface="Arial" panose="020B0604020202020204" pitchFamily="34" charset="0"/>
            </a:rPr>
            <a:t>HEMANGLOEN-</a:t>
          </a:r>
        </a:p>
        <a:p>
          <a:r>
            <a:rPr lang="es-GT" sz="1400" b="1" dirty="0" smtClean="0">
              <a:latin typeface="Arial" panose="020B0604020202020204" pitchFamily="34" charset="0"/>
              <a:cs typeface="Arial" panose="020B0604020202020204" pitchFamily="34" charset="0"/>
            </a:rPr>
            <a:t>DOTELIOMA EPITELOIDE.</a:t>
          </a:r>
          <a:endParaRPr lang="es-GT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8FB766E-7E4C-4615-A0EB-A3DD2567A5F0}" type="sibTrans" cxnId="{859B353C-CC0D-4C41-BB82-C9B20CCE877B}">
      <dgm:prSet/>
      <dgm:spPr/>
      <dgm:t>
        <a:bodyPr/>
        <a:lstStyle/>
        <a:p>
          <a:endParaRPr lang="es-GT"/>
        </a:p>
      </dgm:t>
    </dgm:pt>
    <dgm:pt modelId="{8E6C6D91-1A41-4617-B126-AA752C08604E}" type="parTrans" cxnId="{859B353C-CC0D-4C41-BB82-C9B20CCE877B}">
      <dgm:prSet/>
      <dgm:spPr/>
      <dgm:t>
        <a:bodyPr/>
        <a:lstStyle/>
        <a:p>
          <a:endParaRPr lang="es-GT"/>
        </a:p>
      </dgm:t>
    </dgm:pt>
    <dgm:pt modelId="{BBF21D07-43E9-4456-AAFC-649EE164CE51}" type="pres">
      <dgm:prSet presAssocID="{7B376CF2-261F-4838-BE77-0C685135831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CEEE5BE-0314-4CFF-A1E6-BA1AA3177AE2}" type="pres">
      <dgm:prSet presAssocID="{21F60825-B588-425C-8C8F-B7FBB0324DB1}" presName="hierRoot1" presStyleCnt="0"/>
      <dgm:spPr/>
    </dgm:pt>
    <dgm:pt modelId="{4C5073D0-DD16-4DF7-8DB8-67C1F5AFEEBF}" type="pres">
      <dgm:prSet presAssocID="{21F60825-B588-425C-8C8F-B7FBB0324DB1}" presName="composite" presStyleCnt="0"/>
      <dgm:spPr/>
    </dgm:pt>
    <dgm:pt modelId="{A987DB27-D5D4-4028-919C-29BDB2F984DB}" type="pres">
      <dgm:prSet presAssocID="{21F60825-B588-425C-8C8F-B7FBB0324DB1}" presName="background" presStyleLbl="node0" presStyleIdx="0" presStyleCnt="1"/>
      <dgm:spPr>
        <a:solidFill>
          <a:schemeClr val="accent6">
            <a:lumMod val="40000"/>
            <a:lumOff val="60000"/>
          </a:schemeClr>
        </a:solidFill>
      </dgm:spPr>
    </dgm:pt>
    <dgm:pt modelId="{5B78A036-A55F-49BF-995C-4E39A0F4A1FC}" type="pres">
      <dgm:prSet presAssocID="{21F60825-B588-425C-8C8F-B7FBB0324DB1}" presName="text" presStyleLbl="fgAcc0" presStyleIdx="0" presStyleCnt="1" custScaleX="397284">
        <dgm:presLayoutVars>
          <dgm:chPref val="3"/>
        </dgm:presLayoutVars>
      </dgm:prSet>
      <dgm:spPr/>
    </dgm:pt>
    <dgm:pt modelId="{EA730B75-4306-4891-8AA0-ADB6B940D858}" type="pres">
      <dgm:prSet presAssocID="{21F60825-B588-425C-8C8F-B7FBB0324DB1}" presName="hierChild2" presStyleCnt="0"/>
      <dgm:spPr/>
    </dgm:pt>
    <dgm:pt modelId="{46723B0E-8C0D-4D9F-AD0C-20B020E274D9}" type="pres">
      <dgm:prSet presAssocID="{CCDB5106-8B11-4A04-A66B-DDAA5C0553DD}" presName="Name10" presStyleLbl="parChTrans1D2" presStyleIdx="0" presStyleCnt="2"/>
      <dgm:spPr/>
    </dgm:pt>
    <dgm:pt modelId="{A4733269-7471-48B3-B0FD-2C9ED5F2E9F0}" type="pres">
      <dgm:prSet presAssocID="{C9A3158C-F9FB-4CC7-8CE4-E01FE9952894}" presName="hierRoot2" presStyleCnt="0"/>
      <dgm:spPr/>
    </dgm:pt>
    <dgm:pt modelId="{2C7C0763-199A-42B1-8922-5D073193C70C}" type="pres">
      <dgm:prSet presAssocID="{C9A3158C-F9FB-4CC7-8CE4-E01FE9952894}" presName="composite2" presStyleCnt="0"/>
      <dgm:spPr/>
    </dgm:pt>
    <dgm:pt modelId="{ECAC30DC-0990-4CB4-B4DF-C86B9DEBEB7B}" type="pres">
      <dgm:prSet presAssocID="{C9A3158C-F9FB-4CC7-8CE4-E01FE9952894}" presName="background2" presStyleLbl="node2" presStyleIdx="0" presStyleCnt="2"/>
      <dgm:spPr>
        <a:solidFill>
          <a:schemeClr val="accent4">
            <a:lumMod val="40000"/>
            <a:lumOff val="60000"/>
          </a:schemeClr>
        </a:solidFill>
      </dgm:spPr>
    </dgm:pt>
    <dgm:pt modelId="{DE2570E4-BB5F-45A1-BBED-389CF18C7B98}" type="pres">
      <dgm:prSet presAssocID="{C9A3158C-F9FB-4CC7-8CE4-E01FE9952894}" presName="text2" presStyleLbl="fgAcc2" presStyleIdx="0" presStyleCnt="2" custScaleX="300415">
        <dgm:presLayoutVars>
          <dgm:chPref val="3"/>
        </dgm:presLayoutVars>
      </dgm:prSet>
      <dgm:spPr/>
    </dgm:pt>
    <dgm:pt modelId="{ED7704F6-B830-477E-BEF2-19CA347F511D}" type="pres">
      <dgm:prSet presAssocID="{C9A3158C-F9FB-4CC7-8CE4-E01FE9952894}" presName="hierChild3" presStyleCnt="0"/>
      <dgm:spPr/>
    </dgm:pt>
    <dgm:pt modelId="{62698C82-D083-4EAD-902A-2F7AE20F24C7}" type="pres">
      <dgm:prSet presAssocID="{D7639BF6-718A-42C7-94A5-21200FC83E0F}" presName="Name10" presStyleLbl="parChTrans1D2" presStyleIdx="1" presStyleCnt="2"/>
      <dgm:spPr/>
    </dgm:pt>
    <dgm:pt modelId="{FE255C05-E8A1-4A84-BA95-98F8E1731521}" type="pres">
      <dgm:prSet presAssocID="{A3CA16E4-E949-49F7-BC03-0436E8C745C6}" presName="hierRoot2" presStyleCnt="0"/>
      <dgm:spPr/>
    </dgm:pt>
    <dgm:pt modelId="{34B28073-A443-4824-AB3D-8FDA2A9EE715}" type="pres">
      <dgm:prSet presAssocID="{A3CA16E4-E949-49F7-BC03-0436E8C745C6}" presName="composite2" presStyleCnt="0"/>
      <dgm:spPr/>
    </dgm:pt>
    <dgm:pt modelId="{7F44EA74-EC66-4404-92DE-9C964400992B}" type="pres">
      <dgm:prSet presAssocID="{A3CA16E4-E949-49F7-BC03-0436E8C745C6}" presName="background2" presStyleLbl="node2" presStyleIdx="1" presStyleCnt="2"/>
      <dgm:spPr>
        <a:solidFill>
          <a:schemeClr val="accent4">
            <a:lumMod val="40000"/>
            <a:lumOff val="60000"/>
          </a:schemeClr>
        </a:solidFill>
      </dgm:spPr>
    </dgm:pt>
    <dgm:pt modelId="{41558E2D-9CA8-46F1-89EB-6F997B39CF88}" type="pres">
      <dgm:prSet presAssocID="{A3CA16E4-E949-49F7-BC03-0436E8C745C6}" presName="text2" presStyleLbl="fgAcc2" presStyleIdx="1" presStyleCnt="2" custScaleX="324633">
        <dgm:presLayoutVars>
          <dgm:chPref val="3"/>
        </dgm:presLayoutVars>
      </dgm:prSet>
      <dgm:spPr/>
    </dgm:pt>
    <dgm:pt modelId="{0508E2F2-A5FC-4B2D-9FDE-266607116046}" type="pres">
      <dgm:prSet presAssocID="{A3CA16E4-E949-49F7-BC03-0436E8C745C6}" presName="hierChild3" presStyleCnt="0"/>
      <dgm:spPr/>
    </dgm:pt>
    <dgm:pt modelId="{33310B18-15B9-4F43-8B1A-BBBFF3C4CEFD}" type="pres">
      <dgm:prSet presAssocID="{9AEAA63D-6B85-4D5F-BBEE-0F1855A63BD9}" presName="Name17" presStyleLbl="parChTrans1D3" presStyleIdx="0" presStyleCnt="2"/>
      <dgm:spPr/>
    </dgm:pt>
    <dgm:pt modelId="{D6558B63-31DF-47A4-9B27-39D681ABCEFA}" type="pres">
      <dgm:prSet presAssocID="{E6B01D83-83B4-469F-8D92-38509EA3510C}" presName="hierRoot3" presStyleCnt="0"/>
      <dgm:spPr/>
    </dgm:pt>
    <dgm:pt modelId="{F53833DA-1F6B-4D7D-9132-17B9C2C15174}" type="pres">
      <dgm:prSet presAssocID="{E6B01D83-83B4-469F-8D92-38509EA3510C}" presName="composite3" presStyleCnt="0"/>
      <dgm:spPr/>
    </dgm:pt>
    <dgm:pt modelId="{ADDFF076-B569-4405-A353-A4737DC5D464}" type="pres">
      <dgm:prSet presAssocID="{E6B01D83-83B4-469F-8D92-38509EA3510C}" presName="background3" presStyleLbl="node3" presStyleIdx="0" presStyleCnt="2"/>
      <dgm:spPr>
        <a:solidFill>
          <a:srgbClr val="002060"/>
        </a:solidFill>
      </dgm:spPr>
    </dgm:pt>
    <dgm:pt modelId="{8C4CF127-CB7E-493D-AD52-D7CF7DA3EDB4}" type="pres">
      <dgm:prSet presAssocID="{E6B01D83-83B4-469F-8D92-38509EA3510C}" presName="text3" presStyleLbl="fgAcc3" presStyleIdx="0" presStyleCnt="2" custScaleX="202452" custLinFactNeighborX="-77783" custLinFactNeighborY="-4966">
        <dgm:presLayoutVars>
          <dgm:chPref val="3"/>
        </dgm:presLayoutVars>
      </dgm:prSet>
      <dgm:spPr/>
      <dgm:t>
        <a:bodyPr/>
        <a:lstStyle/>
        <a:p>
          <a:endParaRPr lang="es-GT"/>
        </a:p>
      </dgm:t>
    </dgm:pt>
    <dgm:pt modelId="{FC9AD9FC-870E-4FB5-8ABE-2788E0F0326A}" type="pres">
      <dgm:prSet presAssocID="{E6B01D83-83B4-469F-8D92-38509EA3510C}" presName="hierChild4" presStyleCnt="0"/>
      <dgm:spPr/>
    </dgm:pt>
    <dgm:pt modelId="{3D0B1AE5-EF6C-4475-BC66-9FE9251A544B}" type="pres">
      <dgm:prSet presAssocID="{8146B7EE-CFF8-4C0A-8723-C5AC267B77D0}" presName="Name23" presStyleLbl="parChTrans1D4" presStyleIdx="0" presStyleCnt="6"/>
      <dgm:spPr/>
    </dgm:pt>
    <dgm:pt modelId="{982FC179-4593-4A50-AE30-F16725ABFBFF}" type="pres">
      <dgm:prSet presAssocID="{D2D1580B-1919-42F6-8940-6BD8A179BD4A}" presName="hierRoot4" presStyleCnt="0"/>
      <dgm:spPr/>
    </dgm:pt>
    <dgm:pt modelId="{464998E0-B18B-4A51-A24E-4AE1420ECCD2}" type="pres">
      <dgm:prSet presAssocID="{D2D1580B-1919-42F6-8940-6BD8A179BD4A}" presName="composite4" presStyleCnt="0"/>
      <dgm:spPr/>
    </dgm:pt>
    <dgm:pt modelId="{DA482830-6E02-4562-94D2-C1D44418ADCC}" type="pres">
      <dgm:prSet presAssocID="{D2D1580B-1919-42F6-8940-6BD8A179BD4A}" presName="background4" presStyleLbl="node4" presStyleIdx="0" presStyleCnt="6"/>
      <dgm:spPr>
        <a:solidFill>
          <a:schemeClr val="accent2">
            <a:lumMod val="60000"/>
            <a:lumOff val="40000"/>
          </a:schemeClr>
        </a:solidFill>
        <a:ln>
          <a:solidFill>
            <a:srgbClr val="C00000"/>
          </a:solidFill>
        </a:ln>
      </dgm:spPr>
    </dgm:pt>
    <dgm:pt modelId="{CF871175-FAC9-4235-B9E6-097E1B4BE552}" type="pres">
      <dgm:prSet presAssocID="{D2D1580B-1919-42F6-8940-6BD8A179BD4A}" presName="text4" presStyleLbl="fgAcc4" presStyleIdx="0" presStyleCnt="6" custScaleX="131946">
        <dgm:presLayoutVars>
          <dgm:chPref val="3"/>
        </dgm:presLayoutVars>
      </dgm:prSet>
      <dgm:spPr/>
    </dgm:pt>
    <dgm:pt modelId="{DFC7B687-FCBC-43A1-8A67-F2CBF4A41B75}" type="pres">
      <dgm:prSet presAssocID="{D2D1580B-1919-42F6-8940-6BD8A179BD4A}" presName="hierChild5" presStyleCnt="0"/>
      <dgm:spPr/>
    </dgm:pt>
    <dgm:pt modelId="{08E31B95-DCBC-4D77-9E5E-3AB3DCEF8527}" type="pres">
      <dgm:prSet presAssocID="{C06D3D7D-5867-4DCC-8E24-109D011DC18E}" presName="Name23" presStyleLbl="parChTrans1D4" presStyleIdx="1" presStyleCnt="6"/>
      <dgm:spPr/>
    </dgm:pt>
    <dgm:pt modelId="{D162D0CE-32BE-42A0-908C-CAF96C281994}" type="pres">
      <dgm:prSet presAssocID="{416DF1EE-4E63-41C7-BEE2-B752F0F9AB0C}" presName="hierRoot4" presStyleCnt="0"/>
      <dgm:spPr/>
    </dgm:pt>
    <dgm:pt modelId="{D25C572C-681A-4050-97E9-E80DCA5D8D6F}" type="pres">
      <dgm:prSet presAssocID="{416DF1EE-4E63-41C7-BEE2-B752F0F9AB0C}" presName="composite4" presStyleCnt="0"/>
      <dgm:spPr/>
    </dgm:pt>
    <dgm:pt modelId="{DEB2ED00-4A9E-4151-976F-301B3BC11CFC}" type="pres">
      <dgm:prSet presAssocID="{416DF1EE-4E63-41C7-BEE2-B752F0F9AB0C}" presName="background4" presStyleLbl="node4" presStyleIdx="1" presStyleCnt="6"/>
      <dgm:spPr>
        <a:solidFill>
          <a:srgbClr val="C00000"/>
        </a:solidFill>
      </dgm:spPr>
    </dgm:pt>
    <dgm:pt modelId="{A2AEA86D-4488-4AA2-8B92-A6829882DD60}" type="pres">
      <dgm:prSet presAssocID="{416DF1EE-4E63-41C7-BEE2-B752F0F9AB0C}" presName="text4" presStyleLbl="fgAcc4" presStyleIdx="1" presStyleCnt="6">
        <dgm:presLayoutVars>
          <dgm:chPref val="3"/>
        </dgm:presLayoutVars>
      </dgm:prSet>
      <dgm:spPr/>
    </dgm:pt>
    <dgm:pt modelId="{735B4FDC-3982-4571-A873-A31606181E45}" type="pres">
      <dgm:prSet presAssocID="{416DF1EE-4E63-41C7-BEE2-B752F0F9AB0C}" presName="hierChild5" presStyleCnt="0"/>
      <dgm:spPr/>
    </dgm:pt>
    <dgm:pt modelId="{8D484BA8-F1D1-42AB-AF6F-B60F447A52A7}" type="pres">
      <dgm:prSet presAssocID="{11D556C3-CFA4-4865-888E-F449B2733A80}" presName="Name23" presStyleLbl="parChTrans1D4" presStyleIdx="2" presStyleCnt="6"/>
      <dgm:spPr/>
    </dgm:pt>
    <dgm:pt modelId="{7E230958-F5DD-4B37-985B-F15A331741FE}" type="pres">
      <dgm:prSet presAssocID="{03B24F4C-E50A-415E-8CF1-CA7ACBD094F0}" presName="hierRoot4" presStyleCnt="0"/>
      <dgm:spPr/>
    </dgm:pt>
    <dgm:pt modelId="{AB7EEF47-3D70-4167-ADB3-B286EC3EEAE5}" type="pres">
      <dgm:prSet presAssocID="{03B24F4C-E50A-415E-8CF1-CA7ACBD094F0}" presName="composite4" presStyleCnt="0"/>
      <dgm:spPr/>
    </dgm:pt>
    <dgm:pt modelId="{8F3309EC-3780-4AF0-AA84-058EB5A22CD4}" type="pres">
      <dgm:prSet presAssocID="{03B24F4C-E50A-415E-8CF1-CA7ACBD094F0}" presName="background4" presStyleLbl="node4" presStyleIdx="2" presStyleCnt="6"/>
      <dgm:spPr>
        <a:solidFill>
          <a:srgbClr val="C00000"/>
        </a:solidFill>
      </dgm:spPr>
    </dgm:pt>
    <dgm:pt modelId="{33425EB9-892B-4111-BE01-61D5640732DF}" type="pres">
      <dgm:prSet presAssocID="{03B24F4C-E50A-415E-8CF1-CA7ACBD094F0}" presName="text4" presStyleLbl="fgAcc4" presStyleIdx="2" presStyleCnt="6">
        <dgm:presLayoutVars>
          <dgm:chPref val="3"/>
        </dgm:presLayoutVars>
      </dgm:prSet>
      <dgm:spPr/>
    </dgm:pt>
    <dgm:pt modelId="{D9D6F591-9A49-4E1D-84DA-267C67EF42A4}" type="pres">
      <dgm:prSet presAssocID="{03B24F4C-E50A-415E-8CF1-CA7ACBD094F0}" presName="hierChild5" presStyleCnt="0"/>
      <dgm:spPr/>
    </dgm:pt>
    <dgm:pt modelId="{B974FCF7-B6FD-48CC-99A4-55479D23290C}" type="pres">
      <dgm:prSet presAssocID="{07320461-2826-4BB0-99D7-9B541D7A8138}" presName="Name23" presStyleLbl="parChTrans1D4" presStyleIdx="3" presStyleCnt="6"/>
      <dgm:spPr/>
    </dgm:pt>
    <dgm:pt modelId="{6C0E648A-FEDF-4876-8A2B-D176543E0DE8}" type="pres">
      <dgm:prSet presAssocID="{ECA19A26-F04F-485E-B841-AD4045926C67}" presName="hierRoot4" presStyleCnt="0"/>
      <dgm:spPr/>
    </dgm:pt>
    <dgm:pt modelId="{0610BE98-2F83-4148-9995-40DA8E215EE7}" type="pres">
      <dgm:prSet presAssocID="{ECA19A26-F04F-485E-B841-AD4045926C67}" presName="composite4" presStyleCnt="0"/>
      <dgm:spPr/>
    </dgm:pt>
    <dgm:pt modelId="{E5C35E8B-F400-4B35-B543-DBC8554C2A30}" type="pres">
      <dgm:prSet presAssocID="{ECA19A26-F04F-485E-B841-AD4045926C67}" presName="background4" presStyleLbl="node4" presStyleIdx="3" presStyleCnt="6"/>
      <dgm:spPr>
        <a:solidFill>
          <a:srgbClr val="C00000"/>
        </a:solidFill>
      </dgm:spPr>
    </dgm:pt>
    <dgm:pt modelId="{992E0B14-79A8-4350-B3AA-BF37EFFE99E6}" type="pres">
      <dgm:prSet presAssocID="{ECA19A26-F04F-485E-B841-AD4045926C67}" presName="text4" presStyleLbl="fgAcc4" presStyleIdx="3" presStyleCnt="6">
        <dgm:presLayoutVars>
          <dgm:chPref val="3"/>
        </dgm:presLayoutVars>
      </dgm:prSet>
      <dgm:spPr/>
      <dgm:t>
        <a:bodyPr/>
        <a:lstStyle/>
        <a:p>
          <a:endParaRPr lang="es-GT"/>
        </a:p>
      </dgm:t>
    </dgm:pt>
    <dgm:pt modelId="{48E6778E-A709-4200-BDDC-90790A90301E}" type="pres">
      <dgm:prSet presAssocID="{ECA19A26-F04F-485E-B841-AD4045926C67}" presName="hierChild5" presStyleCnt="0"/>
      <dgm:spPr/>
    </dgm:pt>
    <dgm:pt modelId="{8E43B7EE-AF45-49C7-B621-87A02750903B}" type="pres">
      <dgm:prSet presAssocID="{8E6C6D91-1A41-4617-B126-AA752C08604E}" presName="Name23" presStyleLbl="parChTrans1D4" presStyleIdx="4" presStyleCnt="6"/>
      <dgm:spPr/>
    </dgm:pt>
    <dgm:pt modelId="{B461953C-97CF-4D31-B573-EF5D50D7735A}" type="pres">
      <dgm:prSet presAssocID="{923C3E08-D504-4B4D-A80F-A636AAA7B5BF}" presName="hierRoot4" presStyleCnt="0"/>
      <dgm:spPr/>
    </dgm:pt>
    <dgm:pt modelId="{E71122E6-9F2C-47FF-A372-D13D396C343A}" type="pres">
      <dgm:prSet presAssocID="{923C3E08-D504-4B4D-A80F-A636AAA7B5BF}" presName="composite4" presStyleCnt="0"/>
      <dgm:spPr/>
    </dgm:pt>
    <dgm:pt modelId="{8D0EFE75-06F9-483D-9D57-0BA086595590}" type="pres">
      <dgm:prSet presAssocID="{923C3E08-D504-4B4D-A80F-A636AAA7B5BF}" presName="background4" presStyleLbl="node4" presStyleIdx="4" presStyleCnt="6"/>
      <dgm:spPr>
        <a:solidFill>
          <a:srgbClr val="C00000"/>
        </a:solidFill>
      </dgm:spPr>
    </dgm:pt>
    <dgm:pt modelId="{FAFB2497-5DFE-4F50-9039-5C1ED5ED4CA7}" type="pres">
      <dgm:prSet presAssocID="{923C3E08-D504-4B4D-A80F-A636AAA7B5BF}" presName="text4" presStyleLbl="fgAcc4" presStyleIdx="4" presStyleCnt="6">
        <dgm:presLayoutVars>
          <dgm:chPref val="3"/>
        </dgm:presLayoutVars>
      </dgm:prSet>
      <dgm:spPr/>
      <dgm:t>
        <a:bodyPr/>
        <a:lstStyle/>
        <a:p>
          <a:endParaRPr lang="es-GT"/>
        </a:p>
      </dgm:t>
    </dgm:pt>
    <dgm:pt modelId="{8F2CF554-18B4-4973-AD9A-E1319274B385}" type="pres">
      <dgm:prSet presAssocID="{923C3E08-D504-4B4D-A80F-A636AAA7B5BF}" presName="hierChild5" presStyleCnt="0"/>
      <dgm:spPr/>
    </dgm:pt>
    <dgm:pt modelId="{E11E2E5F-4ECE-4FF1-9061-FE30E5150955}" type="pres">
      <dgm:prSet presAssocID="{87AFA790-A5DC-4128-B35C-82A99619AFA8}" presName="Name23" presStyleLbl="parChTrans1D4" presStyleIdx="5" presStyleCnt="6"/>
      <dgm:spPr/>
    </dgm:pt>
    <dgm:pt modelId="{3C0F04DB-28A9-483C-8BEC-26AD8DABCC13}" type="pres">
      <dgm:prSet presAssocID="{F6A4FDA1-6FD0-4B97-8FE6-D5E9C5628A8B}" presName="hierRoot4" presStyleCnt="0"/>
      <dgm:spPr/>
    </dgm:pt>
    <dgm:pt modelId="{1264E666-09FF-491B-B4CF-39A5DFB8ED70}" type="pres">
      <dgm:prSet presAssocID="{F6A4FDA1-6FD0-4B97-8FE6-D5E9C5628A8B}" presName="composite4" presStyleCnt="0"/>
      <dgm:spPr/>
    </dgm:pt>
    <dgm:pt modelId="{91D76B4C-1263-46BA-8BAC-52DADBEFB8AE}" type="pres">
      <dgm:prSet presAssocID="{F6A4FDA1-6FD0-4B97-8FE6-D5E9C5628A8B}" presName="background4" presStyleLbl="node4" presStyleIdx="5" presStyleCnt="6"/>
      <dgm:spPr>
        <a:solidFill>
          <a:srgbClr val="C00000"/>
        </a:solidFill>
      </dgm:spPr>
    </dgm:pt>
    <dgm:pt modelId="{D840DE28-78D1-44AC-AE71-C31AEAE4F0CC}" type="pres">
      <dgm:prSet presAssocID="{F6A4FDA1-6FD0-4B97-8FE6-D5E9C5628A8B}" presName="text4" presStyleLbl="fgAcc4" presStyleIdx="5" presStyleCnt="6">
        <dgm:presLayoutVars>
          <dgm:chPref val="3"/>
        </dgm:presLayoutVars>
      </dgm:prSet>
      <dgm:spPr/>
      <dgm:t>
        <a:bodyPr/>
        <a:lstStyle/>
        <a:p>
          <a:endParaRPr lang="es-GT"/>
        </a:p>
      </dgm:t>
    </dgm:pt>
    <dgm:pt modelId="{B64AEB1D-7CB0-4DCB-8C60-A65DCC835045}" type="pres">
      <dgm:prSet presAssocID="{F6A4FDA1-6FD0-4B97-8FE6-D5E9C5628A8B}" presName="hierChild5" presStyleCnt="0"/>
      <dgm:spPr/>
    </dgm:pt>
    <dgm:pt modelId="{E41B55F7-59DB-45DD-B2C7-5D54822325F1}" type="pres">
      <dgm:prSet presAssocID="{B0181243-6F2C-478C-9C2C-8163D3D50234}" presName="Name17" presStyleLbl="parChTrans1D3" presStyleIdx="1" presStyleCnt="2"/>
      <dgm:spPr/>
    </dgm:pt>
    <dgm:pt modelId="{CD23E0F5-62AB-444C-8CCA-46423C05915B}" type="pres">
      <dgm:prSet presAssocID="{2E883A85-9DF2-44CD-835D-512B906AEDD1}" presName="hierRoot3" presStyleCnt="0"/>
      <dgm:spPr/>
    </dgm:pt>
    <dgm:pt modelId="{F98DA0AF-1DC0-47F6-AE6A-8887434170EA}" type="pres">
      <dgm:prSet presAssocID="{2E883A85-9DF2-44CD-835D-512B906AEDD1}" presName="composite3" presStyleCnt="0"/>
      <dgm:spPr/>
    </dgm:pt>
    <dgm:pt modelId="{D5391467-AFBF-4ED0-BBE7-9E9FCFCEF92A}" type="pres">
      <dgm:prSet presAssocID="{2E883A85-9DF2-44CD-835D-512B906AEDD1}" presName="background3" presStyleLbl="node3" presStyleIdx="1" presStyleCnt="2"/>
      <dgm:spPr>
        <a:solidFill>
          <a:srgbClr val="002060"/>
        </a:solidFill>
      </dgm:spPr>
    </dgm:pt>
    <dgm:pt modelId="{A41A5F2D-9841-47C8-8CD7-CE7B1D7B03E9}" type="pres">
      <dgm:prSet presAssocID="{2E883A85-9DF2-44CD-835D-512B906AEDD1}" presName="text3" presStyleLbl="fgAcc3" presStyleIdx="1" presStyleCnt="2" custScaleX="213842" custLinFactNeighborX="1051" custLinFactNeighborY="-9932">
        <dgm:presLayoutVars>
          <dgm:chPref val="3"/>
        </dgm:presLayoutVars>
      </dgm:prSet>
      <dgm:spPr/>
    </dgm:pt>
    <dgm:pt modelId="{DB868799-4E58-4F22-BFE8-6281216AE07F}" type="pres">
      <dgm:prSet presAssocID="{2E883A85-9DF2-44CD-835D-512B906AEDD1}" presName="hierChild4" presStyleCnt="0"/>
      <dgm:spPr/>
    </dgm:pt>
  </dgm:ptLst>
  <dgm:cxnLst>
    <dgm:cxn modelId="{FEC8B812-FC96-40C7-8668-7BE6A2579201}" type="presOf" srcId="{F6A4FDA1-6FD0-4B97-8FE6-D5E9C5628A8B}" destId="{D840DE28-78D1-44AC-AE71-C31AEAE4F0CC}" srcOrd="0" destOrd="0" presId="urn:microsoft.com/office/officeart/2005/8/layout/hierarchy1"/>
    <dgm:cxn modelId="{BD43E69F-0929-4D1A-A6C4-CF5632E682B9}" type="presOf" srcId="{8E6C6D91-1A41-4617-B126-AA752C08604E}" destId="{8E43B7EE-AF45-49C7-B621-87A02750903B}" srcOrd="0" destOrd="0" presId="urn:microsoft.com/office/officeart/2005/8/layout/hierarchy1"/>
    <dgm:cxn modelId="{CDFE6E1A-AB38-4197-A088-3C10D18CCC7F}" type="presOf" srcId="{87AFA790-A5DC-4128-B35C-82A99619AFA8}" destId="{E11E2E5F-4ECE-4FF1-9061-FE30E5150955}" srcOrd="0" destOrd="0" presId="urn:microsoft.com/office/officeart/2005/8/layout/hierarchy1"/>
    <dgm:cxn modelId="{C7177B61-8FBC-420B-849E-E64107C3B63C}" srcId="{A3CA16E4-E949-49F7-BC03-0436E8C745C6}" destId="{E6B01D83-83B4-469F-8D92-38509EA3510C}" srcOrd="0" destOrd="0" parTransId="{9AEAA63D-6B85-4D5F-BBEE-0F1855A63BD9}" sibTransId="{5DDAED69-60D8-408D-9F68-B158A5955E54}"/>
    <dgm:cxn modelId="{5C5FD906-C5E8-4867-B583-CC2D3454D119}" srcId="{7B376CF2-261F-4838-BE77-0C6851358317}" destId="{21F60825-B588-425C-8C8F-B7FBB0324DB1}" srcOrd="0" destOrd="0" parTransId="{E23E44F1-B1DF-48A2-91D2-3C61A47D67E7}" sibTransId="{AE4FB84A-F7C3-40EC-8D8E-15C52E4C6A74}"/>
    <dgm:cxn modelId="{8E5F1E60-F2CD-4A95-8F08-B790E8DDA27A}" srcId="{E6B01D83-83B4-469F-8D92-38509EA3510C}" destId="{03B24F4C-E50A-415E-8CF1-CA7ACBD094F0}" srcOrd="2" destOrd="0" parTransId="{11D556C3-CFA4-4865-888E-F449B2733A80}" sibTransId="{4A30A85A-88FA-4BF9-A860-0E4616CC608F}"/>
    <dgm:cxn modelId="{2DCDF56B-D8DD-456A-8C32-809A5AA84EA2}" type="presOf" srcId="{21F60825-B588-425C-8C8F-B7FBB0324DB1}" destId="{5B78A036-A55F-49BF-995C-4E39A0F4A1FC}" srcOrd="0" destOrd="0" presId="urn:microsoft.com/office/officeart/2005/8/layout/hierarchy1"/>
    <dgm:cxn modelId="{B8F5DDC4-23CF-4AA6-947B-FEE30253F640}" srcId="{A3CA16E4-E949-49F7-BC03-0436E8C745C6}" destId="{2E883A85-9DF2-44CD-835D-512B906AEDD1}" srcOrd="1" destOrd="0" parTransId="{B0181243-6F2C-478C-9C2C-8163D3D50234}" sibTransId="{6DD1EC5C-7ABD-4DF9-87BA-19B22FED4582}"/>
    <dgm:cxn modelId="{422F766F-0E87-4263-9083-EB07ED8966BB}" type="presOf" srcId="{03B24F4C-E50A-415E-8CF1-CA7ACBD094F0}" destId="{33425EB9-892B-4111-BE01-61D5640732DF}" srcOrd="0" destOrd="0" presId="urn:microsoft.com/office/officeart/2005/8/layout/hierarchy1"/>
    <dgm:cxn modelId="{CFC23650-AC12-4414-857F-173612E59B3F}" srcId="{E6B01D83-83B4-469F-8D92-38509EA3510C}" destId="{D2D1580B-1919-42F6-8940-6BD8A179BD4A}" srcOrd="0" destOrd="0" parTransId="{8146B7EE-CFF8-4C0A-8723-C5AC267B77D0}" sibTransId="{216CF417-32CE-4493-972F-FC9B72C77DE5}"/>
    <dgm:cxn modelId="{1B1BB8CD-7A85-4276-B367-F7C809A15340}" type="presOf" srcId="{7B376CF2-261F-4838-BE77-0C6851358317}" destId="{BBF21D07-43E9-4456-AAFC-649EE164CE51}" srcOrd="0" destOrd="0" presId="urn:microsoft.com/office/officeart/2005/8/layout/hierarchy1"/>
    <dgm:cxn modelId="{D8053EBF-D1D3-4DB8-B400-D72613FC4915}" type="presOf" srcId="{C06D3D7D-5867-4DCC-8E24-109D011DC18E}" destId="{08E31B95-DCBC-4D77-9E5E-3AB3DCEF8527}" srcOrd="0" destOrd="0" presId="urn:microsoft.com/office/officeart/2005/8/layout/hierarchy1"/>
    <dgm:cxn modelId="{E37E3DC6-5795-440B-B3A9-A9529316842B}" type="presOf" srcId="{C9A3158C-F9FB-4CC7-8CE4-E01FE9952894}" destId="{DE2570E4-BB5F-45A1-BBED-389CF18C7B98}" srcOrd="0" destOrd="0" presId="urn:microsoft.com/office/officeart/2005/8/layout/hierarchy1"/>
    <dgm:cxn modelId="{8F4D6677-3EBF-4A1F-90EF-D6EFEDF255E1}" type="presOf" srcId="{D2D1580B-1919-42F6-8940-6BD8A179BD4A}" destId="{CF871175-FAC9-4235-B9E6-097E1B4BE552}" srcOrd="0" destOrd="0" presId="urn:microsoft.com/office/officeart/2005/8/layout/hierarchy1"/>
    <dgm:cxn modelId="{859B353C-CC0D-4C41-BB82-C9B20CCE877B}" srcId="{E6B01D83-83B4-469F-8D92-38509EA3510C}" destId="{923C3E08-D504-4B4D-A80F-A636AAA7B5BF}" srcOrd="4" destOrd="0" parTransId="{8E6C6D91-1A41-4617-B126-AA752C08604E}" sibTransId="{78FB766E-7E4C-4615-A0EB-A3DD2567A5F0}"/>
    <dgm:cxn modelId="{1D854B9A-7D99-4F83-BE2C-D05DB2F1B856}" srcId="{E6B01D83-83B4-469F-8D92-38509EA3510C}" destId="{ECA19A26-F04F-485E-B841-AD4045926C67}" srcOrd="3" destOrd="0" parTransId="{07320461-2826-4BB0-99D7-9B541D7A8138}" sibTransId="{BA2F3163-BCA2-4B36-B16F-C922F8C76E84}"/>
    <dgm:cxn modelId="{AD12FDF2-3C49-46EA-91CA-46737316E2AD}" type="presOf" srcId="{8146B7EE-CFF8-4C0A-8723-C5AC267B77D0}" destId="{3D0B1AE5-EF6C-4475-BC66-9FE9251A544B}" srcOrd="0" destOrd="0" presId="urn:microsoft.com/office/officeart/2005/8/layout/hierarchy1"/>
    <dgm:cxn modelId="{F5CE1DEE-0CF1-4BD8-AC6C-B1309459F2EE}" type="presOf" srcId="{D7639BF6-718A-42C7-94A5-21200FC83E0F}" destId="{62698C82-D083-4EAD-902A-2F7AE20F24C7}" srcOrd="0" destOrd="0" presId="urn:microsoft.com/office/officeart/2005/8/layout/hierarchy1"/>
    <dgm:cxn modelId="{41205342-C99E-4E6A-9F55-8C9AA8D36F76}" type="presOf" srcId="{923C3E08-D504-4B4D-A80F-A636AAA7B5BF}" destId="{FAFB2497-5DFE-4F50-9039-5C1ED5ED4CA7}" srcOrd="0" destOrd="0" presId="urn:microsoft.com/office/officeart/2005/8/layout/hierarchy1"/>
    <dgm:cxn modelId="{1790B8C3-22FF-4502-81C1-348C43C6C176}" type="presOf" srcId="{2E883A85-9DF2-44CD-835D-512B906AEDD1}" destId="{A41A5F2D-9841-47C8-8CD7-CE7B1D7B03E9}" srcOrd="0" destOrd="0" presId="urn:microsoft.com/office/officeart/2005/8/layout/hierarchy1"/>
    <dgm:cxn modelId="{C6132A90-5677-488E-8DE5-81113A8E59F7}" type="presOf" srcId="{ECA19A26-F04F-485E-B841-AD4045926C67}" destId="{992E0B14-79A8-4350-B3AA-BF37EFFE99E6}" srcOrd="0" destOrd="0" presId="urn:microsoft.com/office/officeart/2005/8/layout/hierarchy1"/>
    <dgm:cxn modelId="{92B5C86A-564D-4394-ACF1-EEBC5D9F6387}" type="presOf" srcId="{11D556C3-CFA4-4865-888E-F449B2733A80}" destId="{8D484BA8-F1D1-42AB-AF6F-B60F447A52A7}" srcOrd="0" destOrd="0" presId="urn:microsoft.com/office/officeart/2005/8/layout/hierarchy1"/>
    <dgm:cxn modelId="{A5C4F4B1-B342-4B04-9CA9-E87740B99659}" srcId="{E6B01D83-83B4-469F-8D92-38509EA3510C}" destId="{416DF1EE-4E63-41C7-BEE2-B752F0F9AB0C}" srcOrd="1" destOrd="0" parTransId="{C06D3D7D-5867-4DCC-8E24-109D011DC18E}" sibTransId="{EDF43E95-7BD9-4AF7-969D-EA05EC67BCF1}"/>
    <dgm:cxn modelId="{230F804A-4530-482A-B4D8-000E71EA07E2}" type="presOf" srcId="{E6B01D83-83B4-469F-8D92-38509EA3510C}" destId="{8C4CF127-CB7E-493D-AD52-D7CF7DA3EDB4}" srcOrd="0" destOrd="0" presId="urn:microsoft.com/office/officeart/2005/8/layout/hierarchy1"/>
    <dgm:cxn modelId="{B1D14A88-1B05-4650-A8C6-8C5D2AE388C8}" srcId="{E6B01D83-83B4-469F-8D92-38509EA3510C}" destId="{F6A4FDA1-6FD0-4B97-8FE6-D5E9C5628A8B}" srcOrd="5" destOrd="0" parTransId="{87AFA790-A5DC-4128-B35C-82A99619AFA8}" sibTransId="{A4D35BC4-DD75-4208-B5CB-13E850C027CA}"/>
    <dgm:cxn modelId="{7C1B8B09-E34A-4C78-90F1-0B8EA51AA66B}" type="presOf" srcId="{07320461-2826-4BB0-99D7-9B541D7A8138}" destId="{B974FCF7-B6FD-48CC-99A4-55479D23290C}" srcOrd="0" destOrd="0" presId="urn:microsoft.com/office/officeart/2005/8/layout/hierarchy1"/>
    <dgm:cxn modelId="{E057E38C-C590-43B1-B429-A3437FBF703E}" type="presOf" srcId="{A3CA16E4-E949-49F7-BC03-0436E8C745C6}" destId="{41558E2D-9CA8-46F1-89EB-6F997B39CF88}" srcOrd="0" destOrd="0" presId="urn:microsoft.com/office/officeart/2005/8/layout/hierarchy1"/>
    <dgm:cxn modelId="{E6FFF514-D469-4A63-9BE5-0F58BAE4096A}" type="presOf" srcId="{416DF1EE-4E63-41C7-BEE2-B752F0F9AB0C}" destId="{A2AEA86D-4488-4AA2-8B92-A6829882DD60}" srcOrd="0" destOrd="0" presId="urn:microsoft.com/office/officeart/2005/8/layout/hierarchy1"/>
    <dgm:cxn modelId="{F9EAFD9E-52FE-429E-B5CD-DB29B7CF05B2}" srcId="{21F60825-B588-425C-8C8F-B7FBB0324DB1}" destId="{A3CA16E4-E949-49F7-BC03-0436E8C745C6}" srcOrd="1" destOrd="0" parTransId="{D7639BF6-718A-42C7-94A5-21200FC83E0F}" sibTransId="{86687F04-C163-47A2-B46E-7387ED5502F6}"/>
    <dgm:cxn modelId="{E6B9BEC5-87F8-4E3B-A4B6-313DC37FE3CD}" type="presOf" srcId="{CCDB5106-8B11-4A04-A66B-DDAA5C0553DD}" destId="{46723B0E-8C0D-4D9F-AD0C-20B020E274D9}" srcOrd="0" destOrd="0" presId="urn:microsoft.com/office/officeart/2005/8/layout/hierarchy1"/>
    <dgm:cxn modelId="{546FE758-A878-4338-9456-1A9F89C3BF72}" srcId="{21F60825-B588-425C-8C8F-B7FBB0324DB1}" destId="{C9A3158C-F9FB-4CC7-8CE4-E01FE9952894}" srcOrd="0" destOrd="0" parTransId="{CCDB5106-8B11-4A04-A66B-DDAA5C0553DD}" sibTransId="{0E6D5C3E-427D-4F4B-ADA1-473D10AAF892}"/>
    <dgm:cxn modelId="{7E7238C0-FB40-453A-BA80-113DF5D9D398}" type="presOf" srcId="{9AEAA63D-6B85-4D5F-BBEE-0F1855A63BD9}" destId="{33310B18-15B9-4F43-8B1A-BBBFF3C4CEFD}" srcOrd="0" destOrd="0" presId="urn:microsoft.com/office/officeart/2005/8/layout/hierarchy1"/>
    <dgm:cxn modelId="{2E3CA93E-82E5-4AA2-8739-774B87ED6ADF}" type="presOf" srcId="{B0181243-6F2C-478C-9C2C-8163D3D50234}" destId="{E41B55F7-59DB-45DD-B2C7-5D54822325F1}" srcOrd="0" destOrd="0" presId="urn:microsoft.com/office/officeart/2005/8/layout/hierarchy1"/>
    <dgm:cxn modelId="{14670169-72B6-47DF-9592-1ECACA61E702}" type="presParOf" srcId="{BBF21D07-43E9-4456-AAFC-649EE164CE51}" destId="{6CEEE5BE-0314-4CFF-A1E6-BA1AA3177AE2}" srcOrd="0" destOrd="0" presId="urn:microsoft.com/office/officeart/2005/8/layout/hierarchy1"/>
    <dgm:cxn modelId="{700BA200-F6BA-44DE-B5A8-0B40E0A40D84}" type="presParOf" srcId="{6CEEE5BE-0314-4CFF-A1E6-BA1AA3177AE2}" destId="{4C5073D0-DD16-4DF7-8DB8-67C1F5AFEEBF}" srcOrd="0" destOrd="0" presId="urn:microsoft.com/office/officeart/2005/8/layout/hierarchy1"/>
    <dgm:cxn modelId="{18185800-981F-4C09-9C09-6374FEF0AB46}" type="presParOf" srcId="{4C5073D0-DD16-4DF7-8DB8-67C1F5AFEEBF}" destId="{A987DB27-D5D4-4028-919C-29BDB2F984DB}" srcOrd="0" destOrd="0" presId="urn:microsoft.com/office/officeart/2005/8/layout/hierarchy1"/>
    <dgm:cxn modelId="{DD344DF1-14DB-4601-A8A1-F5B30A85488F}" type="presParOf" srcId="{4C5073D0-DD16-4DF7-8DB8-67C1F5AFEEBF}" destId="{5B78A036-A55F-49BF-995C-4E39A0F4A1FC}" srcOrd="1" destOrd="0" presId="urn:microsoft.com/office/officeart/2005/8/layout/hierarchy1"/>
    <dgm:cxn modelId="{D9762AFE-B43F-4BD1-A06C-9EE35A4F08A6}" type="presParOf" srcId="{6CEEE5BE-0314-4CFF-A1E6-BA1AA3177AE2}" destId="{EA730B75-4306-4891-8AA0-ADB6B940D858}" srcOrd="1" destOrd="0" presId="urn:microsoft.com/office/officeart/2005/8/layout/hierarchy1"/>
    <dgm:cxn modelId="{680DA713-2C8A-4990-BC18-86201DB6F3E3}" type="presParOf" srcId="{EA730B75-4306-4891-8AA0-ADB6B940D858}" destId="{46723B0E-8C0D-4D9F-AD0C-20B020E274D9}" srcOrd="0" destOrd="0" presId="urn:microsoft.com/office/officeart/2005/8/layout/hierarchy1"/>
    <dgm:cxn modelId="{ADFA570C-1297-4DA3-A702-D1DE75468AD0}" type="presParOf" srcId="{EA730B75-4306-4891-8AA0-ADB6B940D858}" destId="{A4733269-7471-48B3-B0FD-2C9ED5F2E9F0}" srcOrd="1" destOrd="0" presId="urn:microsoft.com/office/officeart/2005/8/layout/hierarchy1"/>
    <dgm:cxn modelId="{A4C7A0AB-EC27-4E94-A1A5-5C89A98A6E37}" type="presParOf" srcId="{A4733269-7471-48B3-B0FD-2C9ED5F2E9F0}" destId="{2C7C0763-199A-42B1-8922-5D073193C70C}" srcOrd="0" destOrd="0" presId="urn:microsoft.com/office/officeart/2005/8/layout/hierarchy1"/>
    <dgm:cxn modelId="{6211D688-55F4-4776-ACAC-6EB3DED44BE1}" type="presParOf" srcId="{2C7C0763-199A-42B1-8922-5D073193C70C}" destId="{ECAC30DC-0990-4CB4-B4DF-C86B9DEBEB7B}" srcOrd="0" destOrd="0" presId="urn:microsoft.com/office/officeart/2005/8/layout/hierarchy1"/>
    <dgm:cxn modelId="{20919DB3-D4E1-45BE-B56D-94EC31189082}" type="presParOf" srcId="{2C7C0763-199A-42B1-8922-5D073193C70C}" destId="{DE2570E4-BB5F-45A1-BBED-389CF18C7B98}" srcOrd="1" destOrd="0" presId="urn:microsoft.com/office/officeart/2005/8/layout/hierarchy1"/>
    <dgm:cxn modelId="{4645F61F-32B8-416D-AE44-7D7101B57119}" type="presParOf" srcId="{A4733269-7471-48B3-B0FD-2C9ED5F2E9F0}" destId="{ED7704F6-B830-477E-BEF2-19CA347F511D}" srcOrd="1" destOrd="0" presId="urn:microsoft.com/office/officeart/2005/8/layout/hierarchy1"/>
    <dgm:cxn modelId="{764F2F25-5D65-47EE-BAC5-45227B34BDC9}" type="presParOf" srcId="{EA730B75-4306-4891-8AA0-ADB6B940D858}" destId="{62698C82-D083-4EAD-902A-2F7AE20F24C7}" srcOrd="2" destOrd="0" presId="urn:microsoft.com/office/officeart/2005/8/layout/hierarchy1"/>
    <dgm:cxn modelId="{39BE5D2E-D402-46F6-8FC6-1C39CF6F9033}" type="presParOf" srcId="{EA730B75-4306-4891-8AA0-ADB6B940D858}" destId="{FE255C05-E8A1-4A84-BA95-98F8E1731521}" srcOrd="3" destOrd="0" presId="urn:microsoft.com/office/officeart/2005/8/layout/hierarchy1"/>
    <dgm:cxn modelId="{90A2BFF6-7918-43D3-9188-D27E70590699}" type="presParOf" srcId="{FE255C05-E8A1-4A84-BA95-98F8E1731521}" destId="{34B28073-A443-4824-AB3D-8FDA2A9EE715}" srcOrd="0" destOrd="0" presId="urn:microsoft.com/office/officeart/2005/8/layout/hierarchy1"/>
    <dgm:cxn modelId="{8E87A190-7F7A-46A9-83E5-A34800ECE6FB}" type="presParOf" srcId="{34B28073-A443-4824-AB3D-8FDA2A9EE715}" destId="{7F44EA74-EC66-4404-92DE-9C964400992B}" srcOrd="0" destOrd="0" presId="urn:microsoft.com/office/officeart/2005/8/layout/hierarchy1"/>
    <dgm:cxn modelId="{089871A0-649B-4256-AC09-4A9B71990334}" type="presParOf" srcId="{34B28073-A443-4824-AB3D-8FDA2A9EE715}" destId="{41558E2D-9CA8-46F1-89EB-6F997B39CF88}" srcOrd="1" destOrd="0" presId="urn:microsoft.com/office/officeart/2005/8/layout/hierarchy1"/>
    <dgm:cxn modelId="{5277B236-59C7-4F9B-B323-64C2B2774C53}" type="presParOf" srcId="{FE255C05-E8A1-4A84-BA95-98F8E1731521}" destId="{0508E2F2-A5FC-4B2D-9FDE-266607116046}" srcOrd="1" destOrd="0" presId="urn:microsoft.com/office/officeart/2005/8/layout/hierarchy1"/>
    <dgm:cxn modelId="{98704C77-8C9F-45AF-8606-76694AD11BFD}" type="presParOf" srcId="{0508E2F2-A5FC-4B2D-9FDE-266607116046}" destId="{33310B18-15B9-4F43-8B1A-BBBFF3C4CEFD}" srcOrd="0" destOrd="0" presId="urn:microsoft.com/office/officeart/2005/8/layout/hierarchy1"/>
    <dgm:cxn modelId="{B6454FDA-F66A-4FAC-83B0-BFDA5AFB7DB6}" type="presParOf" srcId="{0508E2F2-A5FC-4B2D-9FDE-266607116046}" destId="{D6558B63-31DF-47A4-9B27-39D681ABCEFA}" srcOrd="1" destOrd="0" presId="urn:microsoft.com/office/officeart/2005/8/layout/hierarchy1"/>
    <dgm:cxn modelId="{FCCFE3FD-02F0-49AA-B285-BF10B0DBAAC1}" type="presParOf" srcId="{D6558B63-31DF-47A4-9B27-39D681ABCEFA}" destId="{F53833DA-1F6B-4D7D-9132-17B9C2C15174}" srcOrd="0" destOrd="0" presId="urn:microsoft.com/office/officeart/2005/8/layout/hierarchy1"/>
    <dgm:cxn modelId="{3377A813-E681-4462-8527-098B5B54127C}" type="presParOf" srcId="{F53833DA-1F6B-4D7D-9132-17B9C2C15174}" destId="{ADDFF076-B569-4405-A353-A4737DC5D464}" srcOrd="0" destOrd="0" presId="urn:microsoft.com/office/officeart/2005/8/layout/hierarchy1"/>
    <dgm:cxn modelId="{9E190346-E734-4A8B-BCD4-CF9A94C712B8}" type="presParOf" srcId="{F53833DA-1F6B-4D7D-9132-17B9C2C15174}" destId="{8C4CF127-CB7E-493D-AD52-D7CF7DA3EDB4}" srcOrd="1" destOrd="0" presId="urn:microsoft.com/office/officeart/2005/8/layout/hierarchy1"/>
    <dgm:cxn modelId="{B0C17843-FAFA-42D5-969B-74A30DE71088}" type="presParOf" srcId="{D6558B63-31DF-47A4-9B27-39D681ABCEFA}" destId="{FC9AD9FC-870E-4FB5-8ABE-2788E0F0326A}" srcOrd="1" destOrd="0" presId="urn:microsoft.com/office/officeart/2005/8/layout/hierarchy1"/>
    <dgm:cxn modelId="{A249C59E-F953-4768-91DD-387E6E9E8CA9}" type="presParOf" srcId="{FC9AD9FC-870E-4FB5-8ABE-2788E0F0326A}" destId="{3D0B1AE5-EF6C-4475-BC66-9FE9251A544B}" srcOrd="0" destOrd="0" presId="urn:microsoft.com/office/officeart/2005/8/layout/hierarchy1"/>
    <dgm:cxn modelId="{1329F580-A024-4403-BADD-D441E6AC3443}" type="presParOf" srcId="{FC9AD9FC-870E-4FB5-8ABE-2788E0F0326A}" destId="{982FC179-4593-4A50-AE30-F16725ABFBFF}" srcOrd="1" destOrd="0" presId="urn:microsoft.com/office/officeart/2005/8/layout/hierarchy1"/>
    <dgm:cxn modelId="{F266F210-3886-474D-B1FF-D70B25355306}" type="presParOf" srcId="{982FC179-4593-4A50-AE30-F16725ABFBFF}" destId="{464998E0-B18B-4A51-A24E-4AE1420ECCD2}" srcOrd="0" destOrd="0" presId="urn:microsoft.com/office/officeart/2005/8/layout/hierarchy1"/>
    <dgm:cxn modelId="{2FF6FB49-B834-48FE-88EF-18DB7EF28AA2}" type="presParOf" srcId="{464998E0-B18B-4A51-A24E-4AE1420ECCD2}" destId="{DA482830-6E02-4562-94D2-C1D44418ADCC}" srcOrd="0" destOrd="0" presId="urn:microsoft.com/office/officeart/2005/8/layout/hierarchy1"/>
    <dgm:cxn modelId="{06880F72-47DC-4A95-A87E-4EE88A1C6AF3}" type="presParOf" srcId="{464998E0-B18B-4A51-A24E-4AE1420ECCD2}" destId="{CF871175-FAC9-4235-B9E6-097E1B4BE552}" srcOrd="1" destOrd="0" presId="urn:microsoft.com/office/officeart/2005/8/layout/hierarchy1"/>
    <dgm:cxn modelId="{FA852FDF-A368-48D7-85A7-D3B58CBF1CEE}" type="presParOf" srcId="{982FC179-4593-4A50-AE30-F16725ABFBFF}" destId="{DFC7B687-FCBC-43A1-8A67-F2CBF4A41B75}" srcOrd="1" destOrd="0" presId="urn:microsoft.com/office/officeart/2005/8/layout/hierarchy1"/>
    <dgm:cxn modelId="{9BD204CF-2F0F-4A10-B531-2A42CF5BFBA2}" type="presParOf" srcId="{FC9AD9FC-870E-4FB5-8ABE-2788E0F0326A}" destId="{08E31B95-DCBC-4D77-9E5E-3AB3DCEF8527}" srcOrd="2" destOrd="0" presId="urn:microsoft.com/office/officeart/2005/8/layout/hierarchy1"/>
    <dgm:cxn modelId="{D0D98D37-8BCC-4793-AFDA-7AB2FE246ACD}" type="presParOf" srcId="{FC9AD9FC-870E-4FB5-8ABE-2788E0F0326A}" destId="{D162D0CE-32BE-42A0-908C-CAF96C281994}" srcOrd="3" destOrd="0" presId="urn:microsoft.com/office/officeart/2005/8/layout/hierarchy1"/>
    <dgm:cxn modelId="{93611FE3-C76B-46D7-BC95-671AEB587E6D}" type="presParOf" srcId="{D162D0CE-32BE-42A0-908C-CAF96C281994}" destId="{D25C572C-681A-4050-97E9-E80DCA5D8D6F}" srcOrd="0" destOrd="0" presId="urn:microsoft.com/office/officeart/2005/8/layout/hierarchy1"/>
    <dgm:cxn modelId="{DAF0A95F-C8EF-4777-AA49-9B66E86C07EB}" type="presParOf" srcId="{D25C572C-681A-4050-97E9-E80DCA5D8D6F}" destId="{DEB2ED00-4A9E-4151-976F-301B3BC11CFC}" srcOrd="0" destOrd="0" presId="urn:microsoft.com/office/officeart/2005/8/layout/hierarchy1"/>
    <dgm:cxn modelId="{7E46F317-F50F-4F9A-8133-0CAC3EEBC26A}" type="presParOf" srcId="{D25C572C-681A-4050-97E9-E80DCA5D8D6F}" destId="{A2AEA86D-4488-4AA2-8B92-A6829882DD60}" srcOrd="1" destOrd="0" presId="urn:microsoft.com/office/officeart/2005/8/layout/hierarchy1"/>
    <dgm:cxn modelId="{68F976DB-C060-4BE6-844F-31CC1B07F708}" type="presParOf" srcId="{D162D0CE-32BE-42A0-908C-CAF96C281994}" destId="{735B4FDC-3982-4571-A873-A31606181E45}" srcOrd="1" destOrd="0" presId="urn:microsoft.com/office/officeart/2005/8/layout/hierarchy1"/>
    <dgm:cxn modelId="{39CDAB5C-B67F-4E4A-90D6-11870C9764C6}" type="presParOf" srcId="{FC9AD9FC-870E-4FB5-8ABE-2788E0F0326A}" destId="{8D484BA8-F1D1-42AB-AF6F-B60F447A52A7}" srcOrd="4" destOrd="0" presId="urn:microsoft.com/office/officeart/2005/8/layout/hierarchy1"/>
    <dgm:cxn modelId="{76B0AD16-BE67-442D-A42D-9D8203ADF901}" type="presParOf" srcId="{FC9AD9FC-870E-4FB5-8ABE-2788E0F0326A}" destId="{7E230958-F5DD-4B37-985B-F15A331741FE}" srcOrd="5" destOrd="0" presId="urn:microsoft.com/office/officeart/2005/8/layout/hierarchy1"/>
    <dgm:cxn modelId="{D52C7ABA-CDAB-45BD-92E9-60F227E22414}" type="presParOf" srcId="{7E230958-F5DD-4B37-985B-F15A331741FE}" destId="{AB7EEF47-3D70-4167-ADB3-B286EC3EEAE5}" srcOrd="0" destOrd="0" presId="urn:microsoft.com/office/officeart/2005/8/layout/hierarchy1"/>
    <dgm:cxn modelId="{F7CC4B0A-0244-4ABE-ACBC-527EF51EBE87}" type="presParOf" srcId="{AB7EEF47-3D70-4167-ADB3-B286EC3EEAE5}" destId="{8F3309EC-3780-4AF0-AA84-058EB5A22CD4}" srcOrd="0" destOrd="0" presId="urn:microsoft.com/office/officeart/2005/8/layout/hierarchy1"/>
    <dgm:cxn modelId="{FA30B605-2103-4F33-9C1B-A61002539D6B}" type="presParOf" srcId="{AB7EEF47-3D70-4167-ADB3-B286EC3EEAE5}" destId="{33425EB9-892B-4111-BE01-61D5640732DF}" srcOrd="1" destOrd="0" presId="urn:microsoft.com/office/officeart/2005/8/layout/hierarchy1"/>
    <dgm:cxn modelId="{F803658F-A27D-4F5A-9CB0-80081CD8EA2E}" type="presParOf" srcId="{7E230958-F5DD-4B37-985B-F15A331741FE}" destId="{D9D6F591-9A49-4E1D-84DA-267C67EF42A4}" srcOrd="1" destOrd="0" presId="urn:microsoft.com/office/officeart/2005/8/layout/hierarchy1"/>
    <dgm:cxn modelId="{B8816D89-235E-4CD2-80F5-2EB9D30F670F}" type="presParOf" srcId="{FC9AD9FC-870E-4FB5-8ABE-2788E0F0326A}" destId="{B974FCF7-B6FD-48CC-99A4-55479D23290C}" srcOrd="6" destOrd="0" presId="urn:microsoft.com/office/officeart/2005/8/layout/hierarchy1"/>
    <dgm:cxn modelId="{F9ECE87F-7C70-49F8-8418-2EF6FF8DAD4F}" type="presParOf" srcId="{FC9AD9FC-870E-4FB5-8ABE-2788E0F0326A}" destId="{6C0E648A-FEDF-4876-8A2B-D176543E0DE8}" srcOrd="7" destOrd="0" presId="urn:microsoft.com/office/officeart/2005/8/layout/hierarchy1"/>
    <dgm:cxn modelId="{52D2414C-9290-4C0F-BE00-0A320C904085}" type="presParOf" srcId="{6C0E648A-FEDF-4876-8A2B-D176543E0DE8}" destId="{0610BE98-2F83-4148-9995-40DA8E215EE7}" srcOrd="0" destOrd="0" presId="urn:microsoft.com/office/officeart/2005/8/layout/hierarchy1"/>
    <dgm:cxn modelId="{DCA4B266-7A0D-404D-AFE6-2FF8AD4FD39D}" type="presParOf" srcId="{0610BE98-2F83-4148-9995-40DA8E215EE7}" destId="{E5C35E8B-F400-4B35-B543-DBC8554C2A30}" srcOrd="0" destOrd="0" presId="urn:microsoft.com/office/officeart/2005/8/layout/hierarchy1"/>
    <dgm:cxn modelId="{EDE9BF21-E691-48C0-AFD4-1BFDF3C00C82}" type="presParOf" srcId="{0610BE98-2F83-4148-9995-40DA8E215EE7}" destId="{992E0B14-79A8-4350-B3AA-BF37EFFE99E6}" srcOrd="1" destOrd="0" presId="urn:microsoft.com/office/officeart/2005/8/layout/hierarchy1"/>
    <dgm:cxn modelId="{F89EE458-C28A-4B9B-9DBA-219D22FCE5B1}" type="presParOf" srcId="{6C0E648A-FEDF-4876-8A2B-D176543E0DE8}" destId="{48E6778E-A709-4200-BDDC-90790A90301E}" srcOrd="1" destOrd="0" presId="urn:microsoft.com/office/officeart/2005/8/layout/hierarchy1"/>
    <dgm:cxn modelId="{97EFC3A6-B709-4795-9137-9E1B12965DFE}" type="presParOf" srcId="{FC9AD9FC-870E-4FB5-8ABE-2788E0F0326A}" destId="{8E43B7EE-AF45-49C7-B621-87A02750903B}" srcOrd="8" destOrd="0" presId="urn:microsoft.com/office/officeart/2005/8/layout/hierarchy1"/>
    <dgm:cxn modelId="{86AAB6C7-6662-4073-84E1-E65252259041}" type="presParOf" srcId="{FC9AD9FC-870E-4FB5-8ABE-2788E0F0326A}" destId="{B461953C-97CF-4D31-B573-EF5D50D7735A}" srcOrd="9" destOrd="0" presId="urn:microsoft.com/office/officeart/2005/8/layout/hierarchy1"/>
    <dgm:cxn modelId="{887D1761-559B-44F4-AAAF-D71A99DEE5CC}" type="presParOf" srcId="{B461953C-97CF-4D31-B573-EF5D50D7735A}" destId="{E71122E6-9F2C-47FF-A372-D13D396C343A}" srcOrd="0" destOrd="0" presId="urn:microsoft.com/office/officeart/2005/8/layout/hierarchy1"/>
    <dgm:cxn modelId="{163DE431-EFDB-4382-B763-E383C12DCA82}" type="presParOf" srcId="{E71122E6-9F2C-47FF-A372-D13D396C343A}" destId="{8D0EFE75-06F9-483D-9D57-0BA086595590}" srcOrd="0" destOrd="0" presId="urn:microsoft.com/office/officeart/2005/8/layout/hierarchy1"/>
    <dgm:cxn modelId="{11A9A887-B46C-4E86-9312-A6A6EE858D4D}" type="presParOf" srcId="{E71122E6-9F2C-47FF-A372-D13D396C343A}" destId="{FAFB2497-5DFE-4F50-9039-5C1ED5ED4CA7}" srcOrd="1" destOrd="0" presId="urn:microsoft.com/office/officeart/2005/8/layout/hierarchy1"/>
    <dgm:cxn modelId="{15DC971A-FD0B-4165-BE8D-A6D6E1FE5826}" type="presParOf" srcId="{B461953C-97CF-4D31-B573-EF5D50D7735A}" destId="{8F2CF554-18B4-4973-AD9A-E1319274B385}" srcOrd="1" destOrd="0" presId="urn:microsoft.com/office/officeart/2005/8/layout/hierarchy1"/>
    <dgm:cxn modelId="{551C2D80-50BF-4453-95BB-5C732DC855EF}" type="presParOf" srcId="{FC9AD9FC-870E-4FB5-8ABE-2788E0F0326A}" destId="{E11E2E5F-4ECE-4FF1-9061-FE30E5150955}" srcOrd="10" destOrd="0" presId="urn:microsoft.com/office/officeart/2005/8/layout/hierarchy1"/>
    <dgm:cxn modelId="{2D464B8F-5828-41BB-B2E7-476FECF65DD1}" type="presParOf" srcId="{FC9AD9FC-870E-4FB5-8ABE-2788E0F0326A}" destId="{3C0F04DB-28A9-483C-8BEC-26AD8DABCC13}" srcOrd="11" destOrd="0" presId="urn:microsoft.com/office/officeart/2005/8/layout/hierarchy1"/>
    <dgm:cxn modelId="{8B179B9F-C321-49E5-852E-BAA7643EE97F}" type="presParOf" srcId="{3C0F04DB-28A9-483C-8BEC-26AD8DABCC13}" destId="{1264E666-09FF-491B-B4CF-39A5DFB8ED70}" srcOrd="0" destOrd="0" presId="urn:microsoft.com/office/officeart/2005/8/layout/hierarchy1"/>
    <dgm:cxn modelId="{2F458CA8-4BC0-4B4F-BA71-2B6DFE902060}" type="presParOf" srcId="{1264E666-09FF-491B-B4CF-39A5DFB8ED70}" destId="{91D76B4C-1263-46BA-8BAC-52DADBEFB8AE}" srcOrd="0" destOrd="0" presId="urn:microsoft.com/office/officeart/2005/8/layout/hierarchy1"/>
    <dgm:cxn modelId="{CFEA0704-74CE-496A-A328-2BBF2C92EF95}" type="presParOf" srcId="{1264E666-09FF-491B-B4CF-39A5DFB8ED70}" destId="{D840DE28-78D1-44AC-AE71-C31AEAE4F0CC}" srcOrd="1" destOrd="0" presId="urn:microsoft.com/office/officeart/2005/8/layout/hierarchy1"/>
    <dgm:cxn modelId="{83DE81E4-A9A0-43C5-8727-47F9984FD908}" type="presParOf" srcId="{3C0F04DB-28A9-483C-8BEC-26AD8DABCC13}" destId="{B64AEB1D-7CB0-4DCB-8C60-A65DCC835045}" srcOrd="1" destOrd="0" presId="urn:microsoft.com/office/officeart/2005/8/layout/hierarchy1"/>
    <dgm:cxn modelId="{12446FE0-D8F3-49F1-BD30-B3ED12A59848}" type="presParOf" srcId="{0508E2F2-A5FC-4B2D-9FDE-266607116046}" destId="{E41B55F7-59DB-45DD-B2C7-5D54822325F1}" srcOrd="2" destOrd="0" presId="urn:microsoft.com/office/officeart/2005/8/layout/hierarchy1"/>
    <dgm:cxn modelId="{20623D6D-E30A-458F-B29C-140098C73C66}" type="presParOf" srcId="{0508E2F2-A5FC-4B2D-9FDE-266607116046}" destId="{CD23E0F5-62AB-444C-8CCA-46423C05915B}" srcOrd="3" destOrd="0" presId="urn:microsoft.com/office/officeart/2005/8/layout/hierarchy1"/>
    <dgm:cxn modelId="{88B36AFC-B64A-4948-AFBE-43C00A681A03}" type="presParOf" srcId="{CD23E0F5-62AB-444C-8CCA-46423C05915B}" destId="{F98DA0AF-1DC0-47F6-AE6A-8887434170EA}" srcOrd="0" destOrd="0" presId="urn:microsoft.com/office/officeart/2005/8/layout/hierarchy1"/>
    <dgm:cxn modelId="{9679C220-C231-4A95-AB94-0DCD7388006A}" type="presParOf" srcId="{F98DA0AF-1DC0-47F6-AE6A-8887434170EA}" destId="{D5391467-AFBF-4ED0-BBE7-9E9FCFCEF92A}" srcOrd="0" destOrd="0" presId="urn:microsoft.com/office/officeart/2005/8/layout/hierarchy1"/>
    <dgm:cxn modelId="{8B40BE24-D68E-468B-A023-6A529FB0F2D0}" type="presParOf" srcId="{F98DA0AF-1DC0-47F6-AE6A-8887434170EA}" destId="{A41A5F2D-9841-47C8-8CD7-CE7B1D7B03E9}" srcOrd="1" destOrd="0" presId="urn:microsoft.com/office/officeart/2005/8/layout/hierarchy1"/>
    <dgm:cxn modelId="{BAEBB4DF-399C-4F7E-9B30-E754F43FF392}" type="presParOf" srcId="{CD23E0F5-62AB-444C-8CCA-46423C05915B}" destId="{DB868799-4E58-4F22-BFE8-6281216AE07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6191A78-1DF4-4260-9D58-124C01D3060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GT"/>
        </a:p>
      </dgm:t>
    </dgm:pt>
    <dgm:pt modelId="{A0B2B27F-E52C-4F9C-943F-54226E5D1632}">
      <dgm:prSet phldrT="[Texto]"/>
      <dgm:spPr/>
      <dgm:t>
        <a:bodyPr/>
        <a:lstStyle/>
        <a:p>
          <a:r>
            <a:rPr lang="es-GT" dirty="0" smtClean="0">
              <a:latin typeface="Arial Black" panose="020B0A04020102020204" pitchFamily="34" charset="0"/>
            </a:rPr>
            <a:t>DIAGNOSTICO CLINICO.</a:t>
          </a:r>
          <a:endParaRPr lang="es-GT" dirty="0">
            <a:latin typeface="Arial Black" panose="020B0A04020102020204" pitchFamily="34" charset="0"/>
          </a:endParaRPr>
        </a:p>
      </dgm:t>
    </dgm:pt>
    <dgm:pt modelId="{FB613F97-8B76-40C6-9A5E-5F537E0EC7ED}" type="parTrans" cxnId="{01070FC1-7592-4338-9E2A-A12BB83F8984}">
      <dgm:prSet/>
      <dgm:spPr/>
      <dgm:t>
        <a:bodyPr/>
        <a:lstStyle/>
        <a:p>
          <a:endParaRPr lang="es-GT"/>
        </a:p>
      </dgm:t>
    </dgm:pt>
    <dgm:pt modelId="{F30BD9E1-262E-4F95-98D2-C66927483E2A}" type="sibTrans" cxnId="{01070FC1-7592-4338-9E2A-A12BB83F8984}">
      <dgm:prSet/>
      <dgm:spPr/>
      <dgm:t>
        <a:bodyPr/>
        <a:lstStyle/>
        <a:p>
          <a:endParaRPr lang="es-GT"/>
        </a:p>
      </dgm:t>
    </dgm:pt>
    <dgm:pt modelId="{DBA7CA55-F16F-48B1-92BA-071FB4A4A23C}">
      <dgm:prSet phldrT="[Texto]" custT="1"/>
      <dgm:spPr/>
      <dgm:t>
        <a:bodyPr/>
        <a:lstStyle/>
        <a:p>
          <a:r>
            <a:rPr lang="es-GT" sz="2000" dirty="0" smtClean="0">
              <a:latin typeface="Arial Black" panose="020B0A04020102020204" pitchFamily="34" charset="0"/>
            </a:rPr>
            <a:t>INTERROGATORIO.</a:t>
          </a:r>
        </a:p>
        <a:p>
          <a:r>
            <a:rPr lang="es-GT" sz="2000" dirty="0" smtClean="0">
              <a:latin typeface="Arial" panose="020B0604020202020204" pitchFamily="34" charset="0"/>
              <a:cs typeface="Arial" panose="020B0604020202020204" pitchFamily="34" charset="0"/>
            </a:rPr>
            <a:t>Valorar factores predisponentes.</a:t>
          </a:r>
        </a:p>
        <a:p>
          <a:r>
            <a:rPr lang="es-GT" sz="2000" dirty="0" smtClean="0">
              <a:latin typeface="Arial" panose="020B0604020202020204" pitchFamily="34" charset="0"/>
              <a:cs typeface="Arial" panose="020B0604020202020204" pitchFamily="34" charset="0"/>
            </a:rPr>
            <a:t>APP de hepatitis.</a:t>
          </a:r>
        </a:p>
        <a:p>
          <a:r>
            <a:rPr lang="es-GT" sz="2000" dirty="0" smtClean="0">
              <a:latin typeface="Arial" panose="020B0604020202020204" pitchFamily="34" charset="0"/>
              <a:cs typeface="Arial" panose="020B0604020202020204" pitchFamily="34" charset="0"/>
            </a:rPr>
            <a:t>Transfusiones de sangre.</a:t>
          </a:r>
        </a:p>
        <a:p>
          <a:r>
            <a:rPr lang="es-GT" sz="2000" dirty="0" smtClean="0">
              <a:latin typeface="Arial" panose="020B0604020202020204" pitchFamily="34" charset="0"/>
              <a:cs typeface="Arial" panose="020B0604020202020204" pitchFamily="34" charset="0"/>
            </a:rPr>
            <a:t>Consumo de droga</a:t>
          </a:r>
          <a:r>
            <a:rPr lang="es-GT" sz="16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</a:p>
        <a:p>
          <a:endParaRPr lang="es-GT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20F13F6-0521-4A87-855C-99A5F2935041}" type="parTrans" cxnId="{6AE95943-26B3-435F-923B-27D80B8E5588}">
      <dgm:prSet/>
      <dgm:spPr/>
      <dgm:t>
        <a:bodyPr/>
        <a:lstStyle/>
        <a:p>
          <a:endParaRPr lang="es-GT"/>
        </a:p>
      </dgm:t>
    </dgm:pt>
    <dgm:pt modelId="{EDCD64C0-CCAB-4D49-8CAD-039284E59710}" type="sibTrans" cxnId="{6AE95943-26B3-435F-923B-27D80B8E5588}">
      <dgm:prSet/>
      <dgm:spPr/>
      <dgm:t>
        <a:bodyPr/>
        <a:lstStyle/>
        <a:p>
          <a:endParaRPr lang="es-GT"/>
        </a:p>
      </dgm:t>
    </dgm:pt>
    <dgm:pt modelId="{B5F1ED30-6744-41B5-AA2B-6D3EE387215A}">
      <dgm:prSet phldrT="[Texto]" custT="1"/>
      <dgm:spPr/>
      <dgm:t>
        <a:bodyPr/>
        <a:lstStyle/>
        <a:p>
          <a:r>
            <a:rPr lang="es-GT" sz="2000" dirty="0" smtClean="0">
              <a:latin typeface="Arial Black" panose="020B0A04020102020204" pitchFamily="34" charset="0"/>
            </a:rPr>
            <a:t>EXAMEN FISICO.</a:t>
          </a:r>
        </a:p>
        <a:p>
          <a:r>
            <a:rPr lang="es-GT" sz="2000" dirty="0" smtClean="0">
              <a:latin typeface="Arial" panose="020B0604020202020204" pitchFamily="34" charset="0"/>
              <a:cs typeface="Arial" panose="020B0604020202020204" pitchFamily="34" charset="0"/>
            </a:rPr>
            <a:t>Ictericia.</a:t>
          </a:r>
        </a:p>
        <a:p>
          <a:r>
            <a:rPr lang="es-GT" sz="2000" dirty="0" smtClean="0">
              <a:latin typeface="Arial" panose="020B0604020202020204" pitchFamily="34" charset="0"/>
              <a:cs typeface="Arial" panose="020B0604020202020204" pitchFamily="34" charset="0"/>
            </a:rPr>
            <a:t>Hepatomegalia.</a:t>
          </a:r>
        </a:p>
        <a:p>
          <a:r>
            <a:rPr lang="es-GT" sz="2000" dirty="0" smtClean="0">
              <a:latin typeface="Arial" panose="020B0604020202020204" pitchFamily="34" charset="0"/>
              <a:cs typeface="Arial" panose="020B0604020202020204" pitchFamily="34" charset="0"/>
            </a:rPr>
            <a:t>Estigma de insuficiencia hepática.</a:t>
          </a:r>
        </a:p>
        <a:p>
          <a:endParaRPr lang="es-GT" sz="3200" dirty="0">
            <a:latin typeface="Arial Black" panose="020B0A04020102020204" pitchFamily="34" charset="0"/>
          </a:endParaRPr>
        </a:p>
      </dgm:t>
    </dgm:pt>
    <dgm:pt modelId="{13E80EC8-4D80-4FE0-8F35-C1FC156EC642}" type="parTrans" cxnId="{E1C24EE1-BCC7-4899-BE79-0A001990426F}">
      <dgm:prSet/>
      <dgm:spPr/>
      <dgm:t>
        <a:bodyPr/>
        <a:lstStyle/>
        <a:p>
          <a:endParaRPr lang="es-GT"/>
        </a:p>
      </dgm:t>
    </dgm:pt>
    <dgm:pt modelId="{2538C55F-BDCE-432E-9A3C-30DD3F556515}" type="sibTrans" cxnId="{E1C24EE1-BCC7-4899-BE79-0A001990426F}">
      <dgm:prSet/>
      <dgm:spPr/>
      <dgm:t>
        <a:bodyPr/>
        <a:lstStyle/>
        <a:p>
          <a:endParaRPr lang="es-GT"/>
        </a:p>
      </dgm:t>
    </dgm:pt>
    <dgm:pt modelId="{6A2A7A72-E261-460C-B8D4-33C2C2CC6694}" type="pres">
      <dgm:prSet presAssocID="{B6191A78-1DF4-4260-9D58-124C01D3060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1331D32-00A3-4476-B3D4-651B18CCDCFE}" type="pres">
      <dgm:prSet presAssocID="{A0B2B27F-E52C-4F9C-943F-54226E5D1632}" presName="hierRoot1" presStyleCnt="0"/>
      <dgm:spPr/>
    </dgm:pt>
    <dgm:pt modelId="{75EDD5E5-BC06-4CE6-976A-0F116F1C7E53}" type="pres">
      <dgm:prSet presAssocID="{A0B2B27F-E52C-4F9C-943F-54226E5D1632}" presName="composite" presStyleCnt="0"/>
      <dgm:spPr/>
    </dgm:pt>
    <dgm:pt modelId="{341B0248-08D0-4627-B177-4C3DA189B4B4}" type="pres">
      <dgm:prSet presAssocID="{A0B2B27F-E52C-4F9C-943F-54226E5D1632}" presName="background" presStyleLbl="node0" presStyleIdx="0" presStyleCnt="1"/>
      <dgm:spPr>
        <a:solidFill>
          <a:srgbClr val="002060"/>
        </a:solidFill>
      </dgm:spPr>
    </dgm:pt>
    <dgm:pt modelId="{1B32376F-AF83-459D-ACF6-E63493502990}" type="pres">
      <dgm:prSet presAssocID="{A0B2B27F-E52C-4F9C-943F-54226E5D1632}" presName="text" presStyleLbl="fgAcc0" presStyleIdx="0" presStyleCnt="1" custScaleX="248078" custScaleY="91991">
        <dgm:presLayoutVars>
          <dgm:chPref val="3"/>
        </dgm:presLayoutVars>
      </dgm:prSet>
      <dgm:spPr/>
      <dgm:t>
        <a:bodyPr/>
        <a:lstStyle/>
        <a:p>
          <a:endParaRPr lang="es-GT"/>
        </a:p>
      </dgm:t>
    </dgm:pt>
    <dgm:pt modelId="{3240A2C7-AC2A-4158-8178-5E255039FA12}" type="pres">
      <dgm:prSet presAssocID="{A0B2B27F-E52C-4F9C-943F-54226E5D1632}" presName="hierChild2" presStyleCnt="0"/>
      <dgm:spPr/>
    </dgm:pt>
    <dgm:pt modelId="{73C10215-4038-4AF0-866E-4591FA7A43D9}" type="pres">
      <dgm:prSet presAssocID="{B20F13F6-0521-4A87-855C-99A5F2935041}" presName="Name10" presStyleLbl="parChTrans1D2" presStyleIdx="0" presStyleCnt="2"/>
      <dgm:spPr/>
    </dgm:pt>
    <dgm:pt modelId="{B7157B24-794C-4718-A202-C10B1EF33C2B}" type="pres">
      <dgm:prSet presAssocID="{DBA7CA55-F16F-48B1-92BA-071FB4A4A23C}" presName="hierRoot2" presStyleCnt="0"/>
      <dgm:spPr/>
    </dgm:pt>
    <dgm:pt modelId="{7DD9F4D0-31E1-49A2-8E24-AD8429A5DEB2}" type="pres">
      <dgm:prSet presAssocID="{DBA7CA55-F16F-48B1-92BA-071FB4A4A23C}" presName="composite2" presStyleCnt="0"/>
      <dgm:spPr/>
    </dgm:pt>
    <dgm:pt modelId="{B2654340-E9EA-46BF-874C-D16490E21247}" type="pres">
      <dgm:prSet presAssocID="{DBA7CA55-F16F-48B1-92BA-071FB4A4A23C}" presName="background2" presStyleLbl="node2" presStyleIdx="0" presStyleCnt="2"/>
      <dgm:spPr>
        <a:solidFill>
          <a:srgbClr val="002060"/>
        </a:solidFill>
      </dgm:spPr>
    </dgm:pt>
    <dgm:pt modelId="{F27981B4-9DA6-4F56-88B6-39B5D1D3C639}" type="pres">
      <dgm:prSet presAssocID="{DBA7CA55-F16F-48B1-92BA-071FB4A4A23C}" presName="text2" presStyleLbl="fgAcc2" presStyleIdx="0" presStyleCnt="2" custScaleX="144168">
        <dgm:presLayoutVars>
          <dgm:chPref val="3"/>
        </dgm:presLayoutVars>
      </dgm:prSet>
      <dgm:spPr/>
      <dgm:t>
        <a:bodyPr/>
        <a:lstStyle/>
        <a:p>
          <a:endParaRPr lang="es-GT"/>
        </a:p>
      </dgm:t>
    </dgm:pt>
    <dgm:pt modelId="{13D0C96C-180D-4FFF-93A2-5AD5683B5DCA}" type="pres">
      <dgm:prSet presAssocID="{DBA7CA55-F16F-48B1-92BA-071FB4A4A23C}" presName="hierChild3" presStyleCnt="0"/>
      <dgm:spPr/>
    </dgm:pt>
    <dgm:pt modelId="{09E7A304-89EC-483E-B818-230CBE33EEE0}" type="pres">
      <dgm:prSet presAssocID="{13E80EC8-4D80-4FE0-8F35-C1FC156EC642}" presName="Name10" presStyleLbl="parChTrans1D2" presStyleIdx="1" presStyleCnt="2"/>
      <dgm:spPr/>
    </dgm:pt>
    <dgm:pt modelId="{54668A4E-05B6-4290-9047-A308FE805D88}" type="pres">
      <dgm:prSet presAssocID="{B5F1ED30-6744-41B5-AA2B-6D3EE387215A}" presName="hierRoot2" presStyleCnt="0"/>
      <dgm:spPr/>
    </dgm:pt>
    <dgm:pt modelId="{04780147-2F2F-4EF7-A367-D9B7F675C78A}" type="pres">
      <dgm:prSet presAssocID="{B5F1ED30-6744-41B5-AA2B-6D3EE387215A}" presName="composite2" presStyleCnt="0"/>
      <dgm:spPr/>
    </dgm:pt>
    <dgm:pt modelId="{6682666C-7C66-4109-8D7A-0E8412AE456A}" type="pres">
      <dgm:prSet presAssocID="{B5F1ED30-6744-41B5-AA2B-6D3EE387215A}" presName="background2" presStyleLbl="node2" presStyleIdx="1" presStyleCnt="2"/>
      <dgm:spPr>
        <a:solidFill>
          <a:srgbClr val="002060"/>
        </a:solidFill>
      </dgm:spPr>
    </dgm:pt>
    <dgm:pt modelId="{D6190C0C-A9C9-4A96-A731-9F46D30C5A09}" type="pres">
      <dgm:prSet presAssocID="{B5F1ED30-6744-41B5-AA2B-6D3EE387215A}" presName="text2" presStyleLbl="fgAcc2" presStyleIdx="1" presStyleCnt="2" custScaleX="155165">
        <dgm:presLayoutVars>
          <dgm:chPref val="3"/>
        </dgm:presLayoutVars>
      </dgm:prSet>
      <dgm:spPr/>
      <dgm:t>
        <a:bodyPr/>
        <a:lstStyle/>
        <a:p>
          <a:endParaRPr lang="es-GT"/>
        </a:p>
      </dgm:t>
    </dgm:pt>
    <dgm:pt modelId="{68B3016B-03EE-443E-B373-63E720EEAD87}" type="pres">
      <dgm:prSet presAssocID="{B5F1ED30-6744-41B5-AA2B-6D3EE387215A}" presName="hierChild3" presStyleCnt="0"/>
      <dgm:spPr/>
    </dgm:pt>
  </dgm:ptLst>
  <dgm:cxnLst>
    <dgm:cxn modelId="{68C21ABD-5C43-4948-8DF6-C45372600EBA}" type="presOf" srcId="{B5F1ED30-6744-41B5-AA2B-6D3EE387215A}" destId="{D6190C0C-A9C9-4A96-A731-9F46D30C5A09}" srcOrd="0" destOrd="0" presId="urn:microsoft.com/office/officeart/2005/8/layout/hierarchy1"/>
    <dgm:cxn modelId="{49063AB2-B7A5-4C28-93DC-A27C710DA913}" type="presOf" srcId="{B20F13F6-0521-4A87-855C-99A5F2935041}" destId="{73C10215-4038-4AF0-866E-4591FA7A43D9}" srcOrd="0" destOrd="0" presId="urn:microsoft.com/office/officeart/2005/8/layout/hierarchy1"/>
    <dgm:cxn modelId="{62B97A1C-E8E1-4FF9-96A0-CD8BFE308864}" type="presOf" srcId="{A0B2B27F-E52C-4F9C-943F-54226E5D1632}" destId="{1B32376F-AF83-459D-ACF6-E63493502990}" srcOrd="0" destOrd="0" presId="urn:microsoft.com/office/officeart/2005/8/layout/hierarchy1"/>
    <dgm:cxn modelId="{45C3C29B-3E79-46F3-81BB-22E0BCE50877}" type="presOf" srcId="{13E80EC8-4D80-4FE0-8F35-C1FC156EC642}" destId="{09E7A304-89EC-483E-B818-230CBE33EEE0}" srcOrd="0" destOrd="0" presId="urn:microsoft.com/office/officeart/2005/8/layout/hierarchy1"/>
    <dgm:cxn modelId="{FCBFC3B1-AC9C-442E-B4D2-F67F9E16B64D}" type="presOf" srcId="{DBA7CA55-F16F-48B1-92BA-071FB4A4A23C}" destId="{F27981B4-9DA6-4F56-88B6-39B5D1D3C639}" srcOrd="0" destOrd="0" presId="urn:microsoft.com/office/officeart/2005/8/layout/hierarchy1"/>
    <dgm:cxn modelId="{FA656641-DB7C-4DB6-9F25-F6029BFF03F0}" type="presOf" srcId="{B6191A78-1DF4-4260-9D58-124C01D3060E}" destId="{6A2A7A72-E261-460C-B8D4-33C2C2CC6694}" srcOrd="0" destOrd="0" presId="urn:microsoft.com/office/officeart/2005/8/layout/hierarchy1"/>
    <dgm:cxn modelId="{E1C24EE1-BCC7-4899-BE79-0A001990426F}" srcId="{A0B2B27F-E52C-4F9C-943F-54226E5D1632}" destId="{B5F1ED30-6744-41B5-AA2B-6D3EE387215A}" srcOrd="1" destOrd="0" parTransId="{13E80EC8-4D80-4FE0-8F35-C1FC156EC642}" sibTransId="{2538C55F-BDCE-432E-9A3C-30DD3F556515}"/>
    <dgm:cxn modelId="{6AE95943-26B3-435F-923B-27D80B8E5588}" srcId="{A0B2B27F-E52C-4F9C-943F-54226E5D1632}" destId="{DBA7CA55-F16F-48B1-92BA-071FB4A4A23C}" srcOrd="0" destOrd="0" parTransId="{B20F13F6-0521-4A87-855C-99A5F2935041}" sibTransId="{EDCD64C0-CCAB-4D49-8CAD-039284E59710}"/>
    <dgm:cxn modelId="{01070FC1-7592-4338-9E2A-A12BB83F8984}" srcId="{B6191A78-1DF4-4260-9D58-124C01D3060E}" destId="{A0B2B27F-E52C-4F9C-943F-54226E5D1632}" srcOrd="0" destOrd="0" parTransId="{FB613F97-8B76-40C6-9A5E-5F537E0EC7ED}" sibTransId="{F30BD9E1-262E-4F95-98D2-C66927483E2A}"/>
    <dgm:cxn modelId="{D671DADB-119F-4413-924B-8D21E2434C33}" type="presParOf" srcId="{6A2A7A72-E261-460C-B8D4-33C2C2CC6694}" destId="{D1331D32-00A3-4476-B3D4-651B18CCDCFE}" srcOrd="0" destOrd="0" presId="urn:microsoft.com/office/officeart/2005/8/layout/hierarchy1"/>
    <dgm:cxn modelId="{BC13CCBC-358A-4DB0-985F-F1797904AA71}" type="presParOf" srcId="{D1331D32-00A3-4476-B3D4-651B18CCDCFE}" destId="{75EDD5E5-BC06-4CE6-976A-0F116F1C7E53}" srcOrd="0" destOrd="0" presId="urn:microsoft.com/office/officeart/2005/8/layout/hierarchy1"/>
    <dgm:cxn modelId="{D6DF3311-8E7D-426C-B623-7A1E0592B8D4}" type="presParOf" srcId="{75EDD5E5-BC06-4CE6-976A-0F116F1C7E53}" destId="{341B0248-08D0-4627-B177-4C3DA189B4B4}" srcOrd="0" destOrd="0" presId="urn:microsoft.com/office/officeart/2005/8/layout/hierarchy1"/>
    <dgm:cxn modelId="{54231923-AE65-42CB-96A7-819D86B3A844}" type="presParOf" srcId="{75EDD5E5-BC06-4CE6-976A-0F116F1C7E53}" destId="{1B32376F-AF83-459D-ACF6-E63493502990}" srcOrd="1" destOrd="0" presId="urn:microsoft.com/office/officeart/2005/8/layout/hierarchy1"/>
    <dgm:cxn modelId="{6B3AF551-2709-4DC3-AFC0-99F6329198C1}" type="presParOf" srcId="{D1331D32-00A3-4476-B3D4-651B18CCDCFE}" destId="{3240A2C7-AC2A-4158-8178-5E255039FA12}" srcOrd="1" destOrd="0" presId="urn:microsoft.com/office/officeart/2005/8/layout/hierarchy1"/>
    <dgm:cxn modelId="{7616AA16-003E-49D5-9275-3590F97B7853}" type="presParOf" srcId="{3240A2C7-AC2A-4158-8178-5E255039FA12}" destId="{73C10215-4038-4AF0-866E-4591FA7A43D9}" srcOrd="0" destOrd="0" presId="urn:microsoft.com/office/officeart/2005/8/layout/hierarchy1"/>
    <dgm:cxn modelId="{35AC7FE1-50A0-4A0D-9D7F-148A5CF66300}" type="presParOf" srcId="{3240A2C7-AC2A-4158-8178-5E255039FA12}" destId="{B7157B24-794C-4718-A202-C10B1EF33C2B}" srcOrd="1" destOrd="0" presId="urn:microsoft.com/office/officeart/2005/8/layout/hierarchy1"/>
    <dgm:cxn modelId="{9C323D01-FEA7-44B7-B865-6F6CA7055419}" type="presParOf" srcId="{B7157B24-794C-4718-A202-C10B1EF33C2B}" destId="{7DD9F4D0-31E1-49A2-8E24-AD8429A5DEB2}" srcOrd="0" destOrd="0" presId="urn:microsoft.com/office/officeart/2005/8/layout/hierarchy1"/>
    <dgm:cxn modelId="{DAAC2D51-4659-48E3-B0B6-F1A5ADEEF57F}" type="presParOf" srcId="{7DD9F4D0-31E1-49A2-8E24-AD8429A5DEB2}" destId="{B2654340-E9EA-46BF-874C-D16490E21247}" srcOrd="0" destOrd="0" presId="urn:microsoft.com/office/officeart/2005/8/layout/hierarchy1"/>
    <dgm:cxn modelId="{8D4D7A7C-F933-453D-AD8A-11829FC1B125}" type="presParOf" srcId="{7DD9F4D0-31E1-49A2-8E24-AD8429A5DEB2}" destId="{F27981B4-9DA6-4F56-88B6-39B5D1D3C639}" srcOrd="1" destOrd="0" presId="urn:microsoft.com/office/officeart/2005/8/layout/hierarchy1"/>
    <dgm:cxn modelId="{D8FE7D86-4130-4368-B623-B35C921925A4}" type="presParOf" srcId="{B7157B24-794C-4718-A202-C10B1EF33C2B}" destId="{13D0C96C-180D-4FFF-93A2-5AD5683B5DCA}" srcOrd="1" destOrd="0" presId="urn:microsoft.com/office/officeart/2005/8/layout/hierarchy1"/>
    <dgm:cxn modelId="{533173DE-F7BB-4289-825E-7455187A964E}" type="presParOf" srcId="{3240A2C7-AC2A-4158-8178-5E255039FA12}" destId="{09E7A304-89EC-483E-B818-230CBE33EEE0}" srcOrd="2" destOrd="0" presId="urn:microsoft.com/office/officeart/2005/8/layout/hierarchy1"/>
    <dgm:cxn modelId="{28EBEF73-CBAE-47AA-8527-8A8C6E351948}" type="presParOf" srcId="{3240A2C7-AC2A-4158-8178-5E255039FA12}" destId="{54668A4E-05B6-4290-9047-A308FE805D88}" srcOrd="3" destOrd="0" presId="urn:microsoft.com/office/officeart/2005/8/layout/hierarchy1"/>
    <dgm:cxn modelId="{894BF0E7-D908-4AF0-A56A-0E25327F5843}" type="presParOf" srcId="{54668A4E-05B6-4290-9047-A308FE805D88}" destId="{04780147-2F2F-4EF7-A367-D9B7F675C78A}" srcOrd="0" destOrd="0" presId="urn:microsoft.com/office/officeart/2005/8/layout/hierarchy1"/>
    <dgm:cxn modelId="{18ADAA4B-8B23-443F-8F3C-075785B4C7ED}" type="presParOf" srcId="{04780147-2F2F-4EF7-A367-D9B7F675C78A}" destId="{6682666C-7C66-4109-8D7A-0E8412AE456A}" srcOrd="0" destOrd="0" presId="urn:microsoft.com/office/officeart/2005/8/layout/hierarchy1"/>
    <dgm:cxn modelId="{B7C3A2F9-8D52-40FA-BCCE-060321BFC5F9}" type="presParOf" srcId="{04780147-2F2F-4EF7-A367-D9B7F675C78A}" destId="{D6190C0C-A9C9-4A96-A731-9F46D30C5A09}" srcOrd="1" destOrd="0" presId="urn:microsoft.com/office/officeart/2005/8/layout/hierarchy1"/>
    <dgm:cxn modelId="{F04A5844-C043-4857-9A45-8B9B9E335D26}" type="presParOf" srcId="{54668A4E-05B6-4290-9047-A308FE805D88}" destId="{68B3016B-03EE-443E-B373-63E720EEAD8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3BF7E17-E2F7-467A-9E1A-1C2B7422206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GT"/>
        </a:p>
      </dgm:t>
    </dgm:pt>
    <dgm:pt modelId="{DEEBD5DC-5AC4-4A23-A58F-3FD7097A85C5}">
      <dgm:prSet phldrT="[Texto]" custT="1"/>
      <dgm:spPr/>
      <dgm:t>
        <a:bodyPr/>
        <a:lstStyle/>
        <a:p>
          <a:r>
            <a:rPr lang="es-GT" sz="2800" dirty="0" smtClean="0">
              <a:latin typeface="Arial" panose="020B0604020202020204" pitchFamily="34" charset="0"/>
              <a:cs typeface="Arial" panose="020B0604020202020204" pitchFamily="34" charset="0"/>
            </a:rPr>
            <a:t>Nódulo hepático en ecografía sobre hígado cirrótico.</a:t>
          </a:r>
          <a:endParaRPr lang="es-GT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92FCF0D-3FCF-4EB5-8574-C3323C6CC859}" type="parTrans" cxnId="{9B6CE74F-27D5-4A05-95FC-C6ABF00E1A11}">
      <dgm:prSet/>
      <dgm:spPr/>
      <dgm:t>
        <a:bodyPr/>
        <a:lstStyle/>
        <a:p>
          <a:endParaRPr lang="es-GT"/>
        </a:p>
      </dgm:t>
    </dgm:pt>
    <dgm:pt modelId="{ECA7F274-1DF5-4841-9335-191B9B2CA747}" type="sibTrans" cxnId="{9B6CE74F-27D5-4A05-95FC-C6ABF00E1A11}">
      <dgm:prSet/>
      <dgm:spPr/>
      <dgm:t>
        <a:bodyPr/>
        <a:lstStyle/>
        <a:p>
          <a:endParaRPr lang="es-GT"/>
        </a:p>
      </dgm:t>
    </dgm:pt>
    <dgm:pt modelId="{BA27950F-8110-4EBE-9C3C-C47C8B333E42}">
      <dgm:prSet phldrT="[Texto]" custT="1"/>
      <dgm:spPr/>
      <dgm:t>
        <a:bodyPr/>
        <a:lstStyle/>
        <a:p>
          <a:r>
            <a:rPr lang="es-GT" sz="2800" dirty="0" smtClean="0">
              <a:latin typeface="Arial Black" panose="020B0A04020102020204" pitchFamily="34" charset="0"/>
            </a:rPr>
            <a:t>&lt; 1 cm</a:t>
          </a:r>
          <a:endParaRPr lang="es-GT" sz="2800" dirty="0">
            <a:latin typeface="Arial Black" panose="020B0A04020102020204" pitchFamily="34" charset="0"/>
          </a:endParaRPr>
        </a:p>
      </dgm:t>
    </dgm:pt>
    <dgm:pt modelId="{4E395063-45A6-4F7A-AF0E-97B34FEFC0A8}" type="parTrans" cxnId="{13B48E01-E0E1-41B4-9186-E9F986869F3E}">
      <dgm:prSet/>
      <dgm:spPr/>
      <dgm:t>
        <a:bodyPr/>
        <a:lstStyle/>
        <a:p>
          <a:endParaRPr lang="es-GT"/>
        </a:p>
      </dgm:t>
    </dgm:pt>
    <dgm:pt modelId="{5006880B-61BC-4C6E-ADA3-64EDA040DB91}" type="sibTrans" cxnId="{13B48E01-E0E1-41B4-9186-E9F986869F3E}">
      <dgm:prSet/>
      <dgm:spPr/>
      <dgm:t>
        <a:bodyPr/>
        <a:lstStyle/>
        <a:p>
          <a:endParaRPr lang="es-GT"/>
        </a:p>
      </dgm:t>
    </dgm:pt>
    <dgm:pt modelId="{2FAC7121-87ED-4ADB-80EB-1711BF18DD9D}">
      <dgm:prSet phldrT="[Texto]" custT="1"/>
      <dgm:spPr/>
      <dgm:t>
        <a:bodyPr/>
        <a:lstStyle/>
        <a:p>
          <a:r>
            <a:rPr lang="es-GT" sz="2400" b="1" dirty="0" smtClean="0">
              <a:latin typeface="Arial" panose="020B0604020202020204" pitchFamily="34" charset="0"/>
              <a:cs typeface="Arial" panose="020B0604020202020204" pitchFamily="34" charset="0"/>
            </a:rPr>
            <a:t>Seguimiento </a:t>
          </a:r>
        </a:p>
        <a:p>
          <a:r>
            <a:rPr lang="es-GT" sz="2400" b="1" dirty="0" smtClean="0">
              <a:latin typeface="Arial" panose="020B0604020202020204" pitchFamily="34" charset="0"/>
              <a:cs typeface="Arial" panose="020B0604020202020204" pitchFamily="34" charset="0"/>
            </a:rPr>
            <a:t>Cada 3 – 4 meses</a:t>
          </a:r>
          <a:r>
            <a:rPr lang="es-GT" sz="1200" dirty="0" smtClean="0"/>
            <a:t>.</a:t>
          </a:r>
          <a:endParaRPr lang="es-GT" sz="1200" dirty="0"/>
        </a:p>
      </dgm:t>
    </dgm:pt>
    <dgm:pt modelId="{0BCF5F5A-6ADA-4E01-BA4D-67FDCAB8DF39}" type="parTrans" cxnId="{45EB32AB-704D-4E1E-BFC9-C28959F8D8EB}">
      <dgm:prSet/>
      <dgm:spPr/>
      <dgm:t>
        <a:bodyPr/>
        <a:lstStyle/>
        <a:p>
          <a:endParaRPr lang="es-GT"/>
        </a:p>
      </dgm:t>
    </dgm:pt>
    <dgm:pt modelId="{62BA90A8-3AAF-42D3-AB03-9800B77B74AC}" type="sibTrans" cxnId="{45EB32AB-704D-4E1E-BFC9-C28959F8D8EB}">
      <dgm:prSet/>
      <dgm:spPr/>
      <dgm:t>
        <a:bodyPr/>
        <a:lstStyle/>
        <a:p>
          <a:endParaRPr lang="es-GT"/>
        </a:p>
      </dgm:t>
    </dgm:pt>
    <dgm:pt modelId="{55AC42CB-D913-4E38-9281-BFE5C3239DD5}">
      <dgm:prSet phldrT="[Texto]" custT="1"/>
      <dgm:spPr/>
      <dgm:t>
        <a:bodyPr/>
        <a:lstStyle/>
        <a:p>
          <a:r>
            <a:rPr lang="es-GT" sz="2800" dirty="0" smtClean="0">
              <a:latin typeface="Arial Black" panose="020B0A04020102020204" pitchFamily="34" charset="0"/>
            </a:rPr>
            <a:t>&gt; 1cm</a:t>
          </a:r>
          <a:endParaRPr lang="es-GT" sz="2800" dirty="0">
            <a:latin typeface="Arial Black" panose="020B0A04020102020204" pitchFamily="34" charset="0"/>
          </a:endParaRPr>
        </a:p>
      </dgm:t>
    </dgm:pt>
    <dgm:pt modelId="{4B78CB75-F280-472F-A7D2-F67EB6AF45E7}" type="parTrans" cxnId="{1A65FDB8-D744-4144-BC86-0097FC89111C}">
      <dgm:prSet/>
      <dgm:spPr/>
      <dgm:t>
        <a:bodyPr/>
        <a:lstStyle/>
        <a:p>
          <a:endParaRPr lang="es-GT"/>
        </a:p>
      </dgm:t>
    </dgm:pt>
    <dgm:pt modelId="{2B2D087E-A61E-426A-9469-CEBDA3579A6A}" type="sibTrans" cxnId="{1A65FDB8-D744-4144-BC86-0097FC89111C}">
      <dgm:prSet/>
      <dgm:spPr/>
      <dgm:t>
        <a:bodyPr/>
        <a:lstStyle/>
        <a:p>
          <a:endParaRPr lang="es-GT"/>
        </a:p>
      </dgm:t>
    </dgm:pt>
    <dgm:pt modelId="{060EF7E4-D904-416B-B0DA-32C063F7FE75}">
      <dgm:prSet phldrT="[Texto]" custT="1"/>
      <dgm:spPr/>
      <dgm:t>
        <a:bodyPr/>
        <a:lstStyle/>
        <a:p>
          <a:r>
            <a:rPr lang="es-GT" sz="2400" dirty="0" smtClean="0">
              <a:latin typeface="Arial" panose="020B0604020202020204" pitchFamily="34" charset="0"/>
              <a:cs typeface="Arial" panose="020B0604020202020204" pitchFamily="34" charset="0"/>
            </a:rPr>
            <a:t>Patrón vascular </a:t>
          </a:r>
        </a:p>
        <a:p>
          <a:r>
            <a:rPr lang="es-GT" sz="2400" dirty="0" smtClean="0">
              <a:latin typeface="Arial" panose="020B0604020202020204" pitchFamily="34" charset="0"/>
              <a:cs typeface="Arial" panose="020B0604020202020204" pitchFamily="34" charset="0"/>
            </a:rPr>
            <a:t>Especifico TAC/RM</a:t>
          </a:r>
          <a:endParaRPr lang="es-GT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D6A6FD9-9CA8-4A14-8AC8-508065E047F0}" type="parTrans" cxnId="{BA714D50-1908-4CEF-BBBC-75788D8852A0}">
      <dgm:prSet/>
      <dgm:spPr/>
      <dgm:t>
        <a:bodyPr/>
        <a:lstStyle/>
        <a:p>
          <a:endParaRPr lang="es-GT"/>
        </a:p>
      </dgm:t>
    </dgm:pt>
    <dgm:pt modelId="{3C701484-B36D-4F60-AC8C-039EA9A227B5}" type="sibTrans" cxnId="{BA714D50-1908-4CEF-BBBC-75788D8852A0}">
      <dgm:prSet/>
      <dgm:spPr/>
      <dgm:t>
        <a:bodyPr/>
        <a:lstStyle/>
        <a:p>
          <a:endParaRPr lang="es-GT"/>
        </a:p>
      </dgm:t>
    </dgm:pt>
    <dgm:pt modelId="{0F758F29-E082-4B18-9435-EE4C5F75F8CA}">
      <dgm:prSet custT="1"/>
      <dgm:spPr/>
      <dgm:t>
        <a:bodyPr/>
        <a:lstStyle/>
        <a:p>
          <a:r>
            <a:rPr lang="es-GT" sz="2400" dirty="0" smtClean="0">
              <a:latin typeface="Arial" panose="020B0604020202020204" pitchFamily="34" charset="0"/>
              <a:cs typeface="Arial" panose="020B0604020202020204" pitchFamily="34" charset="0"/>
            </a:rPr>
            <a:t>Patrón vascular</a:t>
          </a:r>
        </a:p>
        <a:p>
          <a:r>
            <a:rPr lang="es-GT" sz="2400" dirty="0" smtClean="0">
              <a:latin typeface="Arial" panose="020B0604020202020204" pitchFamily="34" charset="0"/>
              <a:cs typeface="Arial" panose="020B0604020202020204" pitchFamily="34" charset="0"/>
            </a:rPr>
            <a:t> no especifico.</a:t>
          </a:r>
          <a:endParaRPr lang="es-GT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712B3C5-5F8F-4E1B-B1A6-770A10F1B233}" type="parTrans" cxnId="{0D5153A8-CACA-4FAC-AD66-1DE8D4055F70}">
      <dgm:prSet/>
      <dgm:spPr/>
      <dgm:t>
        <a:bodyPr/>
        <a:lstStyle/>
        <a:p>
          <a:endParaRPr lang="es-GT"/>
        </a:p>
      </dgm:t>
    </dgm:pt>
    <dgm:pt modelId="{266E3BC1-6AC8-4605-9919-661C4C447F77}" type="sibTrans" cxnId="{0D5153A8-CACA-4FAC-AD66-1DE8D4055F70}">
      <dgm:prSet/>
      <dgm:spPr/>
      <dgm:t>
        <a:bodyPr/>
        <a:lstStyle/>
        <a:p>
          <a:endParaRPr lang="es-GT"/>
        </a:p>
      </dgm:t>
    </dgm:pt>
    <dgm:pt modelId="{E1699937-D99A-4B4F-91AD-B5EA730FD4D4}">
      <dgm:prSet custT="1"/>
      <dgm:spPr/>
      <dgm:t>
        <a:bodyPr/>
        <a:lstStyle/>
        <a:p>
          <a:r>
            <a:rPr lang="es-GT" sz="2000" b="1" dirty="0" smtClean="0">
              <a:latin typeface="Arial" panose="020B0604020202020204" pitchFamily="34" charset="0"/>
              <a:cs typeface="Arial" panose="020B0604020202020204" pitchFamily="34" charset="0"/>
            </a:rPr>
            <a:t>Diagnóstico </a:t>
          </a:r>
        </a:p>
        <a:p>
          <a:r>
            <a:rPr lang="es-GT" sz="2000" b="1" dirty="0" smtClean="0">
              <a:latin typeface="Arial" panose="020B0604020202020204" pitchFamily="34" charset="0"/>
              <a:cs typeface="Arial" panose="020B0604020202020204" pitchFamily="34" charset="0"/>
            </a:rPr>
            <a:t>Carcinoma </a:t>
          </a:r>
          <a:r>
            <a:rPr lang="es-GT" sz="2000" b="1" dirty="0" err="1" smtClean="0">
              <a:latin typeface="Arial" panose="020B0604020202020204" pitchFamily="34" charset="0"/>
              <a:cs typeface="Arial" panose="020B0604020202020204" pitchFamily="34" charset="0"/>
            </a:rPr>
            <a:t>hepatocelular</a:t>
          </a:r>
          <a:r>
            <a:rPr lang="es-GT" sz="2000" b="1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es-GT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76E365-264C-4DC6-BFB2-93C943AC9D90}" type="parTrans" cxnId="{B27FC50F-921A-42E4-99E0-A195E411E7E3}">
      <dgm:prSet/>
      <dgm:spPr/>
      <dgm:t>
        <a:bodyPr/>
        <a:lstStyle/>
        <a:p>
          <a:endParaRPr lang="es-GT"/>
        </a:p>
      </dgm:t>
    </dgm:pt>
    <dgm:pt modelId="{3754B2D9-CE54-4FBC-BB2D-CAA2B62EC158}" type="sibTrans" cxnId="{B27FC50F-921A-42E4-99E0-A195E411E7E3}">
      <dgm:prSet/>
      <dgm:spPr/>
      <dgm:t>
        <a:bodyPr/>
        <a:lstStyle/>
        <a:p>
          <a:endParaRPr lang="es-GT"/>
        </a:p>
      </dgm:t>
    </dgm:pt>
    <dgm:pt modelId="{620B776F-ECDB-43DE-9CAD-23A6E6DDAFD2}">
      <dgm:prSet custT="1"/>
      <dgm:spPr/>
      <dgm:t>
        <a:bodyPr/>
        <a:lstStyle/>
        <a:p>
          <a:r>
            <a:rPr lang="es-GT" sz="2400" dirty="0" smtClean="0">
              <a:latin typeface="Arial" panose="020B0604020202020204" pitchFamily="34" charset="0"/>
              <a:cs typeface="Arial" panose="020B0604020202020204" pitchFamily="34" charset="0"/>
            </a:rPr>
            <a:t>Diagnóstico</a:t>
          </a:r>
        </a:p>
        <a:p>
          <a:r>
            <a:rPr lang="es-GT" sz="2400" dirty="0" err="1" smtClean="0">
              <a:latin typeface="Arial" panose="020B0604020202020204" pitchFamily="34" charset="0"/>
              <a:cs typeface="Arial" panose="020B0604020202020204" pitchFamily="34" charset="0"/>
            </a:rPr>
            <a:t>Citohistologico</a:t>
          </a:r>
          <a:r>
            <a:rPr lang="es-GT" sz="1200" dirty="0" smtClean="0"/>
            <a:t>.</a:t>
          </a:r>
        </a:p>
        <a:p>
          <a:endParaRPr lang="es-GT" sz="1200" dirty="0"/>
        </a:p>
      </dgm:t>
    </dgm:pt>
    <dgm:pt modelId="{556BE2B6-B973-491F-86A1-F54F5FC02180}" type="parTrans" cxnId="{F98B43FC-0B77-40FE-A042-7D71BC9B1223}">
      <dgm:prSet/>
      <dgm:spPr/>
      <dgm:t>
        <a:bodyPr/>
        <a:lstStyle/>
        <a:p>
          <a:endParaRPr lang="es-GT"/>
        </a:p>
      </dgm:t>
    </dgm:pt>
    <dgm:pt modelId="{D39028A7-1DB2-4B51-A013-C3849F025684}" type="sibTrans" cxnId="{F98B43FC-0B77-40FE-A042-7D71BC9B1223}">
      <dgm:prSet/>
      <dgm:spPr/>
      <dgm:t>
        <a:bodyPr/>
        <a:lstStyle/>
        <a:p>
          <a:endParaRPr lang="es-GT"/>
        </a:p>
      </dgm:t>
    </dgm:pt>
    <dgm:pt modelId="{7F4C7424-F6A6-48B0-98F6-F85196524D81}" type="pres">
      <dgm:prSet presAssocID="{73BF7E17-E2F7-467A-9E1A-1C2B7422206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2FA10C3-B36F-4343-AF91-447C9A011CB0}" type="pres">
      <dgm:prSet presAssocID="{DEEBD5DC-5AC4-4A23-A58F-3FD7097A85C5}" presName="hierRoot1" presStyleCnt="0"/>
      <dgm:spPr/>
    </dgm:pt>
    <dgm:pt modelId="{90420811-2CCD-471C-92B8-EBBE835D9FEA}" type="pres">
      <dgm:prSet presAssocID="{DEEBD5DC-5AC4-4A23-A58F-3FD7097A85C5}" presName="composite" presStyleCnt="0"/>
      <dgm:spPr/>
    </dgm:pt>
    <dgm:pt modelId="{3BAD0B48-B091-4E94-8A10-6FFE89BF8276}" type="pres">
      <dgm:prSet presAssocID="{DEEBD5DC-5AC4-4A23-A58F-3FD7097A85C5}" presName="background" presStyleLbl="node0" presStyleIdx="0" presStyleCnt="1"/>
      <dgm:spPr/>
    </dgm:pt>
    <dgm:pt modelId="{81F362DE-E18E-489B-8BD7-7BD5E11C0620}" type="pres">
      <dgm:prSet presAssocID="{DEEBD5DC-5AC4-4A23-A58F-3FD7097A85C5}" presName="text" presStyleLbl="fgAcc0" presStyleIdx="0" presStyleCnt="1" custScaleX="491591">
        <dgm:presLayoutVars>
          <dgm:chPref val="3"/>
        </dgm:presLayoutVars>
      </dgm:prSet>
      <dgm:spPr/>
    </dgm:pt>
    <dgm:pt modelId="{D29D3EC5-0FA2-4B78-9BE3-34153483284D}" type="pres">
      <dgm:prSet presAssocID="{DEEBD5DC-5AC4-4A23-A58F-3FD7097A85C5}" presName="hierChild2" presStyleCnt="0"/>
      <dgm:spPr/>
    </dgm:pt>
    <dgm:pt modelId="{1898A8CD-7BE1-4C2B-BC51-C8063FE7D3F5}" type="pres">
      <dgm:prSet presAssocID="{4E395063-45A6-4F7A-AF0E-97B34FEFC0A8}" presName="Name10" presStyleLbl="parChTrans1D2" presStyleIdx="0" presStyleCnt="2"/>
      <dgm:spPr/>
    </dgm:pt>
    <dgm:pt modelId="{69A2AA3B-F3D9-413F-B495-F93EFB89D68D}" type="pres">
      <dgm:prSet presAssocID="{BA27950F-8110-4EBE-9C3C-C47C8B333E42}" presName="hierRoot2" presStyleCnt="0"/>
      <dgm:spPr/>
    </dgm:pt>
    <dgm:pt modelId="{83ADEB6D-C90A-4F7E-8D9C-E6DD3E79CAF0}" type="pres">
      <dgm:prSet presAssocID="{BA27950F-8110-4EBE-9C3C-C47C8B333E42}" presName="composite2" presStyleCnt="0"/>
      <dgm:spPr/>
    </dgm:pt>
    <dgm:pt modelId="{C6602607-0E0C-466C-86B6-9847F2A8EEB8}" type="pres">
      <dgm:prSet presAssocID="{BA27950F-8110-4EBE-9C3C-C47C8B333E42}" presName="background2" presStyleLbl="node2" presStyleIdx="0" presStyleCnt="2"/>
      <dgm:spPr/>
    </dgm:pt>
    <dgm:pt modelId="{77159FB3-3724-44EB-AB46-0D832F2E701D}" type="pres">
      <dgm:prSet presAssocID="{BA27950F-8110-4EBE-9C3C-C47C8B333E42}" presName="text2" presStyleLbl="fgAcc2" presStyleIdx="0" presStyleCnt="2" custScaleX="251160">
        <dgm:presLayoutVars>
          <dgm:chPref val="3"/>
        </dgm:presLayoutVars>
      </dgm:prSet>
      <dgm:spPr/>
      <dgm:t>
        <a:bodyPr/>
        <a:lstStyle/>
        <a:p>
          <a:endParaRPr lang="es-GT"/>
        </a:p>
      </dgm:t>
    </dgm:pt>
    <dgm:pt modelId="{358A7127-2019-4EBB-8285-BB9326280CE8}" type="pres">
      <dgm:prSet presAssocID="{BA27950F-8110-4EBE-9C3C-C47C8B333E42}" presName="hierChild3" presStyleCnt="0"/>
      <dgm:spPr/>
    </dgm:pt>
    <dgm:pt modelId="{15AD8D00-9C57-4F46-86AB-3B0DB726AB4F}" type="pres">
      <dgm:prSet presAssocID="{0BCF5F5A-6ADA-4E01-BA4D-67FDCAB8DF39}" presName="Name17" presStyleLbl="parChTrans1D3" presStyleIdx="0" presStyleCnt="3"/>
      <dgm:spPr/>
    </dgm:pt>
    <dgm:pt modelId="{19E55AAC-4D33-4372-8AD5-C15F149D2BAA}" type="pres">
      <dgm:prSet presAssocID="{2FAC7121-87ED-4ADB-80EB-1711BF18DD9D}" presName="hierRoot3" presStyleCnt="0"/>
      <dgm:spPr/>
    </dgm:pt>
    <dgm:pt modelId="{DFB7CC01-7836-4334-AC0F-9F3EBF6CA4F4}" type="pres">
      <dgm:prSet presAssocID="{2FAC7121-87ED-4ADB-80EB-1711BF18DD9D}" presName="composite3" presStyleCnt="0"/>
      <dgm:spPr/>
    </dgm:pt>
    <dgm:pt modelId="{B6F6210B-4F1C-4976-93FE-212AD41836C0}" type="pres">
      <dgm:prSet presAssocID="{2FAC7121-87ED-4ADB-80EB-1711BF18DD9D}" presName="background3" presStyleLbl="node3" presStyleIdx="0" presStyleCnt="3"/>
      <dgm:spPr/>
    </dgm:pt>
    <dgm:pt modelId="{DC1AB45F-92EB-4911-AD3E-D198335EAF9B}" type="pres">
      <dgm:prSet presAssocID="{2FAC7121-87ED-4ADB-80EB-1711BF18DD9D}" presName="text3" presStyleLbl="fgAcc3" presStyleIdx="0" presStyleCnt="3" custScaleX="238850">
        <dgm:presLayoutVars>
          <dgm:chPref val="3"/>
        </dgm:presLayoutVars>
      </dgm:prSet>
      <dgm:spPr/>
    </dgm:pt>
    <dgm:pt modelId="{93A5D261-C157-4E6B-861A-F869F38F3B67}" type="pres">
      <dgm:prSet presAssocID="{2FAC7121-87ED-4ADB-80EB-1711BF18DD9D}" presName="hierChild4" presStyleCnt="0"/>
      <dgm:spPr/>
    </dgm:pt>
    <dgm:pt modelId="{3C5AE9E7-F923-4EAB-88D6-B97D1B32D248}" type="pres">
      <dgm:prSet presAssocID="{4B78CB75-F280-472F-A7D2-F67EB6AF45E7}" presName="Name10" presStyleLbl="parChTrans1D2" presStyleIdx="1" presStyleCnt="2"/>
      <dgm:spPr/>
    </dgm:pt>
    <dgm:pt modelId="{03F30DF1-B71B-4036-BCD8-76F5D7834D09}" type="pres">
      <dgm:prSet presAssocID="{55AC42CB-D913-4E38-9281-BFE5C3239DD5}" presName="hierRoot2" presStyleCnt="0"/>
      <dgm:spPr/>
    </dgm:pt>
    <dgm:pt modelId="{3052EA18-A2ED-4269-A487-9B99E72FEA23}" type="pres">
      <dgm:prSet presAssocID="{55AC42CB-D913-4E38-9281-BFE5C3239DD5}" presName="composite2" presStyleCnt="0"/>
      <dgm:spPr/>
    </dgm:pt>
    <dgm:pt modelId="{11F34168-0803-41F5-AE68-FA1F560C5C4D}" type="pres">
      <dgm:prSet presAssocID="{55AC42CB-D913-4E38-9281-BFE5C3239DD5}" presName="background2" presStyleLbl="node2" presStyleIdx="1" presStyleCnt="2"/>
      <dgm:spPr/>
    </dgm:pt>
    <dgm:pt modelId="{9A55C6F0-4BA1-4ABD-96C6-E36590C97FE3}" type="pres">
      <dgm:prSet presAssocID="{55AC42CB-D913-4E38-9281-BFE5C3239DD5}" presName="text2" presStyleLbl="fgAcc2" presStyleIdx="1" presStyleCnt="2" custScaleX="297144">
        <dgm:presLayoutVars>
          <dgm:chPref val="3"/>
        </dgm:presLayoutVars>
      </dgm:prSet>
      <dgm:spPr/>
    </dgm:pt>
    <dgm:pt modelId="{3431866B-4722-4F65-B3A3-CD2C46553813}" type="pres">
      <dgm:prSet presAssocID="{55AC42CB-D913-4E38-9281-BFE5C3239DD5}" presName="hierChild3" presStyleCnt="0"/>
      <dgm:spPr/>
    </dgm:pt>
    <dgm:pt modelId="{218A8A5D-77F6-401A-8BC4-BFCEC1FB9587}" type="pres">
      <dgm:prSet presAssocID="{7D6A6FD9-9CA8-4A14-8AC8-508065E047F0}" presName="Name17" presStyleLbl="parChTrans1D3" presStyleIdx="1" presStyleCnt="3"/>
      <dgm:spPr/>
    </dgm:pt>
    <dgm:pt modelId="{2B75416C-2CD7-45DB-988B-0A9C9B608E7B}" type="pres">
      <dgm:prSet presAssocID="{060EF7E4-D904-416B-B0DA-32C063F7FE75}" presName="hierRoot3" presStyleCnt="0"/>
      <dgm:spPr/>
    </dgm:pt>
    <dgm:pt modelId="{157C3CF2-6511-47C2-B708-D5F3862BD28F}" type="pres">
      <dgm:prSet presAssocID="{060EF7E4-D904-416B-B0DA-32C063F7FE75}" presName="composite3" presStyleCnt="0"/>
      <dgm:spPr/>
    </dgm:pt>
    <dgm:pt modelId="{0D44B18D-4F79-4678-80F1-2AA9A215C084}" type="pres">
      <dgm:prSet presAssocID="{060EF7E4-D904-416B-B0DA-32C063F7FE75}" presName="background3" presStyleLbl="node3" presStyleIdx="1" presStyleCnt="3"/>
      <dgm:spPr/>
    </dgm:pt>
    <dgm:pt modelId="{7298BAB6-4827-4D0D-A1CC-1D0950FBEC6E}" type="pres">
      <dgm:prSet presAssocID="{060EF7E4-D904-416B-B0DA-32C063F7FE75}" presName="text3" presStyleLbl="fgAcc3" presStyleIdx="1" presStyleCnt="3" custScaleX="228357">
        <dgm:presLayoutVars>
          <dgm:chPref val="3"/>
        </dgm:presLayoutVars>
      </dgm:prSet>
      <dgm:spPr/>
    </dgm:pt>
    <dgm:pt modelId="{9D6FD2AE-DB8C-4505-81F8-2D5B8584710F}" type="pres">
      <dgm:prSet presAssocID="{060EF7E4-D904-416B-B0DA-32C063F7FE75}" presName="hierChild4" presStyleCnt="0"/>
      <dgm:spPr/>
    </dgm:pt>
    <dgm:pt modelId="{1D625DEA-AE06-4017-BD6A-0E02423A3A52}" type="pres">
      <dgm:prSet presAssocID="{0676E365-264C-4DC6-BFB2-93C943AC9D90}" presName="Name23" presStyleLbl="parChTrans1D4" presStyleIdx="0" presStyleCnt="2"/>
      <dgm:spPr/>
    </dgm:pt>
    <dgm:pt modelId="{C1802992-D0A1-444B-8448-226569935B0B}" type="pres">
      <dgm:prSet presAssocID="{E1699937-D99A-4B4F-91AD-B5EA730FD4D4}" presName="hierRoot4" presStyleCnt="0"/>
      <dgm:spPr/>
    </dgm:pt>
    <dgm:pt modelId="{379BF736-6626-403B-BFA2-8EFE32ADA581}" type="pres">
      <dgm:prSet presAssocID="{E1699937-D99A-4B4F-91AD-B5EA730FD4D4}" presName="composite4" presStyleCnt="0"/>
      <dgm:spPr/>
    </dgm:pt>
    <dgm:pt modelId="{7F75BF02-A45D-4BD0-A358-DC56DB02550C}" type="pres">
      <dgm:prSet presAssocID="{E1699937-D99A-4B4F-91AD-B5EA730FD4D4}" presName="background4" presStyleLbl="node4" presStyleIdx="0" presStyleCnt="2"/>
      <dgm:spPr/>
    </dgm:pt>
    <dgm:pt modelId="{3AE40D33-0861-42FD-80A1-D0FFCF934F2D}" type="pres">
      <dgm:prSet presAssocID="{E1699937-D99A-4B4F-91AD-B5EA730FD4D4}" presName="text4" presStyleLbl="fgAcc4" presStyleIdx="0" presStyleCnt="2" custScaleX="270789">
        <dgm:presLayoutVars>
          <dgm:chPref val="3"/>
        </dgm:presLayoutVars>
      </dgm:prSet>
      <dgm:spPr/>
      <dgm:t>
        <a:bodyPr/>
        <a:lstStyle/>
        <a:p>
          <a:endParaRPr lang="es-GT"/>
        </a:p>
      </dgm:t>
    </dgm:pt>
    <dgm:pt modelId="{664EB068-99D3-4451-8DD3-998D9965A1E0}" type="pres">
      <dgm:prSet presAssocID="{E1699937-D99A-4B4F-91AD-B5EA730FD4D4}" presName="hierChild5" presStyleCnt="0"/>
      <dgm:spPr/>
    </dgm:pt>
    <dgm:pt modelId="{C6CD3F57-80A7-430B-A498-6E049650CA56}" type="pres">
      <dgm:prSet presAssocID="{F712B3C5-5F8F-4E1B-B1A6-770A10F1B233}" presName="Name17" presStyleLbl="parChTrans1D3" presStyleIdx="2" presStyleCnt="3"/>
      <dgm:spPr/>
    </dgm:pt>
    <dgm:pt modelId="{00E21012-0438-493B-8EA3-39082742CD8D}" type="pres">
      <dgm:prSet presAssocID="{0F758F29-E082-4B18-9435-EE4C5F75F8CA}" presName="hierRoot3" presStyleCnt="0"/>
      <dgm:spPr/>
    </dgm:pt>
    <dgm:pt modelId="{F9B6653A-810A-4B77-A1D3-D50D35712548}" type="pres">
      <dgm:prSet presAssocID="{0F758F29-E082-4B18-9435-EE4C5F75F8CA}" presName="composite3" presStyleCnt="0"/>
      <dgm:spPr/>
    </dgm:pt>
    <dgm:pt modelId="{FAA51BE5-ED8A-45D2-8AE2-55BD5B5C7671}" type="pres">
      <dgm:prSet presAssocID="{0F758F29-E082-4B18-9435-EE4C5F75F8CA}" presName="background3" presStyleLbl="node3" presStyleIdx="2" presStyleCnt="3"/>
      <dgm:spPr/>
    </dgm:pt>
    <dgm:pt modelId="{C0737216-52C4-46AD-88B8-6A58A114EE96}" type="pres">
      <dgm:prSet presAssocID="{0F758F29-E082-4B18-9435-EE4C5F75F8CA}" presName="text3" presStyleLbl="fgAcc3" presStyleIdx="2" presStyleCnt="3" custScaleX="240422">
        <dgm:presLayoutVars>
          <dgm:chPref val="3"/>
        </dgm:presLayoutVars>
      </dgm:prSet>
      <dgm:spPr/>
    </dgm:pt>
    <dgm:pt modelId="{977FC966-668E-409C-A945-0D619916D290}" type="pres">
      <dgm:prSet presAssocID="{0F758F29-E082-4B18-9435-EE4C5F75F8CA}" presName="hierChild4" presStyleCnt="0"/>
      <dgm:spPr/>
    </dgm:pt>
    <dgm:pt modelId="{BB42C4C9-CABA-4B6D-A19E-78A374A482B3}" type="pres">
      <dgm:prSet presAssocID="{556BE2B6-B973-491F-86A1-F54F5FC02180}" presName="Name23" presStyleLbl="parChTrans1D4" presStyleIdx="1" presStyleCnt="2"/>
      <dgm:spPr/>
    </dgm:pt>
    <dgm:pt modelId="{B5CEB39A-3540-42AC-BAED-B8887F4B95E1}" type="pres">
      <dgm:prSet presAssocID="{620B776F-ECDB-43DE-9CAD-23A6E6DDAFD2}" presName="hierRoot4" presStyleCnt="0"/>
      <dgm:spPr/>
    </dgm:pt>
    <dgm:pt modelId="{593EE8CD-164B-4408-BE2B-84E864EFADEF}" type="pres">
      <dgm:prSet presAssocID="{620B776F-ECDB-43DE-9CAD-23A6E6DDAFD2}" presName="composite4" presStyleCnt="0"/>
      <dgm:spPr/>
    </dgm:pt>
    <dgm:pt modelId="{BAC603B3-915A-4BF3-B197-C6F23E3CB99F}" type="pres">
      <dgm:prSet presAssocID="{620B776F-ECDB-43DE-9CAD-23A6E6DDAFD2}" presName="background4" presStyleLbl="node4" presStyleIdx="1" presStyleCnt="2"/>
      <dgm:spPr/>
    </dgm:pt>
    <dgm:pt modelId="{1F955670-9C65-443D-9079-CAC1FFDC8FD6}" type="pres">
      <dgm:prSet presAssocID="{620B776F-ECDB-43DE-9CAD-23A6E6DDAFD2}" presName="text4" presStyleLbl="fgAcc4" presStyleIdx="1" presStyleCnt="2" custScaleX="193899">
        <dgm:presLayoutVars>
          <dgm:chPref val="3"/>
        </dgm:presLayoutVars>
      </dgm:prSet>
      <dgm:spPr/>
    </dgm:pt>
    <dgm:pt modelId="{961C38A0-A3D5-4A34-9863-B5CC45D1BCC8}" type="pres">
      <dgm:prSet presAssocID="{620B776F-ECDB-43DE-9CAD-23A6E6DDAFD2}" presName="hierChild5" presStyleCnt="0"/>
      <dgm:spPr/>
    </dgm:pt>
  </dgm:ptLst>
  <dgm:cxnLst>
    <dgm:cxn modelId="{DC64DC57-0CE2-4CFB-9D1A-879B68E75486}" type="presOf" srcId="{F712B3C5-5F8F-4E1B-B1A6-770A10F1B233}" destId="{C6CD3F57-80A7-430B-A498-6E049650CA56}" srcOrd="0" destOrd="0" presId="urn:microsoft.com/office/officeart/2005/8/layout/hierarchy1"/>
    <dgm:cxn modelId="{4C09D4CF-0C2E-4AA2-9025-C335DAAFBBD8}" type="presOf" srcId="{2FAC7121-87ED-4ADB-80EB-1711BF18DD9D}" destId="{DC1AB45F-92EB-4911-AD3E-D198335EAF9B}" srcOrd="0" destOrd="0" presId="urn:microsoft.com/office/officeart/2005/8/layout/hierarchy1"/>
    <dgm:cxn modelId="{35C96550-DCCB-48DD-91DF-B4F6953C86B6}" type="presOf" srcId="{BA27950F-8110-4EBE-9C3C-C47C8B333E42}" destId="{77159FB3-3724-44EB-AB46-0D832F2E701D}" srcOrd="0" destOrd="0" presId="urn:microsoft.com/office/officeart/2005/8/layout/hierarchy1"/>
    <dgm:cxn modelId="{9893899D-C8D9-41EB-9609-88B39BFDB3C7}" type="presOf" srcId="{0F758F29-E082-4B18-9435-EE4C5F75F8CA}" destId="{C0737216-52C4-46AD-88B8-6A58A114EE96}" srcOrd="0" destOrd="0" presId="urn:microsoft.com/office/officeart/2005/8/layout/hierarchy1"/>
    <dgm:cxn modelId="{13B48E01-E0E1-41B4-9186-E9F986869F3E}" srcId="{DEEBD5DC-5AC4-4A23-A58F-3FD7097A85C5}" destId="{BA27950F-8110-4EBE-9C3C-C47C8B333E42}" srcOrd="0" destOrd="0" parTransId="{4E395063-45A6-4F7A-AF0E-97B34FEFC0A8}" sibTransId="{5006880B-61BC-4C6E-ADA3-64EDA040DB91}"/>
    <dgm:cxn modelId="{45EB32AB-704D-4E1E-BFC9-C28959F8D8EB}" srcId="{BA27950F-8110-4EBE-9C3C-C47C8B333E42}" destId="{2FAC7121-87ED-4ADB-80EB-1711BF18DD9D}" srcOrd="0" destOrd="0" parTransId="{0BCF5F5A-6ADA-4E01-BA4D-67FDCAB8DF39}" sibTransId="{62BA90A8-3AAF-42D3-AB03-9800B77B74AC}"/>
    <dgm:cxn modelId="{8F918DCB-396C-45B0-A45B-3EB1F207A5F9}" type="presOf" srcId="{73BF7E17-E2F7-467A-9E1A-1C2B7422206C}" destId="{7F4C7424-F6A6-48B0-98F6-F85196524D81}" srcOrd="0" destOrd="0" presId="urn:microsoft.com/office/officeart/2005/8/layout/hierarchy1"/>
    <dgm:cxn modelId="{FCCFB6E3-D794-4CCF-B808-0F4DFE7F3D9E}" type="presOf" srcId="{556BE2B6-B973-491F-86A1-F54F5FC02180}" destId="{BB42C4C9-CABA-4B6D-A19E-78A374A482B3}" srcOrd="0" destOrd="0" presId="urn:microsoft.com/office/officeart/2005/8/layout/hierarchy1"/>
    <dgm:cxn modelId="{6EA4C2AE-AAF4-474A-BA9D-97B1D955836D}" type="presOf" srcId="{620B776F-ECDB-43DE-9CAD-23A6E6DDAFD2}" destId="{1F955670-9C65-443D-9079-CAC1FFDC8FD6}" srcOrd="0" destOrd="0" presId="urn:microsoft.com/office/officeart/2005/8/layout/hierarchy1"/>
    <dgm:cxn modelId="{6D2925CD-03AE-4D89-8379-216F3BE7F18A}" type="presOf" srcId="{0BCF5F5A-6ADA-4E01-BA4D-67FDCAB8DF39}" destId="{15AD8D00-9C57-4F46-86AB-3B0DB726AB4F}" srcOrd="0" destOrd="0" presId="urn:microsoft.com/office/officeart/2005/8/layout/hierarchy1"/>
    <dgm:cxn modelId="{435A5128-95D4-4206-8F86-A71295DD71EC}" type="presOf" srcId="{7D6A6FD9-9CA8-4A14-8AC8-508065E047F0}" destId="{218A8A5D-77F6-401A-8BC4-BFCEC1FB9587}" srcOrd="0" destOrd="0" presId="urn:microsoft.com/office/officeart/2005/8/layout/hierarchy1"/>
    <dgm:cxn modelId="{9B6CE74F-27D5-4A05-95FC-C6ABF00E1A11}" srcId="{73BF7E17-E2F7-467A-9E1A-1C2B7422206C}" destId="{DEEBD5DC-5AC4-4A23-A58F-3FD7097A85C5}" srcOrd="0" destOrd="0" parTransId="{692FCF0D-3FCF-4EB5-8574-C3323C6CC859}" sibTransId="{ECA7F274-1DF5-4841-9335-191B9B2CA747}"/>
    <dgm:cxn modelId="{1A65FDB8-D744-4144-BC86-0097FC89111C}" srcId="{DEEBD5DC-5AC4-4A23-A58F-3FD7097A85C5}" destId="{55AC42CB-D913-4E38-9281-BFE5C3239DD5}" srcOrd="1" destOrd="0" parTransId="{4B78CB75-F280-472F-A7D2-F67EB6AF45E7}" sibTransId="{2B2D087E-A61E-426A-9469-CEBDA3579A6A}"/>
    <dgm:cxn modelId="{4D254FC4-F040-4820-8D97-7997EE5AED40}" type="presOf" srcId="{4B78CB75-F280-472F-A7D2-F67EB6AF45E7}" destId="{3C5AE9E7-F923-4EAB-88D6-B97D1B32D248}" srcOrd="0" destOrd="0" presId="urn:microsoft.com/office/officeart/2005/8/layout/hierarchy1"/>
    <dgm:cxn modelId="{BA714D50-1908-4CEF-BBBC-75788D8852A0}" srcId="{55AC42CB-D913-4E38-9281-BFE5C3239DD5}" destId="{060EF7E4-D904-416B-B0DA-32C063F7FE75}" srcOrd="0" destOrd="0" parTransId="{7D6A6FD9-9CA8-4A14-8AC8-508065E047F0}" sibTransId="{3C701484-B36D-4F60-AC8C-039EA9A227B5}"/>
    <dgm:cxn modelId="{C9043AD3-97A1-4696-9DFE-1EB4DCD20E98}" type="presOf" srcId="{E1699937-D99A-4B4F-91AD-B5EA730FD4D4}" destId="{3AE40D33-0861-42FD-80A1-D0FFCF934F2D}" srcOrd="0" destOrd="0" presId="urn:microsoft.com/office/officeart/2005/8/layout/hierarchy1"/>
    <dgm:cxn modelId="{F98B43FC-0B77-40FE-A042-7D71BC9B1223}" srcId="{0F758F29-E082-4B18-9435-EE4C5F75F8CA}" destId="{620B776F-ECDB-43DE-9CAD-23A6E6DDAFD2}" srcOrd="0" destOrd="0" parTransId="{556BE2B6-B973-491F-86A1-F54F5FC02180}" sibTransId="{D39028A7-1DB2-4B51-A013-C3849F025684}"/>
    <dgm:cxn modelId="{E8860297-96BD-4232-9D3F-FC8E1B55BD6C}" type="presOf" srcId="{4E395063-45A6-4F7A-AF0E-97B34FEFC0A8}" destId="{1898A8CD-7BE1-4C2B-BC51-C8063FE7D3F5}" srcOrd="0" destOrd="0" presId="urn:microsoft.com/office/officeart/2005/8/layout/hierarchy1"/>
    <dgm:cxn modelId="{156CBAAA-F04B-4FA2-9272-E2E6E91BBEFF}" type="presOf" srcId="{DEEBD5DC-5AC4-4A23-A58F-3FD7097A85C5}" destId="{81F362DE-E18E-489B-8BD7-7BD5E11C0620}" srcOrd="0" destOrd="0" presId="urn:microsoft.com/office/officeart/2005/8/layout/hierarchy1"/>
    <dgm:cxn modelId="{9077FC75-D328-45DA-A191-B242482CD112}" type="presOf" srcId="{0676E365-264C-4DC6-BFB2-93C943AC9D90}" destId="{1D625DEA-AE06-4017-BD6A-0E02423A3A52}" srcOrd="0" destOrd="0" presId="urn:microsoft.com/office/officeart/2005/8/layout/hierarchy1"/>
    <dgm:cxn modelId="{0D5153A8-CACA-4FAC-AD66-1DE8D4055F70}" srcId="{55AC42CB-D913-4E38-9281-BFE5C3239DD5}" destId="{0F758F29-E082-4B18-9435-EE4C5F75F8CA}" srcOrd="1" destOrd="0" parTransId="{F712B3C5-5F8F-4E1B-B1A6-770A10F1B233}" sibTransId="{266E3BC1-6AC8-4605-9919-661C4C447F77}"/>
    <dgm:cxn modelId="{B27FC50F-921A-42E4-99E0-A195E411E7E3}" srcId="{060EF7E4-D904-416B-B0DA-32C063F7FE75}" destId="{E1699937-D99A-4B4F-91AD-B5EA730FD4D4}" srcOrd="0" destOrd="0" parTransId="{0676E365-264C-4DC6-BFB2-93C943AC9D90}" sibTransId="{3754B2D9-CE54-4FBC-BB2D-CAA2B62EC158}"/>
    <dgm:cxn modelId="{F01A80C6-7D05-46C6-A834-6E338D717760}" type="presOf" srcId="{55AC42CB-D913-4E38-9281-BFE5C3239DD5}" destId="{9A55C6F0-4BA1-4ABD-96C6-E36590C97FE3}" srcOrd="0" destOrd="0" presId="urn:microsoft.com/office/officeart/2005/8/layout/hierarchy1"/>
    <dgm:cxn modelId="{690E6DE6-FB94-4AE6-B8D2-D6CD5BD46534}" type="presOf" srcId="{060EF7E4-D904-416B-B0DA-32C063F7FE75}" destId="{7298BAB6-4827-4D0D-A1CC-1D0950FBEC6E}" srcOrd="0" destOrd="0" presId="urn:microsoft.com/office/officeart/2005/8/layout/hierarchy1"/>
    <dgm:cxn modelId="{2BABDEAC-151B-4197-9EDE-463273D1445B}" type="presParOf" srcId="{7F4C7424-F6A6-48B0-98F6-F85196524D81}" destId="{72FA10C3-B36F-4343-AF91-447C9A011CB0}" srcOrd="0" destOrd="0" presId="urn:microsoft.com/office/officeart/2005/8/layout/hierarchy1"/>
    <dgm:cxn modelId="{421F5CE1-F44A-4DF0-935D-2622C98AF983}" type="presParOf" srcId="{72FA10C3-B36F-4343-AF91-447C9A011CB0}" destId="{90420811-2CCD-471C-92B8-EBBE835D9FEA}" srcOrd="0" destOrd="0" presId="urn:microsoft.com/office/officeart/2005/8/layout/hierarchy1"/>
    <dgm:cxn modelId="{EB7A7677-8B06-4D81-B5FC-86E0C5F242DE}" type="presParOf" srcId="{90420811-2CCD-471C-92B8-EBBE835D9FEA}" destId="{3BAD0B48-B091-4E94-8A10-6FFE89BF8276}" srcOrd="0" destOrd="0" presId="urn:microsoft.com/office/officeart/2005/8/layout/hierarchy1"/>
    <dgm:cxn modelId="{2955DF44-C8B6-45A4-A171-122224923C5C}" type="presParOf" srcId="{90420811-2CCD-471C-92B8-EBBE835D9FEA}" destId="{81F362DE-E18E-489B-8BD7-7BD5E11C0620}" srcOrd="1" destOrd="0" presId="urn:microsoft.com/office/officeart/2005/8/layout/hierarchy1"/>
    <dgm:cxn modelId="{8A33D7AE-900F-4261-8941-95E86EC9EC43}" type="presParOf" srcId="{72FA10C3-B36F-4343-AF91-447C9A011CB0}" destId="{D29D3EC5-0FA2-4B78-9BE3-34153483284D}" srcOrd="1" destOrd="0" presId="urn:microsoft.com/office/officeart/2005/8/layout/hierarchy1"/>
    <dgm:cxn modelId="{22216399-9DEC-430F-9021-3A3F3575004E}" type="presParOf" srcId="{D29D3EC5-0FA2-4B78-9BE3-34153483284D}" destId="{1898A8CD-7BE1-4C2B-BC51-C8063FE7D3F5}" srcOrd="0" destOrd="0" presId="urn:microsoft.com/office/officeart/2005/8/layout/hierarchy1"/>
    <dgm:cxn modelId="{8D8F0A0F-520B-4D46-A23F-02BC11101FD6}" type="presParOf" srcId="{D29D3EC5-0FA2-4B78-9BE3-34153483284D}" destId="{69A2AA3B-F3D9-413F-B495-F93EFB89D68D}" srcOrd="1" destOrd="0" presId="urn:microsoft.com/office/officeart/2005/8/layout/hierarchy1"/>
    <dgm:cxn modelId="{0DCC33B3-B239-4004-A77E-CD7615A5AE70}" type="presParOf" srcId="{69A2AA3B-F3D9-413F-B495-F93EFB89D68D}" destId="{83ADEB6D-C90A-4F7E-8D9C-E6DD3E79CAF0}" srcOrd="0" destOrd="0" presId="urn:microsoft.com/office/officeart/2005/8/layout/hierarchy1"/>
    <dgm:cxn modelId="{28919384-5C0F-480C-A059-6A053F689622}" type="presParOf" srcId="{83ADEB6D-C90A-4F7E-8D9C-E6DD3E79CAF0}" destId="{C6602607-0E0C-466C-86B6-9847F2A8EEB8}" srcOrd="0" destOrd="0" presId="urn:microsoft.com/office/officeart/2005/8/layout/hierarchy1"/>
    <dgm:cxn modelId="{EC1AC8E0-F43E-4F0B-8226-20BCCBA20834}" type="presParOf" srcId="{83ADEB6D-C90A-4F7E-8D9C-E6DD3E79CAF0}" destId="{77159FB3-3724-44EB-AB46-0D832F2E701D}" srcOrd="1" destOrd="0" presId="urn:microsoft.com/office/officeart/2005/8/layout/hierarchy1"/>
    <dgm:cxn modelId="{7ABB5F69-95F9-4F40-9DB2-11E128D34F64}" type="presParOf" srcId="{69A2AA3B-F3D9-413F-B495-F93EFB89D68D}" destId="{358A7127-2019-4EBB-8285-BB9326280CE8}" srcOrd="1" destOrd="0" presId="urn:microsoft.com/office/officeart/2005/8/layout/hierarchy1"/>
    <dgm:cxn modelId="{90C50DF5-12B2-4AA2-A696-4D593D4EF3E4}" type="presParOf" srcId="{358A7127-2019-4EBB-8285-BB9326280CE8}" destId="{15AD8D00-9C57-4F46-86AB-3B0DB726AB4F}" srcOrd="0" destOrd="0" presId="urn:microsoft.com/office/officeart/2005/8/layout/hierarchy1"/>
    <dgm:cxn modelId="{8B9ACA7C-E07C-4A4F-B48C-AE17E91A6E28}" type="presParOf" srcId="{358A7127-2019-4EBB-8285-BB9326280CE8}" destId="{19E55AAC-4D33-4372-8AD5-C15F149D2BAA}" srcOrd="1" destOrd="0" presId="urn:microsoft.com/office/officeart/2005/8/layout/hierarchy1"/>
    <dgm:cxn modelId="{71A659A4-1FB5-44B8-B5FE-CF9B7D550A2C}" type="presParOf" srcId="{19E55AAC-4D33-4372-8AD5-C15F149D2BAA}" destId="{DFB7CC01-7836-4334-AC0F-9F3EBF6CA4F4}" srcOrd="0" destOrd="0" presId="urn:microsoft.com/office/officeart/2005/8/layout/hierarchy1"/>
    <dgm:cxn modelId="{F559E4AD-99F2-4B12-82DB-8D38BDF19A7C}" type="presParOf" srcId="{DFB7CC01-7836-4334-AC0F-9F3EBF6CA4F4}" destId="{B6F6210B-4F1C-4976-93FE-212AD41836C0}" srcOrd="0" destOrd="0" presId="urn:microsoft.com/office/officeart/2005/8/layout/hierarchy1"/>
    <dgm:cxn modelId="{574F572C-027D-4A28-BF95-723096C8066F}" type="presParOf" srcId="{DFB7CC01-7836-4334-AC0F-9F3EBF6CA4F4}" destId="{DC1AB45F-92EB-4911-AD3E-D198335EAF9B}" srcOrd="1" destOrd="0" presId="urn:microsoft.com/office/officeart/2005/8/layout/hierarchy1"/>
    <dgm:cxn modelId="{0845C321-1902-42C0-84A4-64ED25432782}" type="presParOf" srcId="{19E55AAC-4D33-4372-8AD5-C15F149D2BAA}" destId="{93A5D261-C157-4E6B-861A-F869F38F3B67}" srcOrd="1" destOrd="0" presId="urn:microsoft.com/office/officeart/2005/8/layout/hierarchy1"/>
    <dgm:cxn modelId="{A42CA839-94E0-4660-BC2A-6BEE37DC103B}" type="presParOf" srcId="{D29D3EC5-0FA2-4B78-9BE3-34153483284D}" destId="{3C5AE9E7-F923-4EAB-88D6-B97D1B32D248}" srcOrd="2" destOrd="0" presId="urn:microsoft.com/office/officeart/2005/8/layout/hierarchy1"/>
    <dgm:cxn modelId="{54A05904-D5D2-4D0B-B0BF-0681FC612AA8}" type="presParOf" srcId="{D29D3EC5-0FA2-4B78-9BE3-34153483284D}" destId="{03F30DF1-B71B-4036-BCD8-76F5D7834D09}" srcOrd="3" destOrd="0" presId="urn:microsoft.com/office/officeart/2005/8/layout/hierarchy1"/>
    <dgm:cxn modelId="{5240EF31-F4B0-40F0-BF55-81E59A5F27AE}" type="presParOf" srcId="{03F30DF1-B71B-4036-BCD8-76F5D7834D09}" destId="{3052EA18-A2ED-4269-A487-9B99E72FEA23}" srcOrd="0" destOrd="0" presId="urn:microsoft.com/office/officeart/2005/8/layout/hierarchy1"/>
    <dgm:cxn modelId="{65AA3577-3BA4-43F0-BB28-F10D2427787D}" type="presParOf" srcId="{3052EA18-A2ED-4269-A487-9B99E72FEA23}" destId="{11F34168-0803-41F5-AE68-FA1F560C5C4D}" srcOrd="0" destOrd="0" presId="urn:microsoft.com/office/officeart/2005/8/layout/hierarchy1"/>
    <dgm:cxn modelId="{2CF24835-CC6B-4BA7-9F34-0516AD9837C0}" type="presParOf" srcId="{3052EA18-A2ED-4269-A487-9B99E72FEA23}" destId="{9A55C6F0-4BA1-4ABD-96C6-E36590C97FE3}" srcOrd="1" destOrd="0" presId="urn:microsoft.com/office/officeart/2005/8/layout/hierarchy1"/>
    <dgm:cxn modelId="{BEA275BE-B973-4FC5-8876-9065B7522FCE}" type="presParOf" srcId="{03F30DF1-B71B-4036-BCD8-76F5D7834D09}" destId="{3431866B-4722-4F65-B3A3-CD2C46553813}" srcOrd="1" destOrd="0" presId="urn:microsoft.com/office/officeart/2005/8/layout/hierarchy1"/>
    <dgm:cxn modelId="{0DB550BB-A5EE-4FCD-9141-FF5FD9C78862}" type="presParOf" srcId="{3431866B-4722-4F65-B3A3-CD2C46553813}" destId="{218A8A5D-77F6-401A-8BC4-BFCEC1FB9587}" srcOrd="0" destOrd="0" presId="urn:microsoft.com/office/officeart/2005/8/layout/hierarchy1"/>
    <dgm:cxn modelId="{8EEEF689-910B-4998-9B88-DE469DC99D70}" type="presParOf" srcId="{3431866B-4722-4F65-B3A3-CD2C46553813}" destId="{2B75416C-2CD7-45DB-988B-0A9C9B608E7B}" srcOrd="1" destOrd="0" presId="urn:microsoft.com/office/officeart/2005/8/layout/hierarchy1"/>
    <dgm:cxn modelId="{09CF223B-7993-4CDF-8509-0CA2CF8D13B7}" type="presParOf" srcId="{2B75416C-2CD7-45DB-988B-0A9C9B608E7B}" destId="{157C3CF2-6511-47C2-B708-D5F3862BD28F}" srcOrd="0" destOrd="0" presId="urn:microsoft.com/office/officeart/2005/8/layout/hierarchy1"/>
    <dgm:cxn modelId="{D2957969-407D-49EC-8BFB-A1CBD8864BD8}" type="presParOf" srcId="{157C3CF2-6511-47C2-B708-D5F3862BD28F}" destId="{0D44B18D-4F79-4678-80F1-2AA9A215C084}" srcOrd="0" destOrd="0" presId="urn:microsoft.com/office/officeart/2005/8/layout/hierarchy1"/>
    <dgm:cxn modelId="{770F749F-9AA1-4BC6-8588-9E90D52BE909}" type="presParOf" srcId="{157C3CF2-6511-47C2-B708-D5F3862BD28F}" destId="{7298BAB6-4827-4D0D-A1CC-1D0950FBEC6E}" srcOrd="1" destOrd="0" presId="urn:microsoft.com/office/officeart/2005/8/layout/hierarchy1"/>
    <dgm:cxn modelId="{15DDC0E7-3CC1-467D-85FE-D43C121467B0}" type="presParOf" srcId="{2B75416C-2CD7-45DB-988B-0A9C9B608E7B}" destId="{9D6FD2AE-DB8C-4505-81F8-2D5B8584710F}" srcOrd="1" destOrd="0" presId="urn:microsoft.com/office/officeart/2005/8/layout/hierarchy1"/>
    <dgm:cxn modelId="{86EAC0DC-1D05-4010-A963-7CD7E3F0F1C6}" type="presParOf" srcId="{9D6FD2AE-DB8C-4505-81F8-2D5B8584710F}" destId="{1D625DEA-AE06-4017-BD6A-0E02423A3A52}" srcOrd="0" destOrd="0" presId="urn:microsoft.com/office/officeart/2005/8/layout/hierarchy1"/>
    <dgm:cxn modelId="{55316E8D-634D-45D4-8BC5-809C2CDF1064}" type="presParOf" srcId="{9D6FD2AE-DB8C-4505-81F8-2D5B8584710F}" destId="{C1802992-D0A1-444B-8448-226569935B0B}" srcOrd="1" destOrd="0" presId="urn:microsoft.com/office/officeart/2005/8/layout/hierarchy1"/>
    <dgm:cxn modelId="{ABC01DFF-FB5E-47E7-85B2-59B6C58D3FB8}" type="presParOf" srcId="{C1802992-D0A1-444B-8448-226569935B0B}" destId="{379BF736-6626-403B-BFA2-8EFE32ADA581}" srcOrd="0" destOrd="0" presId="urn:microsoft.com/office/officeart/2005/8/layout/hierarchy1"/>
    <dgm:cxn modelId="{DF2E1DB9-915C-4ADE-8970-AD8E8C3BC63E}" type="presParOf" srcId="{379BF736-6626-403B-BFA2-8EFE32ADA581}" destId="{7F75BF02-A45D-4BD0-A358-DC56DB02550C}" srcOrd="0" destOrd="0" presId="urn:microsoft.com/office/officeart/2005/8/layout/hierarchy1"/>
    <dgm:cxn modelId="{9BC4AA9E-0CAB-443D-BC42-EAE6C354D11D}" type="presParOf" srcId="{379BF736-6626-403B-BFA2-8EFE32ADA581}" destId="{3AE40D33-0861-42FD-80A1-D0FFCF934F2D}" srcOrd="1" destOrd="0" presId="urn:microsoft.com/office/officeart/2005/8/layout/hierarchy1"/>
    <dgm:cxn modelId="{E765111F-48AE-436B-A58C-1B65B11EAEED}" type="presParOf" srcId="{C1802992-D0A1-444B-8448-226569935B0B}" destId="{664EB068-99D3-4451-8DD3-998D9965A1E0}" srcOrd="1" destOrd="0" presId="urn:microsoft.com/office/officeart/2005/8/layout/hierarchy1"/>
    <dgm:cxn modelId="{9A34E04B-CDCB-4E8A-9D26-9C5CE987BCE8}" type="presParOf" srcId="{3431866B-4722-4F65-B3A3-CD2C46553813}" destId="{C6CD3F57-80A7-430B-A498-6E049650CA56}" srcOrd="2" destOrd="0" presId="urn:microsoft.com/office/officeart/2005/8/layout/hierarchy1"/>
    <dgm:cxn modelId="{3485C0EA-4ECB-455A-A663-90D4E92C2DDF}" type="presParOf" srcId="{3431866B-4722-4F65-B3A3-CD2C46553813}" destId="{00E21012-0438-493B-8EA3-39082742CD8D}" srcOrd="3" destOrd="0" presId="urn:microsoft.com/office/officeart/2005/8/layout/hierarchy1"/>
    <dgm:cxn modelId="{7B7F755A-4677-465D-9CC7-72B28F949D8A}" type="presParOf" srcId="{00E21012-0438-493B-8EA3-39082742CD8D}" destId="{F9B6653A-810A-4B77-A1D3-D50D35712548}" srcOrd="0" destOrd="0" presId="urn:microsoft.com/office/officeart/2005/8/layout/hierarchy1"/>
    <dgm:cxn modelId="{293655ED-8361-4BFB-AC87-7476953D7ED6}" type="presParOf" srcId="{F9B6653A-810A-4B77-A1D3-D50D35712548}" destId="{FAA51BE5-ED8A-45D2-8AE2-55BD5B5C7671}" srcOrd="0" destOrd="0" presId="urn:microsoft.com/office/officeart/2005/8/layout/hierarchy1"/>
    <dgm:cxn modelId="{604B89B6-8EB8-431F-901F-6F93BB79FFDC}" type="presParOf" srcId="{F9B6653A-810A-4B77-A1D3-D50D35712548}" destId="{C0737216-52C4-46AD-88B8-6A58A114EE96}" srcOrd="1" destOrd="0" presId="urn:microsoft.com/office/officeart/2005/8/layout/hierarchy1"/>
    <dgm:cxn modelId="{CAFFF2F1-60EF-4385-B58D-20A7939E516B}" type="presParOf" srcId="{00E21012-0438-493B-8EA3-39082742CD8D}" destId="{977FC966-668E-409C-A945-0D619916D290}" srcOrd="1" destOrd="0" presId="urn:microsoft.com/office/officeart/2005/8/layout/hierarchy1"/>
    <dgm:cxn modelId="{13EEBE96-3829-461A-B784-55C04E2AEF2C}" type="presParOf" srcId="{977FC966-668E-409C-A945-0D619916D290}" destId="{BB42C4C9-CABA-4B6D-A19E-78A374A482B3}" srcOrd="0" destOrd="0" presId="urn:microsoft.com/office/officeart/2005/8/layout/hierarchy1"/>
    <dgm:cxn modelId="{2E71C839-9CD5-45D4-8208-D0C40A2D3265}" type="presParOf" srcId="{977FC966-668E-409C-A945-0D619916D290}" destId="{B5CEB39A-3540-42AC-BAED-B8887F4B95E1}" srcOrd="1" destOrd="0" presId="urn:microsoft.com/office/officeart/2005/8/layout/hierarchy1"/>
    <dgm:cxn modelId="{77EBFDD5-BF34-4065-BEBA-FBA7E4874591}" type="presParOf" srcId="{B5CEB39A-3540-42AC-BAED-B8887F4B95E1}" destId="{593EE8CD-164B-4408-BE2B-84E864EFADEF}" srcOrd="0" destOrd="0" presId="urn:microsoft.com/office/officeart/2005/8/layout/hierarchy1"/>
    <dgm:cxn modelId="{FE252A89-2394-4BC5-B1A8-157AEB90A769}" type="presParOf" srcId="{593EE8CD-164B-4408-BE2B-84E864EFADEF}" destId="{BAC603B3-915A-4BF3-B197-C6F23E3CB99F}" srcOrd="0" destOrd="0" presId="urn:microsoft.com/office/officeart/2005/8/layout/hierarchy1"/>
    <dgm:cxn modelId="{39AED266-DFE0-4F4D-9D7D-46F1D104D2BB}" type="presParOf" srcId="{593EE8CD-164B-4408-BE2B-84E864EFADEF}" destId="{1F955670-9C65-443D-9079-CAC1FFDC8FD6}" srcOrd="1" destOrd="0" presId="urn:microsoft.com/office/officeart/2005/8/layout/hierarchy1"/>
    <dgm:cxn modelId="{7437FAF1-5799-4438-BAC8-9DCC4E4BBB20}" type="presParOf" srcId="{B5CEB39A-3540-42AC-BAED-B8887F4B95E1}" destId="{961C38A0-A3D5-4A34-9863-B5CC45D1BCC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1B55F7-59DB-45DD-B2C7-5D54822325F1}">
      <dsp:nvSpPr>
        <dsp:cNvPr id="0" name=""/>
        <dsp:cNvSpPr/>
      </dsp:nvSpPr>
      <dsp:spPr>
        <a:xfrm>
          <a:off x="7840041" y="3111789"/>
          <a:ext cx="1814778" cy="3645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6269"/>
              </a:lnTo>
              <a:lnTo>
                <a:pt x="1814778" y="216269"/>
              </a:lnTo>
              <a:lnTo>
                <a:pt x="1814778" y="36453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1E2E5F-4ECE-4FF1-9061-FE30E5150955}">
      <dsp:nvSpPr>
        <dsp:cNvPr id="0" name=""/>
        <dsp:cNvSpPr/>
      </dsp:nvSpPr>
      <dsp:spPr>
        <a:xfrm>
          <a:off x="4706017" y="4543117"/>
          <a:ext cx="6390989" cy="5159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7680"/>
              </a:lnTo>
              <a:lnTo>
                <a:pt x="6390989" y="367680"/>
              </a:lnTo>
              <a:lnTo>
                <a:pt x="6390989" y="51594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43B7EE-AF45-49C7-B621-87A02750903B}">
      <dsp:nvSpPr>
        <dsp:cNvPr id="0" name=""/>
        <dsp:cNvSpPr/>
      </dsp:nvSpPr>
      <dsp:spPr>
        <a:xfrm>
          <a:off x="4706017" y="4543117"/>
          <a:ext cx="4434820" cy="5159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7680"/>
              </a:lnTo>
              <a:lnTo>
                <a:pt x="4434820" y="367680"/>
              </a:lnTo>
              <a:lnTo>
                <a:pt x="4434820" y="51594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74FCF7-B6FD-48CC-99A4-55479D23290C}">
      <dsp:nvSpPr>
        <dsp:cNvPr id="0" name=""/>
        <dsp:cNvSpPr/>
      </dsp:nvSpPr>
      <dsp:spPr>
        <a:xfrm>
          <a:off x="4706017" y="4543117"/>
          <a:ext cx="2478651" cy="5159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7680"/>
              </a:lnTo>
              <a:lnTo>
                <a:pt x="2478651" y="367680"/>
              </a:lnTo>
              <a:lnTo>
                <a:pt x="2478651" y="51594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484BA8-F1D1-42AB-AF6F-B60F447A52A7}">
      <dsp:nvSpPr>
        <dsp:cNvPr id="0" name=""/>
        <dsp:cNvSpPr/>
      </dsp:nvSpPr>
      <dsp:spPr>
        <a:xfrm>
          <a:off x="4706017" y="4543117"/>
          <a:ext cx="522482" cy="5159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7680"/>
              </a:lnTo>
              <a:lnTo>
                <a:pt x="522482" y="367680"/>
              </a:lnTo>
              <a:lnTo>
                <a:pt x="522482" y="51594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E31B95-DCBC-4D77-9E5E-3AB3DCEF8527}">
      <dsp:nvSpPr>
        <dsp:cNvPr id="0" name=""/>
        <dsp:cNvSpPr/>
      </dsp:nvSpPr>
      <dsp:spPr>
        <a:xfrm>
          <a:off x="3272330" y="4543117"/>
          <a:ext cx="1433686" cy="515949"/>
        </a:xfrm>
        <a:custGeom>
          <a:avLst/>
          <a:gdLst/>
          <a:ahLst/>
          <a:cxnLst/>
          <a:rect l="0" t="0" r="0" b="0"/>
          <a:pathLst>
            <a:path>
              <a:moveTo>
                <a:pt x="1433686" y="0"/>
              </a:moveTo>
              <a:lnTo>
                <a:pt x="1433686" y="367680"/>
              </a:lnTo>
              <a:lnTo>
                <a:pt x="0" y="367680"/>
              </a:lnTo>
              <a:lnTo>
                <a:pt x="0" y="51594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0B1AE5-EF6C-4475-BC66-9FE9251A544B}">
      <dsp:nvSpPr>
        <dsp:cNvPr id="0" name=""/>
        <dsp:cNvSpPr/>
      </dsp:nvSpPr>
      <dsp:spPr>
        <a:xfrm>
          <a:off x="1060513" y="4543117"/>
          <a:ext cx="3645504" cy="515949"/>
        </a:xfrm>
        <a:custGeom>
          <a:avLst/>
          <a:gdLst/>
          <a:ahLst/>
          <a:cxnLst/>
          <a:rect l="0" t="0" r="0" b="0"/>
          <a:pathLst>
            <a:path>
              <a:moveTo>
                <a:pt x="3645504" y="0"/>
              </a:moveTo>
              <a:lnTo>
                <a:pt x="3645504" y="367680"/>
              </a:lnTo>
              <a:lnTo>
                <a:pt x="0" y="367680"/>
              </a:lnTo>
              <a:lnTo>
                <a:pt x="0" y="51594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310B18-15B9-4F43-8B1A-BBBFF3C4CEFD}">
      <dsp:nvSpPr>
        <dsp:cNvPr id="0" name=""/>
        <dsp:cNvSpPr/>
      </dsp:nvSpPr>
      <dsp:spPr>
        <a:xfrm>
          <a:off x="4706017" y="3111789"/>
          <a:ext cx="3134024" cy="415008"/>
        </a:xfrm>
        <a:custGeom>
          <a:avLst/>
          <a:gdLst/>
          <a:ahLst/>
          <a:cxnLst/>
          <a:rect l="0" t="0" r="0" b="0"/>
          <a:pathLst>
            <a:path>
              <a:moveTo>
                <a:pt x="3134024" y="0"/>
              </a:moveTo>
              <a:lnTo>
                <a:pt x="3134024" y="266740"/>
              </a:lnTo>
              <a:lnTo>
                <a:pt x="0" y="266740"/>
              </a:lnTo>
              <a:lnTo>
                <a:pt x="0" y="41500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698C82-D083-4EAD-902A-2F7AE20F24C7}">
      <dsp:nvSpPr>
        <dsp:cNvPr id="0" name=""/>
        <dsp:cNvSpPr/>
      </dsp:nvSpPr>
      <dsp:spPr>
        <a:xfrm>
          <a:off x="5258134" y="1629991"/>
          <a:ext cx="2581907" cy="4654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7210"/>
              </a:lnTo>
              <a:lnTo>
                <a:pt x="2581907" y="317210"/>
              </a:lnTo>
              <a:lnTo>
                <a:pt x="2581907" y="46547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723B0E-8C0D-4D9F-AD0C-20B020E274D9}">
      <dsp:nvSpPr>
        <dsp:cNvPr id="0" name=""/>
        <dsp:cNvSpPr/>
      </dsp:nvSpPr>
      <dsp:spPr>
        <a:xfrm>
          <a:off x="2482422" y="1629991"/>
          <a:ext cx="2775712" cy="465479"/>
        </a:xfrm>
        <a:custGeom>
          <a:avLst/>
          <a:gdLst/>
          <a:ahLst/>
          <a:cxnLst/>
          <a:rect l="0" t="0" r="0" b="0"/>
          <a:pathLst>
            <a:path>
              <a:moveTo>
                <a:pt x="2775712" y="0"/>
              </a:moveTo>
              <a:lnTo>
                <a:pt x="2775712" y="317210"/>
              </a:lnTo>
              <a:lnTo>
                <a:pt x="0" y="317210"/>
              </a:lnTo>
              <a:lnTo>
                <a:pt x="0" y="46547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87DB27-D5D4-4028-919C-29BDB2F984DB}">
      <dsp:nvSpPr>
        <dsp:cNvPr id="0" name=""/>
        <dsp:cNvSpPr/>
      </dsp:nvSpPr>
      <dsp:spPr>
        <a:xfrm>
          <a:off x="2078865" y="613672"/>
          <a:ext cx="6358538" cy="1016318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78A036-A55F-49BF-995C-4E39A0F4A1FC}">
      <dsp:nvSpPr>
        <dsp:cNvPr id="0" name=""/>
        <dsp:cNvSpPr/>
      </dsp:nvSpPr>
      <dsp:spPr>
        <a:xfrm>
          <a:off x="2256698" y="782614"/>
          <a:ext cx="6358538" cy="1016318"/>
        </a:xfrm>
        <a:prstGeom prst="roundRect">
          <a:avLst>
            <a:gd name="adj" fmla="val 10000"/>
          </a:avLst>
        </a:prstGeom>
        <a:solidFill>
          <a:schemeClr val="accent6">
            <a:lumMod val="50000"/>
            <a:alpha val="90000"/>
          </a:schemeClr>
        </a:solidFill>
        <a:ln w="1270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TUMORES HEPATICOS</a:t>
          </a:r>
          <a:endParaRPr lang="es-GT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86465" y="812381"/>
        <a:ext cx="6299004" cy="956784"/>
      </dsp:txXfrm>
    </dsp:sp>
    <dsp:sp modelId="{ECAC30DC-0990-4CB4-B4DF-C86B9DEBEB7B}">
      <dsp:nvSpPr>
        <dsp:cNvPr id="0" name=""/>
        <dsp:cNvSpPr/>
      </dsp:nvSpPr>
      <dsp:spPr>
        <a:xfrm>
          <a:off x="78348" y="2095470"/>
          <a:ext cx="4808147" cy="1016318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2570E4-BB5F-45A1-BBED-389CF18C7B98}">
      <dsp:nvSpPr>
        <dsp:cNvPr id="0" name=""/>
        <dsp:cNvSpPr/>
      </dsp:nvSpPr>
      <dsp:spPr>
        <a:xfrm>
          <a:off x="256181" y="2264412"/>
          <a:ext cx="4808147" cy="1016318"/>
        </a:xfrm>
        <a:prstGeom prst="roundRect">
          <a:avLst>
            <a:gd name="adj" fmla="val 10000"/>
          </a:avLst>
        </a:prstGeom>
        <a:solidFill>
          <a:schemeClr val="accent2">
            <a:lumMod val="75000"/>
            <a:alpha val="90000"/>
          </a:schemeClr>
        </a:solidFill>
        <a:ln w="12700" cap="flat" cmpd="sng" algn="ctr">
          <a:solidFill>
            <a:schemeClr val="accent4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BENIGNOS</a:t>
          </a:r>
          <a:endParaRPr lang="es-GT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5948" y="2294179"/>
        <a:ext cx="4748613" cy="956784"/>
      </dsp:txXfrm>
    </dsp:sp>
    <dsp:sp modelId="{7F44EA74-EC66-4404-92DE-9C964400992B}">
      <dsp:nvSpPr>
        <dsp:cNvPr id="0" name=""/>
        <dsp:cNvSpPr/>
      </dsp:nvSpPr>
      <dsp:spPr>
        <a:xfrm>
          <a:off x="5242163" y="2095470"/>
          <a:ext cx="5195757" cy="1016318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558E2D-9CA8-46F1-89EB-6F997B39CF88}">
      <dsp:nvSpPr>
        <dsp:cNvPr id="0" name=""/>
        <dsp:cNvSpPr/>
      </dsp:nvSpPr>
      <dsp:spPr>
        <a:xfrm>
          <a:off x="5419996" y="2264412"/>
          <a:ext cx="5195757" cy="1016318"/>
        </a:xfrm>
        <a:prstGeom prst="roundRect">
          <a:avLst>
            <a:gd name="adj" fmla="val 10000"/>
          </a:avLst>
        </a:prstGeom>
        <a:solidFill>
          <a:schemeClr val="accent2">
            <a:lumMod val="75000"/>
            <a:alpha val="90000"/>
          </a:schemeClr>
        </a:solidFill>
        <a:ln w="12700" cap="flat" cmpd="sng" algn="ctr">
          <a:solidFill>
            <a:schemeClr val="accent4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2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MALIGNOS</a:t>
          </a:r>
          <a:endParaRPr lang="es-GT" sz="2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449763" y="2294179"/>
        <a:ext cx="5136223" cy="956784"/>
      </dsp:txXfrm>
    </dsp:sp>
    <dsp:sp modelId="{ADDFF076-B569-4405-A353-A4737DC5D464}">
      <dsp:nvSpPr>
        <dsp:cNvPr id="0" name=""/>
        <dsp:cNvSpPr/>
      </dsp:nvSpPr>
      <dsp:spPr>
        <a:xfrm>
          <a:off x="3085893" y="3526798"/>
          <a:ext cx="3240248" cy="1016318"/>
        </a:xfrm>
        <a:prstGeom prst="roundRect">
          <a:avLst>
            <a:gd name="adj" fmla="val 1000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4CF127-CB7E-493D-AD52-D7CF7DA3EDB4}">
      <dsp:nvSpPr>
        <dsp:cNvPr id="0" name=""/>
        <dsp:cNvSpPr/>
      </dsp:nvSpPr>
      <dsp:spPr>
        <a:xfrm>
          <a:off x="3263726" y="3695740"/>
          <a:ext cx="3240248" cy="1016318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PRIMARIOS</a:t>
          </a:r>
          <a:endParaRPr lang="es-GT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293493" y="3725507"/>
        <a:ext cx="3180714" cy="956784"/>
      </dsp:txXfrm>
    </dsp:sp>
    <dsp:sp modelId="{DA482830-6E02-4562-94D2-C1D44418ADCC}">
      <dsp:nvSpPr>
        <dsp:cNvPr id="0" name=""/>
        <dsp:cNvSpPr/>
      </dsp:nvSpPr>
      <dsp:spPr>
        <a:xfrm>
          <a:off x="4614" y="5059066"/>
          <a:ext cx="2111798" cy="1016318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871175-FAC9-4235-B9E6-097E1B4BE552}">
      <dsp:nvSpPr>
        <dsp:cNvPr id="0" name=""/>
        <dsp:cNvSpPr/>
      </dsp:nvSpPr>
      <dsp:spPr>
        <a:xfrm>
          <a:off x="182447" y="5228008"/>
          <a:ext cx="2111798" cy="1016318"/>
        </a:xfrm>
        <a:prstGeom prst="roundRect">
          <a:avLst>
            <a:gd name="adj" fmla="val 10000"/>
          </a:avLst>
        </a:prstGeom>
        <a:solidFill>
          <a:srgbClr val="8A0000">
            <a:alpha val="89804"/>
          </a:srgbClr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400" b="1" kern="1200" dirty="0" smtClean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rPr>
            <a:t>CARCINOMA HEPATOCELULAR</a:t>
          </a:r>
          <a:endParaRPr lang="es-GT" sz="1400" b="1" kern="1200" dirty="0">
            <a:solidFill>
              <a:schemeClr val="bg1"/>
            </a:solidFill>
            <a:latin typeface="Arial Black" panose="020B0A04020102020204" pitchFamily="34" charset="0"/>
            <a:cs typeface="Arial" panose="020B0604020202020204" pitchFamily="34" charset="0"/>
          </a:endParaRPr>
        </a:p>
      </dsp:txBody>
      <dsp:txXfrm>
        <a:off x="212214" y="5257775"/>
        <a:ext cx="2052264" cy="956784"/>
      </dsp:txXfrm>
    </dsp:sp>
    <dsp:sp modelId="{DEB2ED00-4A9E-4151-976F-301B3BC11CFC}">
      <dsp:nvSpPr>
        <dsp:cNvPr id="0" name=""/>
        <dsp:cNvSpPr/>
      </dsp:nvSpPr>
      <dsp:spPr>
        <a:xfrm>
          <a:off x="2472079" y="5059066"/>
          <a:ext cx="1600501" cy="1016318"/>
        </a:xfrm>
        <a:prstGeom prst="roundRect">
          <a:avLst>
            <a:gd name="adj" fmla="val 10000"/>
          </a:avLst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AEA86D-4488-4AA2-8B92-A6829882DD60}">
      <dsp:nvSpPr>
        <dsp:cNvPr id="0" name=""/>
        <dsp:cNvSpPr/>
      </dsp:nvSpPr>
      <dsp:spPr>
        <a:xfrm>
          <a:off x="2649912" y="5228008"/>
          <a:ext cx="1600501" cy="1016318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  <a:alpha val="90000"/>
          </a:schemeClr>
        </a:solidFill>
        <a:ln w="12700" cap="flat" cmpd="sng" algn="ctr">
          <a:solidFill>
            <a:schemeClr val="accent2">
              <a:lumMod val="40000"/>
              <a:lumOff val="6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COLANGIO-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CARCINOMA</a:t>
          </a:r>
          <a:endParaRPr lang="es-GT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79679" y="5257775"/>
        <a:ext cx="1540967" cy="956784"/>
      </dsp:txXfrm>
    </dsp:sp>
    <dsp:sp modelId="{8F3309EC-3780-4AF0-AA84-058EB5A22CD4}">
      <dsp:nvSpPr>
        <dsp:cNvPr id="0" name=""/>
        <dsp:cNvSpPr/>
      </dsp:nvSpPr>
      <dsp:spPr>
        <a:xfrm>
          <a:off x="4428248" y="5059066"/>
          <a:ext cx="1600501" cy="1016318"/>
        </a:xfrm>
        <a:prstGeom prst="roundRect">
          <a:avLst>
            <a:gd name="adj" fmla="val 10000"/>
          </a:avLst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425EB9-892B-4111-BE01-61D5640732DF}">
      <dsp:nvSpPr>
        <dsp:cNvPr id="0" name=""/>
        <dsp:cNvSpPr/>
      </dsp:nvSpPr>
      <dsp:spPr>
        <a:xfrm>
          <a:off x="4606081" y="5228008"/>
          <a:ext cx="1600501" cy="1016318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  <a:alpha val="90000"/>
          </a:schemeClr>
        </a:solidFill>
        <a:ln w="12700" cap="flat" cmpd="sng" algn="ctr">
          <a:solidFill>
            <a:schemeClr val="accent2">
              <a:lumMod val="40000"/>
              <a:lumOff val="6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CARCINOMA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FIBRALAMELAR</a:t>
          </a:r>
          <a:endParaRPr lang="es-GT" sz="1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635848" y="5257775"/>
        <a:ext cx="1540967" cy="956784"/>
      </dsp:txXfrm>
    </dsp:sp>
    <dsp:sp modelId="{E5C35E8B-F400-4B35-B543-DBC8554C2A30}">
      <dsp:nvSpPr>
        <dsp:cNvPr id="0" name=""/>
        <dsp:cNvSpPr/>
      </dsp:nvSpPr>
      <dsp:spPr>
        <a:xfrm>
          <a:off x="6384417" y="5059066"/>
          <a:ext cx="1600501" cy="1016318"/>
        </a:xfrm>
        <a:prstGeom prst="roundRect">
          <a:avLst>
            <a:gd name="adj" fmla="val 10000"/>
          </a:avLst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2E0B14-79A8-4350-B3AA-BF37EFFE99E6}">
      <dsp:nvSpPr>
        <dsp:cNvPr id="0" name=""/>
        <dsp:cNvSpPr/>
      </dsp:nvSpPr>
      <dsp:spPr>
        <a:xfrm>
          <a:off x="6562250" y="5228008"/>
          <a:ext cx="1600501" cy="1016318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  <a:alpha val="90000"/>
          </a:schemeClr>
        </a:solidFill>
        <a:ln w="12700" cap="flat" cmpd="sng" algn="ctr">
          <a:solidFill>
            <a:schemeClr val="accent2">
              <a:lumMod val="40000"/>
              <a:lumOff val="6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HEPAATOBLAS-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TOMA.</a:t>
          </a:r>
          <a:endParaRPr lang="es-GT" sz="1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592017" y="5257775"/>
        <a:ext cx="1540967" cy="956784"/>
      </dsp:txXfrm>
    </dsp:sp>
    <dsp:sp modelId="{8D0EFE75-06F9-483D-9D57-0BA086595590}">
      <dsp:nvSpPr>
        <dsp:cNvPr id="0" name=""/>
        <dsp:cNvSpPr/>
      </dsp:nvSpPr>
      <dsp:spPr>
        <a:xfrm>
          <a:off x="8340586" y="5059066"/>
          <a:ext cx="1600501" cy="1016318"/>
        </a:xfrm>
        <a:prstGeom prst="roundRect">
          <a:avLst>
            <a:gd name="adj" fmla="val 10000"/>
          </a:avLst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FB2497-5DFE-4F50-9039-5C1ED5ED4CA7}">
      <dsp:nvSpPr>
        <dsp:cNvPr id="0" name=""/>
        <dsp:cNvSpPr/>
      </dsp:nvSpPr>
      <dsp:spPr>
        <a:xfrm>
          <a:off x="8518420" y="5228008"/>
          <a:ext cx="1600501" cy="1016318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  <a:alpha val="90000"/>
          </a:schemeClr>
        </a:solidFill>
        <a:ln w="12700" cap="flat" cmpd="sng" algn="ctr">
          <a:solidFill>
            <a:schemeClr val="accent2">
              <a:lumMod val="40000"/>
              <a:lumOff val="6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HEMANGLOEN-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DOTELIOMA EPITELOIDE.</a:t>
          </a:r>
          <a:endParaRPr lang="es-GT" sz="1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548187" y="5257775"/>
        <a:ext cx="1540967" cy="956784"/>
      </dsp:txXfrm>
    </dsp:sp>
    <dsp:sp modelId="{91D76B4C-1263-46BA-8BAC-52DADBEFB8AE}">
      <dsp:nvSpPr>
        <dsp:cNvPr id="0" name=""/>
        <dsp:cNvSpPr/>
      </dsp:nvSpPr>
      <dsp:spPr>
        <a:xfrm>
          <a:off x="10296755" y="5059066"/>
          <a:ext cx="1600501" cy="1016318"/>
        </a:xfrm>
        <a:prstGeom prst="roundRect">
          <a:avLst>
            <a:gd name="adj" fmla="val 10000"/>
          </a:avLst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40DE28-78D1-44AC-AE71-C31AEAE4F0CC}">
      <dsp:nvSpPr>
        <dsp:cNvPr id="0" name=""/>
        <dsp:cNvSpPr/>
      </dsp:nvSpPr>
      <dsp:spPr>
        <a:xfrm>
          <a:off x="10474589" y="5228008"/>
          <a:ext cx="1600501" cy="1016318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  <a:alpha val="90000"/>
          </a:schemeClr>
        </a:solidFill>
        <a:ln w="12700" cap="flat" cmpd="sng" algn="ctr">
          <a:solidFill>
            <a:schemeClr val="accent2">
              <a:lumMod val="40000"/>
              <a:lumOff val="6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ANGIO-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SARCOMA</a:t>
          </a:r>
          <a:endParaRPr lang="es-GT" sz="1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504356" y="5257775"/>
        <a:ext cx="1540967" cy="956784"/>
      </dsp:txXfrm>
    </dsp:sp>
    <dsp:sp modelId="{D5391467-AFBF-4ED0-BBE7-9E9FCFCEF92A}">
      <dsp:nvSpPr>
        <dsp:cNvPr id="0" name=""/>
        <dsp:cNvSpPr/>
      </dsp:nvSpPr>
      <dsp:spPr>
        <a:xfrm>
          <a:off x="7943548" y="3476327"/>
          <a:ext cx="3422545" cy="1016318"/>
        </a:xfrm>
        <a:prstGeom prst="roundRect">
          <a:avLst>
            <a:gd name="adj" fmla="val 1000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1A5F2D-9841-47C8-8CD7-CE7B1D7B03E9}">
      <dsp:nvSpPr>
        <dsp:cNvPr id="0" name=""/>
        <dsp:cNvSpPr/>
      </dsp:nvSpPr>
      <dsp:spPr>
        <a:xfrm>
          <a:off x="8121381" y="3645269"/>
          <a:ext cx="3422545" cy="1016318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METASTASICOS.</a:t>
          </a:r>
          <a:endParaRPr lang="es-GT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151148" y="3675036"/>
        <a:ext cx="3363011" cy="9567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E7A304-89EC-483E-B818-230CBE33EEE0}">
      <dsp:nvSpPr>
        <dsp:cNvPr id="0" name=""/>
        <dsp:cNvSpPr/>
      </dsp:nvSpPr>
      <dsp:spPr>
        <a:xfrm>
          <a:off x="5264396" y="2192610"/>
          <a:ext cx="2723940" cy="9522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8920"/>
              </a:lnTo>
              <a:lnTo>
                <a:pt x="2723940" y="648920"/>
              </a:lnTo>
              <a:lnTo>
                <a:pt x="2723940" y="95223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C10215-4038-4AF0-866E-4591FA7A43D9}">
      <dsp:nvSpPr>
        <dsp:cNvPr id="0" name=""/>
        <dsp:cNvSpPr/>
      </dsp:nvSpPr>
      <dsp:spPr>
        <a:xfrm>
          <a:off x="2360426" y="2192610"/>
          <a:ext cx="2903969" cy="952234"/>
        </a:xfrm>
        <a:custGeom>
          <a:avLst/>
          <a:gdLst/>
          <a:ahLst/>
          <a:cxnLst/>
          <a:rect l="0" t="0" r="0" b="0"/>
          <a:pathLst>
            <a:path>
              <a:moveTo>
                <a:pt x="2903969" y="0"/>
              </a:moveTo>
              <a:lnTo>
                <a:pt x="2903969" y="648920"/>
              </a:lnTo>
              <a:lnTo>
                <a:pt x="0" y="648920"/>
              </a:lnTo>
              <a:lnTo>
                <a:pt x="0" y="95223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1B0248-08D0-4627-B177-4C3DA189B4B4}">
      <dsp:nvSpPr>
        <dsp:cNvPr id="0" name=""/>
        <dsp:cNvSpPr/>
      </dsp:nvSpPr>
      <dsp:spPr>
        <a:xfrm>
          <a:off x="1203162" y="280033"/>
          <a:ext cx="8122467" cy="1912576"/>
        </a:xfrm>
        <a:prstGeom prst="roundRect">
          <a:avLst>
            <a:gd name="adj" fmla="val 1000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32376F-AF83-459D-ACF6-E63493502990}">
      <dsp:nvSpPr>
        <dsp:cNvPr id="0" name=""/>
        <dsp:cNvSpPr/>
      </dsp:nvSpPr>
      <dsp:spPr>
        <a:xfrm>
          <a:off x="1566957" y="625639"/>
          <a:ext cx="8122467" cy="19125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4500" kern="1200" dirty="0" smtClean="0">
              <a:latin typeface="Arial Black" panose="020B0A04020102020204" pitchFamily="34" charset="0"/>
            </a:rPr>
            <a:t>DIAGNOSTICO CLINICO.</a:t>
          </a:r>
          <a:endParaRPr lang="es-GT" sz="4500" kern="1200" dirty="0">
            <a:latin typeface="Arial Black" panose="020B0A04020102020204" pitchFamily="34" charset="0"/>
          </a:endParaRPr>
        </a:p>
      </dsp:txBody>
      <dsp:txXfrm>
        <a:off x="1622974" y="681656"/>
        <a:ext cx="8010433" cy="1800542"/>
      </dsp:txXfrm>
    </dsp:sp>
    <dsp:sp modelId="{B2654340-E9EA-46BF-874C-D16490E21247}">
      <dsp:nvSpPr>
        <dsp:cNvPr id="0" name=""/>
        <dsp:cNvSpPr/>
      </dsp:nvSpPr>
      <dsp:spPr>
        <a:xfrm>
          <a:off x="282" y="3144844"/>
          <a:ext cx="4720289" cy="2079090"/>
        </a:xfrm>
        <a:prstGeom prst="roundRect">
          <a:avLst>
            <a:gd name="adj" fmla="val 1000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7981B4-9DA6-4F56-88B6-39B5D1D3C639}">
      <dsp:nvSpPr>
        <dsp:cNvPr id="0" name=""/>
        <dsp:cNvSpPr/>
      </dsp:nvSpPr>
      <dsp:spPr>
        <a:xfrm>
          <a:off x="364077" y="3490450"/>
          <a:ext cx="4720289" cy="20790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2000" kern="1200" dirty="0" smtClean="0">
              <a:latin typeface="Arial Black" panose="020B0A04020102020204" pitchFamily="34" charset="0"/>
            </a:rPr>
            <a:t>INTERROGATORIO.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Valorar factores predisponentes.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APP de hepatitis.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Transfusiones de sangre.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Consumo de droga</a:t>
          </a:r>
          <a:r>
            <a:rPr lang="es-GT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GT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24971" y="3551344"/>
        <a:ext cx="4598501" cy="1957302"/>
      </dsp:txXfrm>
    </dsp:sp>
    <dsp:sp modelId="{6682666C-7C66-4109-8D7A-0E8412AE456A}">
      <dsp:nvSpPr>
        <dsp:cNvPr id="0" name=""/>
        <dsp:cNvSpPr/>
      </dsp:nvSpPr>
      <dsp:spPr>
        <a:xfrm>
          <a:off x="5448162" y="3144844"/>
          <a:ext cx="5080348" cy="2079090"/>
        </a:xfrm>
        <a:prstGeom prst="roundRect">
          <a:avLst>
            <a:gd name="adj" fmla="val 1000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190C0C-A9C9-4A96-A731-9F46D30C5A09}">
      <dsp:nvSpPr>
        <dsp:cNvPr id="0" name=""/>
        <dsp:cNvSpPr/>
      </dsp:nvSpPr>
      <dsp:spPr>
        <a:xfrm>
          <a:off x="5811957" y="3490450"/>
          <a:ext cx="5080348" cy="20790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2000" kern="1200" dirty="0" smtClean="0">
              <a:latin typeface="Arial Black" panose="020B0A04020102020204" pitchFamily="34" charset="0"/>
            </a:rPr>
            <a:t>EXAMEN FISICO.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Ictericia.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Hepatomegalia.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Estigma de insuficiencia hepática.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GT" sz="3200" kern="1200" dirty="0">
            <a:latin typeface="Arial Black" panose="020B0A04020102020204" pitchFamily="34" charset="0"/>
          </a:endParaRPr>
        </a:p>
      </dsp:txBody>
      <dsp:txXfrm>
        <a:off x="5872851" y="3551344"/>
        <a:ext cx="4958560" cy="19573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42C4C9-CABA-4B6D-A19E-78A374A482B3}">
      <dsp:nvSpPr>
        <dsp:cNvPr id="0" name=""/>
        <dsp:cNvSpPr/>
      </dsp:nvSpPr>
      <dsp:spPr>
        <a:xfrm>
          <a:off x="8954240" y="3541307"/>
          <a:ext cx="91440" cy="4100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001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CD3F57-80A7-430B-A498-6E049650CA56}">
      <dsp:nvSpPr>
        <dsp:cNvPr id="0" name=""/>
        <dsp:cNvSpPr/>
      </dsp:nvSpPr>
      <dsp:spPr>
        <a:xfrm>
          <a:off x="7233618" y="2236061"/>
          <a:ext cx="1766341" cy="4100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9415"/>
              </a:lnTo>
              <a:lnTo>
                <a:pt x="1766341" y="279415"/>
              </a:lnTo>
              <a:lnTo>
                <a:pt x="1766341" y="41001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625DEA-AE06-4017-BD6A-0E02423A3A52}">
      <dsp:nvSpPr>
        <dsp:cNvPr id="0" name=""/>
        <dsp:cNvSpPr/>
      </dsp:nvSpPr>
      <dsp:spPr>
        <a:xfrm>
          <a:off x="5336510" y="3541307"/>
          <a:ext cx="91440" cy="4100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001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8A8A5D-77F6-401A-8BC4-BFCEC1FB9587}">
      <dsp:nvSpPr>
        <dsp:cNvPr id="0" name=""/>
        <dsp:cNvSpPr/>
      </dsp:nvSpPr>
      <dsp:spPr>
        <a:xfrm>
          <a:off x="5382230" y="2236061"/>
          <a:ext cx="1851388" cy="410018"/>
        </a:xfrm>
        <a:custGeom>
          <a:avLst/>
          <a:gdLst/>
          <a:ahLst/>
          <a:cxnLst/>
          <a:rect l="0" t="0" r="0" b="0"/>
          <a:pathLst>
            <a:path>
              <a:moveTo>
                <a:pt x="1851388" y="0"/>
              </a:moveTo>
              <a:lnTo>
                <a:pt x="1851388" y="279415"/>
              </a:lnTo>
              <a:lnTo>
                <a:pt x="0" y="279415"/>
              </a:lnTo>
              <a:lnTo>
                <a:pt x="0" y="41001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5AE9E7-F923-4EAB-88D6-B97D1B32D248}">
      <dsp:nvSpPr>
        <dsp:cNvPr id="0" name=""/>
        <dsp:cNvSpPr/>
      </dsp:nvSpPr>
      <dsp:spPr>
        <a:xfrm>
          <a:off x="4666671" y="930814"/>
          <a:ext cx="2566947" cy="4100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9415"/>
              </a:lnTo>
              <a:lnTo>
                <a:pt x="2566947" y="279415"/>
              </a:lnTo>
              <a:lnTo>
                <a:pt x="2566947" y="41001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AD8D00-9C57-4F46-86AB-3B0DB726AB4F}">
      <dsp:nvSpPr>
        <dsp:cNvPr id="0" name=""/>
        <dsp:cNvSpPr/>
      </dsp:nvSpPr>
      <dsp:spPr>
        <a:xfrm>
          <a:off x="1729861" y="2236061"/>
          <a:ext cx="91440" cy="4100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001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98A8CD-7BE1-4C2B-BC51-C8063FE7D3F5}">
      <dsp:nvSpPr>
        <dsp:cNvPr id="0" name=""/>
        <dsp:cNvSpPr/>
      </dsp:nvSpPr>
      <dsp:spPr>
        <a:xfrm>
          <a:off x="1775581" y="930814"/>
          <a:ext cx="2891090" cy="410018"/>
        </a:xfrm>
        <a:custGeom>
          <a:avLst/>
          <a:gdLst/>
          <a:ahLst/>
          <a:cxnLst/>
          <a:rect l="0" t="0" r="0" b="0"/>
          <a:pathLst>
            <a:path>
              <a:moveTo>
                <a:pt x="2891090" y="0"/>
              </a:moveTo>
              <a:lnTo>
                <a:pt x="2891090" y="279415"/>
              </a:lnTo>
              <a:lnTo>
                <a:pt x="0" y="279415"/>
              </a:lnTo>
              <a:lnTo>
                <a:pt x="0" y="41001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AD0B48-B091-4E94-8A10-6FFE89BF8276}">
      <dsp:nvSpPr>
        <dsp:cNvPr id="0" name=""/>
        <dsp:cNvSpPr/>
      </dsp:nvSpPr>
      <dsp:spPr>
        <a:xfrm>
          <a:off x="1201429" y="35587"/>
          <a:ext cx="6930484" cy="8952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F362DE-E18E-489B-8BD7-7BD5E11C0620}">
      <dsp:nvSpPr>
        <dsp:cNvPr id="0" name=""/>
        <dsp:cNvSpPr/>
      </dsp:nvSpPr>
      <dsp:spPr>
        <a:xfrm>
          <a:off x="1358074" y="184400"/>
          <a:ext cx="6930484" cy="8952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Nódulo hepático en ecografía sobre hígado cirrótico.</a:t>
          </a:r>
          <a:endParaRPr lang="es-GT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84294" y="210620"/>
        <a:ext cx="6878044" cy="842787"/>
      </dsp:txXfrm>
    </dsp:sp>
    <dsp:sp modelId="{C6602607-0E0C-466C-86B6-9847F2A8EEB8}">
      <dsp:nvSpPr>
        <dsp:cNvPr id="0" name=""/>
        <dsp:cNvSpPr/>
      </dsp:nvSpPr>
      <dsp:spPr>
        <a:xfrm>
          <a:off x="5145" y="1340833"/>
          <a:ext cx="3540871" cy="8952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159FB3-3724-44EB-AB46-0D832F2E701D}">
      <dsp:nvSpPr>
        <dsp:cNvPr id="0" name=""/>
        <dsp:cNvSpPr/>
      </dsp:nvSpPr>
      <dsp:spPr>
        <a:xfrm>
          <a:off x="161791" y="1489646"/>
          <a:ext cx="3540871" cy="8952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2800" kern="1200" dirty="0" smtClean="0">
              <a:latin typeface="Arial Black" panose="020B0A04020102020204" pitchFamily="34" charset="0"/>
            </a:rPr>
            <a:t>&lt; 1 cm</a:t>
          </a:r>
          <a:endParaRPr lang="es-GT" sz="2800" kern="1200" dirty="0">
            <a:latin typeface="Arial Black" panose="020B0A04020102020204" pitchFamily="34" charset="0"/>
          </a:endParaRPr>
        </a:p>
      </dsp:txBody>
      <dsp:txXfrm>
        <a:off x="188011" y="1515866"/>
        <a:ext cx="3488431" cy="842787"/>
      </dsp:txXfrm>
    </dsp:sp>
    <dsp:sp modelId="{B6F6210B-4F1C-4976-93FE-212AD41836C0}">
      <dsp:nvSpPr>
        <dsp:cNvPr id="0" name=""/>
        <dsp:cNvSpPr/>
      </dsp:nvSpPr>
      <dsp:spPr>
        <a:xfrm>
          <a:off x="91919" y="2646079"/>
          <a:ext cx="3367324" cy="8952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1AB45F-92EB-4911-AD3E-D198335EAF9B}">
      <dsp:nvSpPr>
        <dsp:cNvPr id="0" name=""/>
        <dsp:cNvSpPr/>
      </dsp:nvSpPr>
      <dsp:spPr>
        <a:xfrm>
          <a:off x="248564" y="2794892"/>
          <a:ext cx="3367324" cy="8952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2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Seguimiento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2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Cada 3 – 4 meses</a:t>
          </a:r>
          <a:r>
            <a:rPr lang="es-GT" sz="1200" kern="1200" dirty="0" smtClean="0"/>
            <a:t>.</a:t>
          </a:r>
          <a:endParaRPr lang="es-GT" sz="1200" kern="1200" dirty="0"/>
        </a:p>
      </dsp:txBody>
      <dsp:txXfrm>
        <a:off x="274784" y="2821112"/>
        <a:ext cx="3314884" cy="842787"/>
      </dsp:txXfrm>
    </dsp:sp>
    <dsp:sp modelId="{11F34168-0803-41F5-AE68-FA1F560C5C4D}">
      <dsp:nvSpPr>
        <dsp:cNvPr id="0" name=""/>
        <dsp:cNvSpPr/>
      </dsp:nvSpPr>
      <dsp:spPr>
        <a:xfrm>
          <a:off x="5139040" y="1340833"/>
          <a:ext cx="4189157" cy="8952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55C6F0-4BA1-4ABD-96C6-E36590C97FE3}">
      <dsp:nvSpPr>
        <dsp:cNvPr id="0" name=""/>
        <dsp:cNvSpPr/>
      </dsp:nvSpPr>
      <dsp:spPr>
        <a:xfrm>
          <a:off x="5295685" y="1489646"/>
          <a:ext cx="4189157" cy="8952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2800" kern="1200" dirty="0" smtClean="0">
              <a:latin typeface="Arial Black" panose="020B0A04020102020204" pitchFamily="34" charset="0"/>
            </a:rPr>
            <a:t>&gt; 1cm</a:t>
          </a:r>
          <a:endParaRPr lang="es-GT" sz="2800" kern="1200" dirty="0">
            <a:latin typeface="Arial Black" panose="020B0A04020102020204" pitchFamily="34" charset="0"/>
          </a:endParaRPr>
        </a:p>
      </dsp:txBody>
      <dsp:txXfrm>
        <a:off x="5321905" y="1515866"/>
        <a:ext cx="4136717" cy="842787"/>
      </dsp:txXfrm>
    </dsp:sp>
    <dsp:sp modelId="{0D44B18D-4F79-4678-80F1-2AA9A215C084}">
      <dsp:nvSpPr>
        <dsp:cNvPr id="0" name=""/>
        <dsp:cNvSpPr/>
      </dsp:nvSpPr>
      <dsp:spPr>
        <a:xfrm>
          <a:off x="3772534" y="2646079"/>
          <a:ext cx="3219393" cy="8952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98BAB6-4827-4D0D-A1CC-1D0950FBEC6E}">
      <dsp:nvSpPr>
        <dsp:cNvPr id="0" name=""/>
        <dsp:cNvSpPr/>
      </dsp:nvSpPr>
      <dsp:spPr>
        <a:xfrm>
          <a:off x="3929179" y="2794892"/>
          <a:ext cx="3219393" cy="8952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Patrón vascular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Especifico TAC/RM</a:t>
          </a:r>
          <a:endParaRPr lang="es-GT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55399" y="2821112"/>
        <a:ext cx="3166953" cy="842787"/>
      </dsp:txXfrm>
    </dsp:sp>
    <dsp:sp modelId="{7F75BF02-A45D-4BD0-A358-DC56DB02550C}">
      <dsp:nvSpPr>
        <dsp:cNvPr id="0" name=""/>
        <dsp:cNvSpPr/>
      </dsp:nvSpPr>
      <dsp:spPr>
        <a:xfrm>
          <a:off x="3473429" y="3951326"/>
          <a:ext cx="3817602" cy="8952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E40D33-0861-42FD-80A1-D0FFCF934F2D}">
      <dsp:nvSpPr>
        <dsp:cNvPr id="0" name=""/>
        <dsp:cNvSpPr/>
      </dsp:nvSpPr>
      <dsp:spPr>
        <a:xfrm>
          <a:off x="3630074" y="4100139"/>
          <a:ext cx="3817602" cy="8952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Diagnóstico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Carcinoma </a:t>
          </a:r>
          <a:r>
            <a:rPr lang="es-GT" sz="20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hepatocelular</a:t>
          </a:r>
          <a:r>
            <a:rPr lang="es-GT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es-GT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656294" y="4126359"/>
        <a:ext cx="3765162" cy="842787"/>
      </dsp:txXfrm>
    </dsp:sp>
    <dsp:sp modelId="{FAA51BE5-ED8A-45D2-8AE2-55BD5B5C7671}">
      <dsp:nvSpPr>
        <dsp:cNvPr id="0" name=""/>
        <dsp:cNvSpPr/>
      </dsp:nvSpPr>
      <dsp:spPr>
        <a:xfrm>
          <a:off x="7305217" y="2646079"/>
          <a:ext cx="3389486" cy="8952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737216-52C4-46AD-88B8-6A58A114EE96}">
      <dsp:nvSpPr>
        <dsp:cNvPr id="0" name=""/>
        <dsp:cNvSpPr/>
      </dsp:nvSpPr>
      <dsp:spPr>
        <a:xfrm>
          <a:off x="7461862" y="2794892"/>
          <a:ext cx="3389486" cy="8952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Patrón vascular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 no especifico.</a:t>
          </a:r>
          <a:endParaRPr lang="es-GT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488082" y="2821112"/>
        <a:ext cx="3337046" cy="842787"/>
      </dsp:txXfrm>
    </dsp:sp>
    <dsp:sp modelId="{BAC603B3-915A-4BF3-B197-C6F23E3CB99F}">
      <dsp:nvSpPr>
        <dsp:cNvPr id="0" name=""/>
        <dsp:cNvSpPr/>
      </dsp:nvSpPr>
      <dsp:spPr>
        <a:xfrm>
          <a:off x="7633159" y="3951326"/>
          <a:ext cx="2733601" cy="8952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955670-9C65-443D-9079-CAC1FFDC8FD6}">
      <dsp:nvSpPr>
        <dsp:cNvPr id="0" name=""/>
        <dsp:cNvSpPr/>
      </dsp:nvSpPr>
      <dsp:spPr>
        <a:xfrm>
          <a:off x="7789805" y="4100139"/>
          <a:ext cx="2733601" cy="8952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Diagnóstico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2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Citohistologico</a:t>
          </a:r>
          <a:r>
            <a:rPr lang="es-GT" sz="1200" kern="1200" dirty="0" smtClean="0"/>
            <a:t>.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GT" sz="1200" kern="1200" dirty="0"/>
        </a:p>
      </dsp:txBody>
      <dsp:txXfrm>
        <a:off x="7816025" y="4126359"/>
        <a:ext cx="2681161" cy="8427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CCB7F-221A-4C3A-A8EF-8DC59E38FA9E}" type="datetimeFigureOut">
              <a:rPr lang="es-GT" smtClean="0"/>
              <a:t>27/01/2021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C8FA-66BF-497C-B776-31EE448124EF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238164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CCB7F-221A-4C3A-A8EF-8DC59E38FA9E}" type="datetimeFigureOut">
              <a:rPr lang="es-GT" smtClean="0"/>
              <a:t>27/01/2021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C8FA-66BF-497C-B776-31EE448124EF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37509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CCB7F-221A-4C3A-A8EF-8DC59E38FA9E}" type="datetimeFigureOut">
              <a:rPr lang="es-GT" smtClean="0"/>
              <a:t>27/01/2021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C8FA-66BF-497C-B776-31EE448124EF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632216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CCB7F-221A-4C3A-A8EF-8DC59E38FA9E}" type="datetimeFigureOut">
              <a:rPr lang="es-GT" smtClean="0"/>
              <a:t>27/01/2021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C8FA-66BF-497C-B776-31EE448124EF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399126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CCB7F-221A-4C3A-A8EF-8DC59E38FA9E}" type="datetimeFigureOut">
              <a:rPr lang="es-GT" smtClean="0"/>
              <a:t>27/01/2021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C8FA-66BF-497C-B776-31EE448124EF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057627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CCB7F-221A-4C3A-A8EF-8DC59E38FA9E}" type="datetimeFigureOut">
              <a:rPr lang="es-GT" smtClean="0"/>
              <a:t>27/01/2021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C8FA-66BF-497C-B776-31EE448124EF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725754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CCB7F-221A-4C3A-A8EF-8DC59E38FA9E}" type="datetimeFigureOut">
              <a:rPr lang="es-GT" smtClean="0"/>
              <a:t>27/01/2021</a:t>
            </a:fld>
            <a:endParaRPr lang="es-GT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C8FA-66BF-497C-B776-31EE448124EF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85005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CCB7F-221A-4C3A-A8EF-8DC59E38FA9E}" type="datetimeFigureOut">
              <a:rPr lang="es-GT" smtClean="0"/>
              <a:t>27/01/2021</a:t>
            </a:fld>
            <a:endParaRPr lang="es-G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C8FA-66BF-497C-B776-31EE448124EF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884325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CCB7F-221A-4C3A-A8EF-8DC59E38FA9E}" type="datetimeFigureOut">
              <a:rPr lang="es-GT" smtClean="0"/>
              <a:t>27/01/2021</a:t>
            </a:fld>
            <a:endParaRPr lang="es-GT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C8FA-66BF-497C-B776-31EE448124EF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847911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CCB7F-221A-4C3A-A8EF-8DC59E38FA9E}" type="datetimeFigureOut">
              <a:rPr lang="es-GT" smtClean="0"/>
              <a:t>27/01/2021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C8FA-66BF-497C-B776-31EE448124EF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02997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CCB7F-221A-4C3A-A8EF-8DC59E38FA9E}" type="datetimeFigureOut">
              <a:rPr lang="es-GT" smtClean="0"/>
              <a:t>27/01/2021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C8FA-66BF-497C-B776-31EE448124EF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504434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CCB7F-221A-4C3A-A8EF-8DC59E38FA9E}" type="datetimeFigureOut">
              <a:rPr lang="es-GT" smtClean="0"/>
              <a:t>27/01/2021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5C8FA-66BF-497C-B776-31EE448124EF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84129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GT" sz="4000" dirty="0" smtClean="0">
                <a:latin typeface="Arial Black" panose="020B0A04020102020204" pitchFamily="34" charset="0"/>
              </a:rPr>
              <a:t>CARCINOMA HEPATOCELULAR.</a:t>
            </a:r>
            <a:endParaRPr lang="es-GT" sz="4000" dirty="0">
              <a:latin typeface="Arial Black" panose="020B0A040201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291849"/>
            <a:ext cx="9144000" cy="1655762"/>
          </a:xfrm>
        </p:spPr>
        <p:txBody>
          <a:bodyPr>
            <a:normAutofit/>
          </a:bodyPr>
          <a:lstStyle/>
          <a:p>
            <a:r>
              <a:rPr lang="es-GT" sz="3200" b="1" dirty="0" smtClean="0">
                <a:latin typeface="Arial Black" panose="020B0A04020102020204" pitchFamily="34" charset="0"/>
              </a:rPr>
              <a:t>Dra. Verónica del Carmen Mauri Álvarez.</a:t>
            </a:r>
            <a:endParaRPr lang="es-GT" sz="3200" b="1" dirty="0">
              <a:latin typeface="Arial Black" panose="020B0A040201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4856" y="491372"/>
            <a:ext cx="6133108" cy="1261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7587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GT" sz="3600" dirty="0" smtClean="0">
                <a:latin typeface="Arial Black" panose="020B0A04020102020204" pitchFamily="34" charset="0"/>
              </a:rPr>
              <a:t>MANIFESTACIONES PARANEOPLASICAS</a:t>
            </a:r>
            <a:r>
              <a:rPr lang="es-GT" dirty="0" smtClean="0"/>
              <a:t>.</a:t>
            </a:r>
            <a:endParaRPr lang="es-GT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ln w="57150">
            <a:solidFill>
              <a:schemeClr val="accent6">
                <a:lumMod val="50000"/>
              </a:schemeClr>
            </a:solidFill>
          </a:ln>
        </p:spPr>
        <p:txBody>
          <a:bodyPr/>
          <a:lstStyle/>
          <a:p>
            <a:pPr>
              <a:lnSpc>
                <a:spcPct val="150000"/>
              </a:lnSpc>
            </a:pPr>
            <a:r>
              <a:rPr lang="es-G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Eritrocitosis</a:t>
            </a:r>
            <a:r>
              <a:rPr lang="es-GT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s-GT" dirty="0" smtClean="0">
                <a:latin typeface="Arial" panose="020B0604020202020204" pitchFamily="34" charset="0"/>
                <a:cs typeface="Arial" panose="020B0604020202020204" pitchFamily="34" charset="0"/>
              </a:rPr>
              <a:t>Hipercalcemia</a:t>
            </a:r>
          </a:p>
          <a:p>
            <a:pPr>
              <a:lnSpc>
                <a:spcPct val="150000"/>
              </a:lnSpc>
            </a:pPr>
            <a:r>
              <a:rPr lang="es-GT" dirty="0" smtClean="0">
                <a:latin typeface="Arial" panose="020B0604020202020204" pitchFamily="34" charset="0"/>
                <a:cs typeface="Arial" panose="020B0604020202020204" pitchFamily="34" charset="0"/>
              </a:rPr>
              <a:t>Porfiria </a:t>
            </a:r>
            <a:r>
              <a:rPr lang="es-G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hepatocutánea</a:t>
            </a:r>
            <a:r>
              <a:rPr lang="es-GT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s-G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Crioglobulinemia</a:t>
            </a:r>
            <a:r>
              <a:rPr lang="es-GT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G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ln w="57150">
            <a:solidFill>
              <a:schemeClr val="accent6">
                <a:lumMod val="50000"/>
              </a:schemeClr>
            </a:solidFill>
          </a:ln>
        </p:spPr>
        <p:txBody>
          <a:bodyPr/>
          <a:lstStyle/>
          <a:p>
            <a:r>
              <a:rPr lang="es-GT" dirty="0" smtClean="0">
                <a:latin typeface="Arial" panose="020B0604020202020204" pitchFamily="34" charset="0"/>
                <a:cs typeface="Arial" panose="020B0604020202020204" pitchFamily="34" charset="0"/>
              </a:rPr>
              <a:t>Síndrome carcinoide.</a:t>
            </a:r>
          </a:p>
          <a:p>
            <a:r>
              <a:rPr lang="es-GT" dirty="0" smtClean="0">
                <a:latin typeface="Arial" panose="020B0604020202020204" pitchFamily="34" charset="0"/>
                <a:cs typeface="Arial" panose="020B0604020202020204" pitchFamily="34" charset="0"/>
              </a:rPr>
              <a:t>Hipercolesterolemia.</a:t>
            </a:r>
          </a:p>
          <a:p>
            <a:r>
              <a:rPr lang="es-GT" dirty="0" smtClean="0">
                <a:latin typeface="Arial" panose="020B0604020202020204" pitchFamily="34" charset="0"/>
                <a:cs typeface="Arial" panose="020B0604020202020204" pitchFamily="34" charset="0"/>
              </a:rPr>
              <a:t>Disfibrinogenemia.</a:t>
            </a:r>
          </a:p>
          <a:p>
            <a:r>
              <a:rPr lang="es-GT" dirty="0" smtClean="0">
                <a:latin typeface="Arial" panose="020B0604020202020204" pitchFamily="34" charset="0"/>
                <a:cs typeface="Arial" panose="020B0604020202020204" pitchFamily="34" charset="0"/>
              </a:rPr>
              <a:t>Cambios en las caracterícas sexuales secundaria</a:t>
            </a:r>
          </a:p>
          <a:p>
            <a:pPr marL="0" indent="0">
              <a:buNone/>
            </a:pPr>
            <a:r>
              <a:rPr lang="es-GT" dirty="0" smtClean="0">
                <a:latin typeface="Arial" panose="020B0604020202020204" pitchFamily="34" charset="0"/>
                <a:cs typeface="Arial" panose="020B0604020202020204" pitchFamily="34" charset="0"/>
              </a:rPr>
              <a:t>( ginecomastia, atrofia testicular y pubertad precoz)</a:t>
            </a:r>
          </a:p>
          <a:p>
            <a:endParaRPr lang="es-GT" dirty="0" smtClean="0"/>
          </a:p>
          <a:p>
            <a:pPr marL="0" indent="0">
              <a:buNone/>
            </a:pPr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469242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930996838"/>
              </p:ext>
            </p:extLst>
          </p:nvPr>
        </p:nvGraphicFramePr>
        <p:xfrm>
          <a:off x="561475" y="288758"/>
          <a:ext cx="10892588" cy="5849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817314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96" y="176462"/>
            <a:ext cx="11389894" cy="6681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9747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66370"/>
          </a:xfrm>
        </p:spPr>
        <p:txBody>
          <a:bodyPr>
            <a:normAutofit fontScale="90000"/>
          </a:bodyPr>
          <a:lstStyle/>
          <a:p>
            <a:pPr algn="ctr"/>
            <a:r>
              <a:rPr lang="es-GT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Algoritmo diagnóstico del carcinoma </a:t>
            </a:r>
            <a:r>
              <a:rPr lang="es-GT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hepatocelular</a:t>
            </a:r>
            <a:r>
              <a:rPr lang="es-GT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GT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sobre hígado cirrótico</a:t>
            </a:r>
            <a:r>
              <a:rPr lang="es-GT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GT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7462292"/>
              </p:ext>
            </p:extLst>
          </p:nvPr>
        </p:nvGraphicFramePr>
        <p:xfrm>
          <a:off x="838199" y="1690688"/>
          <a:ext cx="10856495" cy="50309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ítulo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1524638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GT" sz="4000" dirty="0" smtClean="0">
                <a:latin typeface="Arial Black" panose="020B0A04020102020204" pitchFamily="34" charset="0"/>
              </a:rPr>
              <a:t>EXAMENES COMPLEMENTARIOS.</a:t>
            </a:r>
            <a:endParaRPr lang="es-GT" sz="4000" dirty="0">
              <a:latin typeface="Arial Black" panose="020B0A040201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GT" b="1" dirty="0" smtClean="0">
                <a:latin typeface="Arial" panose="020B0604020202020204" pitchFamily="34" charset="0"/>
                <a:cs typeface="Arial" panose="020B0604020202020204" pitchFamily="34" charset="0"/>
              </a:rPr>
              <a:t>MARCADORES TUMORALES.</a:t>
            </a:r>
          </a:p>
          <a:p>
            <a:pPr>
              <a:lnSpc>
                <a:spcPct val="150000"/>
              </a:lnSpc>
            </a:pPr>
            <a:r>
              <a:rPr lang="es-GT" b="1" dirty="0" err="1" smtClean="0">
                <a:solidFill>
                  <a:srgbClr val="8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Alfafetoproteína</a:t>
            </a:r>
            <a:r>
              <a:rPr lang="es-GT" b="1" dirty="0" smtClean="0">
                <a:solidFill>
                  <a:srgbClr val="8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elevada en el 50 %.</a:t>
            </a:r>
          </a:p>
          <a:p>
            <a:pPr>
              <a:lnSpc>
                <a:spcPct val="150000"/>
              </a:lnSpc>
            </a:pPr>
            <a:r>
              <a:rPr lang="es-G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Dexgammacarboxiprotrombina</a:t>
            </a:r>
            <a:r>
              <a:rPr lang="es-GT" dirty="0" smtClean="0">
                <a:latin typeface="Arial" panose="020B0604020202020204" pitchFamily="34" charset="0"/>
                <a:cs typeface="Arial" panose="020B0604020202020204" pitchFamily="34" charset="0"/>
              </a:rPr>
              <a:t> elevada en el 80 %.</a:t>
            </a:r>
          </a:p>
          <a:p>
            <a:pPr>
              <a:lnSpc>
                <a:spcPct val="150000"/>
              </a:lnSpc>
            </a:pPr>
            <a:r>
              <a:rPr lang="es-GT" dirty="0" smtClean="0">
                <a:latin typeface="Arial" panose="020B0604020202020204" pitchFamily="34" charset="0"/>
                <a:cs typeface="Arial" panose="020B0604020202020204" pitchFamily="34" charset="0"/>
              </a:rPr>
              <a:t>Antígeno </a:t>
            </a:r>
            <a:r>
              <a:rPr lang="es-G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carcinoembrionario</a:t>
            </a:r>
            <a:r>
              <a:rPr lang="es-GT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s-GT" dirty="0" smtClean="0">
                <a:latin typeface="Arial" panose="020B0604020202020204" pitchFamily="34" charset="0"/>
                <a:cs typeface="Arial" panose="020B0604020202020204" pitchFamily="34" charset="0"/>
              </a:rPr>
              <a:t>Anticuerpo mitocondrial.</a:t>
            </a:r>
            <a:endParaRPr lang="es-G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4958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GT" sz="4000" dirty="0" smtClean="0">
                <a:latin typeface="Arial Black" panose="020B0A04020102020204" pitchFamily="34" charset="0"/>
              </a:rPr>
              <a:t>EXAMENES COMPLEMANTARIOS.</a:t>
            </a:r>
            <a:endParaRPr lang="es-GT" sz="4000" dirty="0">
              <a:latin typeface="Arial Black" panose="020B0A04020102020204" pitchFamily="34" charset="0"/>
            </a:endParaRPr>
          </a:p>
        </p:txBody>
      </p:sp>
      <p:sp>
        <p:nvSpPr>
          <p:cNvPr id="5" name="Marcador de contenido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s-GT" dirty="0" smtClean="0">
                <a:latin typeface="Arial" panose="020B0604020202020204" pitchFamily="34" charset="0"/>
                <a:cs typeface="Arial" panose="020B0604020202020204" pitchFamily="34" charset="0"/>
              </a:rPr>
              <a:t>Hemograma con diferencial.</a:t>
            </a:r>
          </a:p>
          <a:p>
            <a:pPr>
              <a:lnSpc>
                <a:spcPct val="150000"/>
              </a:lnSpc>
            </a:pPr>
            <a:r>
              <a:rPr lang="es-GT" dirty="0" smtClean="0">
                <a:latin typeface="Arial" panose="020B0604020202020204" pitchFamily="34" charset="0"/>
                <a:cs typeface="Arial" panose="020B0604020202020204" pitchFamily="34" charset="0"/>
              </a:rPr>
              <a:t>Glucemia.</a:t>
            </a:r>
          </a:p>
          <a:p>
            <a:pPr>
              <a:lnSpc>
                <a:spcPct val="150000"/>
              </a:lnSpc>
            </a:pPr>
            <a:r>
              <a:rPr lang="es-GT" dirty="0" smtClean="0">
                <a:latin typeface="Arial" panose="020B0604020202020204" pitchFamily="34" charset="0"/>
                <a:cs typeface="Arial" panose="020B0604020202020204" pitchFamily="34" charset="0"/>
              </a:rPr>
              <a:t>Creatinina.</a:t>
            </a:r>
          </a:p>
          <a:p>
            <a:pPr>
              <a:lnSpc>
                <a:spcPct val="150000"/>
              </a:lnSpc>
            </a:pPr>
            <a:r>
              <a:rPr lang="es-GT" dirty="0" smtClean="0">
                <a:latin typeface="Arial" panose="020B0604020202020204" pitchFamily="34" charset="0"/>
                <a:cs typeface="Arial" panose="020B0604020202020204" pitchFamily="34" charset="0"/>
              </a:rPr>
              <a:t>TGP, TGO, GGT, FA.</a:t>
            </a:r>
          </a:p>
          <a:p>
            <a:pPr>
              <a:lnSpc>
                <a:spcPct val="150000"/>
              </a:lnSpc>
            </a:pPr>
            <a:r>
              <a:rPr lang="es-GT" dirty="0" smtClean="0">
                <a:latin typeface="Arial" panose="020B0604020202020204" pitchFamily="34" charset="0"/>
                <a:cs typeface="Arial" panose="020B0604020202020204" pitchFamily="34" charset="0"/>
              </a:rPr>
              <a:t>Proteínas totales y albumina.</a:t>
            </a:r>
          </a:p>
          <a:p>
            <a:pPr>
              <a:lnSpc>
                <a:spcPct val="150000"/>
              </a:lnSpc>
            </a:pPr>
            <a:r>
              <a:rPr lang="es-G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Coagulograma</a:t>
            </a:r>
            <a:r>
              <a:rPr lang="es-GT" dirty="0" smtClean="0">
                <a:latin typeface="Arial" panose="020B0604020202020204" pitchFamily="34" charset="0"/>
                <a:cs typeface="Arial" panose="020B0604020202020204" pitchFamily="34" charset="0"/>
              </a:rPr>
              <a:t> completo.</a:t>
            </a:r>
          </a:p>
          <a:p>
            <a:pPr marL="0" indent="0">
              <a:lnSpc>
                <a:spcPct val="150000"/>
              </a:lnSpc>
              <a:buNone/>
            </a:pPr>
            <a:endParaRPr lang="es-G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Marcador de contenido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s-GT" dirty="0" smtClean="0">
                <a:latin typeface="Arial" panose="020B0604020202020204" pitchFamily="34" charset="0"/>
                <a:cs typeface="Arial" panose="020B0604020202020204" pitchFamily="34" charset="0"/>
              </a:rPr>
              <a:t>Serología  contra hepatitis A, B y C.</a:t>
            </a:r>
          </a:p>
          <a:p>
            <a:pPr>
              <a:lnSpc>
                <a:spcPct val="150000"/>
              </a:lnSpc>
            </a:pPr>
            <a:r>
              <a:rPr lang="es-GT" dirty="0" smtClean="0">
                <a:latin typeface="Arial" panose="020B0604020202020204" pitchFamily="34" charset="0"/>
                <a:cs typeface="Arial" panose="020B0604020202020204" pitchFamily="34" charset="0"/>
              </a:rPr>
              <a:t>US abdominal.</a:t>
            </a:r>
          </a:p>
          <a:p>
            <a:pPr>
              <a:lnSpc>
                <a:spcPct val="150000"/>
              </a:lnSpc>
            </a:pPr>
            <a:r>
              <a:rPr lang="es-GT" dirty="0" smtClean="0">
                <a:latin typeface="Arial" panose="020B0604020202020204" pitchFamily="34" charset="0"/>
                <a:cs typeface="Arial" panose="020B0604020202020204" pitchFamily="34" charset="0"/>
              </a:rPr>
              <a:t>TAC abdomen.</a:t>
            </a:r>
          </a:p>
          <a:p>
            <a:pPr>
              <a:lnSpc>
                <a:spcPct val="150000"/>
              </a:lnSpc>
            </a:pPr>
            <a:r>
              <a:rPr lang="es-GT" dirty="0" smtClean="0">
                <a:latin typeface="Arial" panose="020B0604020202020204" pitchFamily="34" charset="0"/>
                <a:cs typeface="Arial" panose="020B0604020202020204" pitchFamily="34" charset="0"/>
              </a:rPr>
              <a:t>RMN abdomen.</a:t>
            </a:r>
          </a:p>
          <a:p>
            <a:pPr>
              <a:lnSpc>
                <a:spcPct val="150000"/>
              </a:lnSpc>
            </a:pPr>
            <a:endParaRPr lang="es-G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48856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GT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Prevención de carcinoma </a:t>
            </a:r>
            <a:r>
              <a:rPr lang="es-GT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hepatocelular</a:t>
            </a:r>
            <a:r>
              <a:rPr lang="es-GT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GT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s-GT" dirty="0" smtClean="0">
                <a:latin typeface="Arial" panose="020B0604020202020204" pitchFamily="34" charset="0"/>
                <a:cs typeface="Arial" panose="020B0604020202020204" pitchFamily="34" charset="0"/>
              </a:rPr>
              <a:t>Vacunación contra hepatitis virus .</a:t>
            </a:r>
          </a:p>
          <a:p>
            <a:pPr>
              <a:lnSpc>
                <a:spcPct val="150000"/>
              </a:lnSpc>
            </a:pPr>
            <a:r>
              <a:rPr lang="es-GT" dirty="0" smtClean="0">
                <a:latin typeface="Arial" panose="020B0604020202020204" pitchFamily="34" charset="0"/>
                <a:cs typeface="Arial" panose="020B0604020202020204" pitchFamily="34" charset="0"/>
              </a:rPr>
              <a:t>Tratamiento de la infección crónica por el virus de la hepatitis B y C.</a:t>
            </a:r>
          </a:p>
          <a:p>
            <a:pPr>
              <a:lnSpc>
                <a:spcPct val="150000"/>
              </a:lnSpc>
            </a:pPr>
            <a:r>
              <a:rPr lang="es-GT" dirty="0" smtClean="0">
                <a:latin typeface="Arial" panose="020B0604020202020204" pitchFamily="34" charset="0"/>
                <a:cs typeface="Arial" panose="020B0604020202020204" pitchFamily="34" charset="0"/>
              </a:rPr>
              <a:t>Exposición reducida a la </a:t>
            </a:r>
            <a:r>
              <a:rPr lang="es-G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aflatoxina</a:t>
            </a:r>
            <a:r>
              <a:rPr lang="es-GT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s-GT" dirty="0" smtClean="0">
                <a:latin typeface="Arial" panose="020B0604020202020204" pitchFamily="34" charset="0"/>
                <a:cs typeface="Arial" panose="020B0604020202020204" pitchFamily="34" charset="0"/>
              </a:rPr>
              <a:t>Evitar factores de riesgos</a:t>
            </a:r>
            <a:endParaRPr lang="es-G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9185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GT" sz="4000" dirty="0" smtClean="0">
                <a:latin typeface="Arial Black" panose="020B0A04020102020204" pitchFamily="34" charset="0"/>
              </a:rPr>
              <a:t>Tratamiento del carcinoma </a:t>
            </a:r>
            <a:r>
              <a:rPr lang="es-GT" sz="4000" dirty="0" err="1" smtClean="0">
                <a:latin typeface="Arial Black" panose="020B0A04020102020204" pitchFamily="34" charset="0"/>
              </a:rPr>
              <a:t>hepatocelular</a:t>
            </a:r>
            <a:r>
              <a:rPr lang="es-GT" sz="4000" dirty="0" smtClean="0">
                <a:latin typeface="Arial Black" panose="020B0A04020102020204" pitchFamily="34" charset="0"/>
              </a:rPr>
              <a:t>.</a:t>
            </a:r>
            <a:endParaRPr lang="es-GT" sz="4000" dirty="0">
              <a:latin typeface="Arial Black" panose="020B0A04020102020204" pitchFamily="34" charset="0"/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0049896"/>
              </p:ext>
            </p:extLst>
          </p:nvPr>
        </p:nvGraphicFramePr>
        <p:xfrm>
          <a:off x="838200" y="1825625"/>
          <a:ext cx="1051560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15600"/>
              </a:tblGrid>
              <a:tr h="370840">
                <a:tc>
                  <a:txBody>
                    <a:bodyPr/>
                    <a:lstStyle/>
                    <a:p>
                      <a:r>
                        <a:rPr lang="es-GT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OPCIONES TRATAMIENTO RADICAL.</a:t>
                      </a:r>
                      <a:endParaRPr lang="es-GT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GT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Resección quirúrgica.</a:t>
                      </a:r>
                    </a:p>
                    <a:p>
                      <a:r>
                        <a:rPr lang="es-GT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Trasplante hepático.</a:t>
                      </a:r>
                    </a:p>
                    <a:p>
                      <a:r>
                        <a:rPr lang="es-GT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Inyección percutánea de alcohol.</a:t>
                      </a:r>
                    </a:p>
                    <a:p>
                      <a:r>
                        <a:rPr lang="es-GT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Radiofrecuencia.</a:t>
                      </a:r>
                    </a:p>
                    <a:p>
                      <a:endParaRPr lang="es-GT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GT" sz="28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OPCIONES DE TRATAMIENTO PALIATIVO</a:t>
                      </a:r>
                      <a:endParaRPr lang="es-GT" sz="2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GT" sz="2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Quimioembolización</a:t>
                      </a:r>
                      <a:r>
                        <a:rPr lang="es-GT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r>
                        <a:rPr lang="es-GT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Nuevos fármacos.</a:t>
                      </a:r>
                      <a:endParaRPr lang="es-GT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37850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633" y="128338"/>
            <a:ext cx="11550314" cy="6729662"/>
          </a:xfrm>
        </p:spPr>
      </p:pic>
    </p:spTree>
    <p:extLst>
      <p:ext uri="{BB962C8B-B14F-4D97-AF65-F5344CB8AC3E}">
        <p14:creationId xmlns:p14="http://schemas.microsoft.com/office/powerpoint/2010/main" val="409605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GT" sz="4000" dirty="0" smtClean="0">
                <a:latin typeface="Arial Black" panose="020B0A04020102020204" pitchFamily="34" charset="0"/>
              </a:rPr>
              <a:t>TUMORES HEPATICOS.</a:t>
            </a:r>
            <a:endParaRPr lang="es-GT" sz="4000" dirty="0">
              <a:latin typeface="Arial Black" panose="020B0A040201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s-GT" dirty="0" smtClean="0">
                <a:latin typeface="Arial" panose="020B0604020202020204" pitchFamily="34" charset="0"/>
                <a:cs typeface="Arial" panose="020B0604020202020204" pitchFamily="34" charset="0"/>
              </a:rPr>
              <a:t>Los tumores hepáticos pueden ser benignos o malignos.</a:t>
            </a:r>
          </a:p>
          <a:p>
            <a:pPr>
              <a:lnSpc>
                <a:spcPct val="150000"/>
              </a:lnSpc>
            </a:pPr>
            <a:r>
              <a:rPr lang="es-GT" dirty="0" smtClean="0">
                <a:latin typeface="Arial" panose="020B0604020202020204" pitchFamily="34" charset="0"/>
                <a:cs typeface="Arial" panose="020B0604020202020204" pitchFamily="34" charset="0"/>
              </a:rPr>
              <a:t>Los tumores benignos son: quistes, granulomas, hiperplasia nodular focal, adenoma </a:t>
            </a:r>
            <a:r>
              <a:rPr lang="es-G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hepatocelular</a:t>
            </a:r>
            <a:r>
              <a:rPr lang="es-G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GT" dirty="0" smtClean="0">
                <a:latin typeface="Arial" panose="020B0604020202020204" pitchFamily="34" charset="0"/>
                <a:cs typeface="Arial" panose="020B0604020202020204" pitchFamily="34" charset="0"/>
              </a:rPr>
              <a:t>y el hemangioma.</a:t>
            </a:r>
          </a:p>
          <a:p>
            <a:pPr>
              <a:lnSpc>
                <a:spcPct val="150000"/>
              </a:lnSpc>
            </a:pPr>
            <a:r>
              <a:rPr lang="es-GT" dirty="0" smtClean="0">
                <a:latin typeface="Arial" panose="020B0604020202020204" pitchFamily="34" charset="0"/>
                <a:cs typeface="Arial" panose="020B0604020202020204" pitchFamily="34" charset="0"/>
              </a:rPr>
              <a:t>Los tumores malignos pueden ser primarios o </a:t>
            </a:r>
            <a:r>
              <a:rPr lang="es-G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metastásicos</a:t>
            </a:r>
            <a:r>
              <a:rPr lang="es-GT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G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3679627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127367262"/>
              </p:ext>
            </p:extLst>
          </p:nvPr>
        </p:nvGraphicFramePr>
        <p:xfrm>
          <a:off x="-1" y="0"/>
          <a:ext cx="12079705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88949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GT" sz="4000" dirty="0" smtClean="0">
                <a:latin typeface="Arial Black" panose="020B0A04020102020204" pitchFamily="34" charset="0"/>
              </a:rPr>
              <a:t>CARCINOMA HEPATOCELULAR.</a:t>
            </a:r>
            <a:endParaRPr lang="es-GT" sz="4000" dirty="0">
              <a:latin typeface="Arial Black" panose="020B0A040201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s-GT" dirty="0" smtClean="0">
                <a:latin typeface="Arial" panose="020B0604020202020204" pitchFamily="34" charset="0"/>
                <a:cs typeface="Arial" panose="020B0604020202020204" pitchFamily="34" charset="0"/>
              </a:rPr>
              <a:t>Es el tumor primario del hígado más frecuente.</a:t>
            </a:r>
          </a:p>
          <a:p>
            <a:pPr>
              <a:lnSpc>
                <a:spcPct val="150000"/>
              </a:lnSpc>
            </a:pPr>
            <a:r>
              <a:rPr lang="es-GT" dirty="0" smtClean="0">
                <a:latin typeface="Arial" panose="020B0604020202020204" pitchFamily="34" charset="0"/>
                <a:cs typeface="Arial" panose="020B0604020202020204" pitchFamily="34" charset="0"/>
              </a:rPr>
              <a:t>Su frecuencia mundial anual es un millón de casos.</a:t>
            </a:r>
          </a:p>
          <a:p>
            <a:pPr>
              <a:lnSpc>
                <a:spcPct val="150000"/>
              </a:lnSpc>
            </a:pPr>
            <a:r>
              <a:rPr lang="es-GT" dirty="0" smtClean="0">
                <a:latin typeface="Arial" panose="020B0604020202020204" pitchFamily="34" charset="0"/>
                <a:cs typeface="Arial" panose="020B0604020202020204" pitchFamily="34" charset="0"/>
              </a:rPr>
              <a:t>La relación hombre mujer es de 4:1.</a:t>
            </a:r>
          </a:p>
          <a:p>
            <a:pPr>
              <a:lnSpc>
                <a:spcPct val="150000"/>
              </a:lnSpc>
            </a:pPr>
            <a:r>
              <a:rPr lang="es-GT" dirty="0" smtClean="0">
                <a:latin typeface="Arial" panose="020B0604020202020204" pitchFamily="34" charset="0"/>
                <a:cs typeface="Arial" panose="020B0604020202020204" pitchFamily="34" charset="0"/>
              </a:rPr>
              <a:t>La frecuencia se incrementa en pacientes con cirrosis a un 81 %.</a:t>
            </a:r>
          </a:p>
          <a:p>
            <a:pPr>
              <a:lnSpc>
                <a:spcPct val="150000"/>
              </a:lnSpc>
            </a:pPr>
            <a:r>
              <a:rPr lang="es-GT" dirty="0" smtClean="0">
                <a:latin typeface="Arial" panose="020B0604020202020204" pitchFamily="34" charset="0"/>
                <a:cs typeface="Arial" panose="020B0604020202020204" pitchFamily="34" charset="0"/>
              </a:rPr>
              <a:t>Es la tercera causa de muerte por cáncer y la primera en pacientes con cirrosis.</a:t>
            </a:r>
          </a:p>
          <a:p>
            <a:pPr marL="0" indent="0">
              <a:buNone/>
            </a:pPr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2733816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GT" sz="3600" dirty="0" smtClean="0">
                <a:latin typeface="Arial Black" panose="020B0A04020102020204" pitchFamily="34" charset="0"/>
              </a:rPr>
              <a:t>FACTORES DE RIESGOS DE CARCINOMA HEPATOCELULAR.</a:t>
            </a:r>
            <a:endParaRPr lang="es-GT" sz="3600" dirty="0">
              <a:latin typeface="Arial Black" panose="020B0A040201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s-GT" dirty="0" smtClean="0">
                <a:latin typeface="Arial" panose="020B0604020202020204" pitchFamily="34" charset="0"/>
                <a:cs typeface="Arial" panose="020B0604020202020204" pitchFamily="34" charset="0"/>
              </a:rPr>
              <a:t>Cirrosis hepática de cualquier causa.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s-GT" dirty="0" smtClean="0">
                <a:latin typeface="Arial" panose="020B0604020202020204" pitchFamily="34" charset="0"/>
                <a:cs typeface="Arial" panose="020B0604020202020204" pitchFamily="34" charset="0"/>
              </a:rPr>
              <a:t>Hepatitis crónica por virus B o C.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s-GT" dirty="0" smtClean="0">
                <a:latin typeface="Arial" panose="020B0604020202020204" pitchFamily="34" charset="0"/>
                <a:cs typeface="Arial" panose="020B0604020202020204" pitchFamily="34" charset="0"/>
              </a:rPr>
              <a:t>Consumo de etanol por tiempo prolongado.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s-GT" dirty="0" smtClean="0">
                <a:latin typeface="Arial" panose="020B0604020202020204" pitchFamily="34" charset="0"/>
                <a:cs typeface="Arial" panose="020B0604020202020204" pitchFamily="34" charset="0"/>
              </a:rPr>
              <a:t>Hígado graso no alcohólico / esteatohepatitis no alcohólica.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s-GT" dirty="0" smtClean="0">
                <a:latin typeface="Arial" panose="020B0604020202020204" pitchFamily="34" charset="0"/>
                <a:cs typeface="Arial" panose="020B0604020202020204" pitchFamily="34" charset="0"/>
              </a:rPr>
              <a:t>Aflotoxinas B1.</a:t>
            </a:r>
          </a:p>
          <a:p>
            <a:pPr marL="0" indent="0">
              <a:buNone/>
            </a:pPr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1111875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976229" y="4604085"/>
            <a:ext cx="10515600" cy="1273843"/>
          </a:xfrm>
        </p:spPr>
        <p:txBody>
          <a:bodyPr>
            <a:normAutofit/>
          </a:bodyPr>
          <a:lstStyle/>
          <a:p>
            <a:r>
              <a:rPr lang="es-GT" sz="4000" dirty="0" smtClean="0">
                <a:latin typeface="Arial Black" panose="020B0A04020102020204" pitchFamily="34" charset="0"/>
              </a:rPr>
              <a:t>MANIFESTACIONES CLINICAS.</a:t>
            </a:r>
            <a:endParaRPr lang="es-GT" sz="4000" dirty="0">
              <a:latin typeface="Arial Black" panose="020B0A04020102020204" pitchFamily="34" charset="0"/>
            </a:endParaRPr>
          </a:p>
        </p:txBody>
      </p:sp>
      <p:pic>
        <p:nvPicPr>
          <p:cNvPr id="6" name="Marcador de conteni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7018" y="1042736"/>
            <a:ext cx="9914021" cy="377064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780674" y="581071"/>
            <a:ext cx="85185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G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CARCINOMA HEPATOCELULAR EN HÍGADO CIRROTICO</a:t>
            </a:r>
            <a:endParaRPr lang="es-GT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922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GT" sz="4000" dirty="0" smtClean="0">
                <a:latin typeface="Arial Black" panose="020B0A04020102020204" pitchFamily="34" charset="0"/>
              </a:rPr>
              <a:t>ASPECTOS CLINICOS DEL CARCINOMA HEPATOCELULAR.</a:t>
            </a:r>
            <a:endParaRPr lang="es-GT" sz="4000" dirty="0">
              <a:latin typeface="Arial Black" panose="020B0A04020102020204" pitchFamily="34" charset="0"/>
            </a:endParaRP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1690688"/>
            <a:ext cx="10792326" cy="5167312"/>
          </a:xfrm>
        </p:spPr>
      </p:pic>
      <p:sp>
        <p:nvSpPr>
          <p:cNvPr id="6" name="Rectángulo 5"/>
          <p:cNvSpPr/>
          <p:nvPr/>
        </p:nvSpPr>
        <p:spPr>
          <a:xfrm>
            <a:off x="2711116" y="1572127"/>
            <a:ext cx="705852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sp>
        <p:nvSpPr>
          <p:cNvPr id="7" name="Rectángulo 6"/>
          <p:cNvSpPr/>
          <p:nvPr/>
        </p:nvSpPr>
        <p:spPr>
          <a:xfrm>
            <a:off x="8422106" y="6240379"/>
            <a:ext cx="3320716" cy="4491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930158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548" y="224589"/>
            <a:ext cx="11646567" cy="6328611"/>
          </a:xfrm>
        </p:spPr>
      </p:pic>
      <p:sp>
        <p:nvSpPr>
          <p:cNvPr id="3" name="Rectángulo 2"/>
          <p:cNvSpPr/>
          <p:nvPr/>
        </p:nvSpPr>
        <p:spPr>
          <a:xfrm>
            <a:off x="9288379" y="5630779"/>
            <a:ext cx="1411705" cy="10427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521382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GT" sz="4000" dirty="0" smtClean="0">
                <a:latin typeface="Arial Black" panose="020B0A04020102020204" pitchFamily="34" charset="0"/>
              </a:rPr>
              <a:t>CUADRO CLÍNICO.</a:t>
            </a:r>
            <a:endParaRPr lang="es-GT" sz="4000" dirty="0">
              <a:latin typeface="Arial Black" panose="020B0A040201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ln w="57150"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62500" lnSpcReduction="20000"/>
          </a:bodyPr>
          <a:lstStyle/>
          <a:p>
            <a:pPr>
              <a:lnSpc>
                <a:spcPct val="150000"/>
              </a:lnSpc>
            </a:pPr>
            <a:r>
              <a:rPr lang="es-GT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Asintomático.</a:t>
            </a:r>
          </a:p>
          <a:p>
            <a:pPr>
              <a:lnSpc>
                <a:spcPct val="150000"/>
              </a:lnSpc>
            </a:pPr>
            <a:r>
              <a:rPr lang="es-GT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Dolor abdominal.</a:t>
            </a:r>
          </a:p>
          <a:p>
            <a:pPr>
              <a:lnSpc>
                <a:spcPct val="150000"/>
              </a:lnSpc>
            </a:pPr>
            <a:r>
              <a:rPr lang="es-GT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Masa abdominal palpable.</a:t>
            </a:r>
          </a:p>
          <a:p>
            <a:pPr>
              <a:lnSpc>
                <a:spcPct val="150000"/>
              </a:lnSpc>
            </a:pPr>
            <a:r>
              <a:rPr lang="es-GT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Pérdida de peso.</a:t>
            </a:r>
          </a:p>
          <a:p>
            <a:pPr>
              <a:lnSpc>
                <a:spcPct val="150000"/>
              </a:lnSpc>
            </a:pPr>
            <a:r>
              <a:rPr lang="es-GT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Anorexia.</a:t>
            </a:r>
          </a:p>
          <a:p>
            <a:pPr>
              <a:lnSpc>
                <a:spcPct val="150000"/>
              </a:lnSpc>
            </a:pPr>
            <a:r>
              <a:rPr lang="es-GT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Malestar general / debilidad.</a:t>
            </a:r>
          </a:p>
          <a:p>
            <a:pPr>
              <a:lnSpc>
                <a:spcPct val="150000"/>
              </a:lnSpc>
            </a:pPr>
            <a:r>
              <a:rPr lang="es-GT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Nauseas.</a:t>
            </a:r>
          </a:p>
          <a:p>
            <a:endParaRPr lang="es-GT" sz="3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GT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GT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GT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GT" dirty="0" smtClean="0"/>
          </a:p>
          <a:p>
            <a:endParaRPr lang="es-GT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ln w="57150"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</a:pPr>
            <a:r>
              <a:rPr lang="es-GT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Sensación de saciedad.</a:t>
            </a:r>
          </a:p>
          <a:p>
            <a:pPr>
              <a:lnSpc>
                <a:spcPct val="170000"/>
              </a:lnSpc>
            </a:pPr>
            <a:r>
              <a:rPr lang="es-GT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Distención abdominal.</a:t>
            </a:r>
          </a:p>
          <a:p>
            <a:pPr>
              <a:lnSpc>
                <a:spcPct val="170000"/>
              </a:lnSpc>
            </a:pPr>
            <a:r>
              <a:rPr lang="es-GT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Hepatomegalia.</a:t>
            </a:r>
          </a:p>
          <a:p>
            <a:pPr>
              <a:lnSpc>
                <a:spcPct val="170000"/>
              </a:lnSpc>
            </a:pPr>
            <a:r>
              <a:rPr lang="es-GT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Ascitis.</a:t>
            </a:r>
          </a:p>
          <a:p>
            <a:pPr>
              <a:lnSpc>
                <a:spcPct val="170000"/>
              </a:lnSpc>
            </a:pPr>
            <a:r>
              <a:rPr lang="es-GT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Ictericia.</a:t>
            </a:r>
          </a:p>
          <a:p>
            <a:pPr>
              <a:lnSpc>
                <a:spcPct val="170000"/>
              </a:lnSpc>
            </a:pPr>
            <a:r>
              <a:rPr lang="es-GT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Diarrea.</a:t>
            </a:r>
          </a:p>
          <a:p>
            <a:pPr>
              <a:lnSpc>
                <a:spcPct val="170000"/>
              </a:lnSpc>
            </a:pPr>
            <a:r>
              <a:rPr lang="es-GT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Ruptura del tumor.</a:t>
            </a:r>
            <a:endParaRPr lang="es-GT" sz="3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70000"/>
              </a:lnSpc>
            </a:pPr>
            <a:endParaRPr lang="es-G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7737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1602</TotalTime>
  <Words>477</Words>
  <Application>Microsoft Office PowerPoint</Application>
  <PresentationFormat>Panorámica</PresentationFormat>
  <Paragraphs>121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4" baseType="lpstr">
      <vt:lpstr>Arial</vt:lpstr>
      <vt:lpstr>Arial Black</vt:lpstr>
      <vt:lpstr>Calibri</vt:lpstr>
      <vt:lpstr>Calibri Light</vt:lpstr>
      <vt:lpstr>Wingdings</vt:lpstr>
      <vt:lpstr>Tema de Office</vt:lpstr>
      <vt:lpstr>CARCINOMA HEPATOCELULAR.</vt:lpstr>
      <vt:lpstr>TUMORES HEPATICOS.</vt:lpstr>
      <vt:lpstr>Presentación de PowerPoint</vt:lpstr>
      <vt:lpstr>CARCINOMA HEPATOCELULAR.</vt:lpstr>
      <vt:lpstr>FACTORES DE RIESGOS DE CARCINOMA HEPATOCELULAR.</vt:lpstr>
      <vt:lpstr>MANIFESTACIONES CLINICAS.</vt:lpstr>
      <vt:lpstr>ASPECTOS CLINICOS DEL CARCINOMA HEPATOCELULAR.</vt:lpstr>
      <vt:lpstr>Presentación de PowerPoint</vt:lpstr>
      <vt:lpstr>CUADRO CLÍNICO.</vt:lpstr>
      <vt:lpstr>MANIFESTACIONES PARANEOPLASICAS.</vt:lpstr>
      <vt:lpstr>Presentación de PowerPoint</vt:lpstr>
      <vt:lpstr>Presentación de PowerPoint</vt:lpstr>
      <vt:lpstr>Algoritmo diagnóstico del carcinoma hepatocelular sobre hígado cirrótico.</vt:lpstr>
      <vt:lpstr>EXAMENES COMPLEMENTARIOS.</vt:lpstr>
      <vt:lpstr>EXAMENES COMPLEMANTARIOS.</vt:lpstr>
      <vt:lpstr>Prevención de carcinoma hepatocelular.</vt:lpstr>
      <vt:lpstr>Tratamiento del carcinoma hepatocelular.</vt:lpstr>
      <vt:lpstr>Presentación de PowerPoint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CARCINOMA HEPATOCELULAR.</dc:title>
  <dc:creator>GUATEMALA</dc:creator>
  <cp:lastModifiedBy>GUATEMALA</cp:lastModifiedBy>
  <cp:revision>22</cp:revision>
  <dcterms:created xsi:type="dcterms:W3CDTF">2021-01-27T21:41:01Z</dcterms:created>
  <dcterms:modified xsi:type="dcterms:W3CDTF">2021-01-29T00:23:57Z</dcterms:modified>
</cp:coreProperties>
</file>