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52" r:id="rId3"/>
    <p:sldId id="354" r:id="rId4"/>
    <p:sldId id="369" r:id="rId5"/>
    <p:sldId id="336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ES"/>
        </a:p>
      </dgm:t>
    </dgm:pt>
    <dgm:pt modelId="{EC8EB1E7-71BD-4121-A552-42F5F78E2401}">
      <dgm:prSet/>
      <dgm:spPr>
        <a:solidFill>
          <a:schemeClr val="bg1">
            <a:lumMod val="85000"/>
            <a:alpha val="90000"/>
          </a:schemeClr>
        </a:solidFill>
        <a:ln w="38100">
          <a:solidFill>
            <a:srgbClr val="CC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1:</a:t>
          </a:r>
          <a:endParaRPr lang="es-ES" dirty="0"/>
        </a:p>
      </dgm:t>
    </dgm:pt>
    <dgm:pt modelId="{1D5B8ACB-D76E-41A1-904F-5821617AF7BE}" type="parTrans" cxnId="{541E5536-F030-4BFC-A10D-DFAF79661F82}">
      <dgm:prSet/>
      <dgm:spPr/>
      <dgm:t>
        <a:bodyPr/>
        <a:lstStyle/>
        <a:p>
          <a:endParaRPr lang="es-ES"/>
        </a:p>
      </dgm:t>
    </dgm:pt>
    <dgm:pt modelId="{74DF760F-87D7-4192-BDAB-B31D4B4711F2}" type="sibTrans" cxnId="{541E5536-F030-4BFC-A10D-DFAF79661F82}">
      <dgm:prSet/>
      <dgm:spPr/>
      <dgm:t>
        <a:bodyPr/>
        <a:lstStyle/>
        <a:p>
          <a:endParaRPr lang="es-ES"/>
        </a:p>
      </dgm:t>
    </dgm:pt>
    <dgm:pt modelId="{A3B9A3EB-BFF8-454F-8EBC-F59C34048874}">
      <dgm:prSet/>
      <dgm:spPr>
        <a:solidFill>
          <a:schemeClr val="bg1">
            <a:lumMod val="95000"/>
            <a:alpha val="90000"/>
          </a:schemeClr>
        </a:solidFill>
        <a:ln w="38100">
          <a:solidFill>
            <a:srgbClr val="CC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Introducción a la Metodología de la Investigación</a:t>
          </a:r>
          <a:endParaRPr lang="es-ES" dirty="0"/>
        </a:p>
      </dgm:t>
    </dgm:pt>
    <dgm:pt modelId="{FB5FF285-1674-4CFB-AA84-ECF1A535ADFA}" type="parTrans" cxnId="{5AEA5055-288F-4CD7-847B-5E8D3873EC42}">
      <dgm:prSet/>
      <dgm:spPr/>
      <dgm:t>
        <a:bodyPr/>
        <a:lstStyle/>
        <a:p>
          <a:endParaRPr lang="es-ES"/>
        </a:p>
      </dgm:t>
    </dgm:pt>
    <dgm:pt modelId="{A2797DA9-A30C-4E1F-A2C9-E0A59AC5752C}" type="sibTrans" cxnId="{5AEA5055-288F-4CD7-847B-5E8D3873EC42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62EC970E-3174-47FE-97BC-4A249DEFD745}" type="pres">
      <dgm:prSet presAssocID="{0820AEDA-2F96-4B70-9568-F45CF352A59B}" presName="pyramid" presStyleLbl="node1" presStyleIdx="0" presStyleCnt="1"/>
      <dgm:spPr/>
    </dgm:pt>
    <dgm:pt modelId="{0FE17DDC-3CC0-4E98-9B70-E23B8B75E7FC}" type="pres">
      <dgm:prSet presAssocID="{0820AEDA-2F96-4B70-9568-F45CF352A59B}" presName="theList" presStyleCnt="0"/>
      <dgm:spPr/>
    </dgm:pt>
    <dgm:pt modelId="{6EF3B7EF-ED78-43F2-BAB3-406E097022F2}" type="pres">
      <dgm:prSet presAssocID="{EC8EB1E7-71BD-4121-A552-42F5F78E2401}" presName="aNode" presStyleLbl="fgAcc1" presStyleIdx="0" presStyleCnt="2">
        <dgm:presLayoutVars>
          <dgm:bulletEnabled val="1"/>
        </dgm:presLayoutVars>
      </dgm:prSet>
      <dgm:spPr/>
    </dgm:pt>
    <dgm:pt modelId="{36C330B4-750E-413D-B478-4D56F67BA654}" type="pres">
      <dgm:prSet presAssocID="{EC8EB1E7-71BD-4121-A552-42F5F78E2401}" presName="aSpace" presStyleCnt="0"/>
      <dgm:spPr/>
    </dgm:pt>
    <dgm:pt modelId="{B1DE427A-AE92-4E97-9228-F88CD0BE5528}" type="pres">
      <dgm:prSet presAssocID="{A3B9A3EB-BFF8-454F-8EBC-F59C34048874}" presName="aNode" presStyleLbl="fgAcc1" presStyleIdx="1" presStyleCnt="2">
        <dgm:presLayoutVars>
          <dgm:bulletEnabled val="1"/>
        </dgm:presLayoutVars>
      </dgm:prSet>
      <dgm:spPr/>
    </dgm:pt>
    <dgm:pt modelId="{B6618841-2F8C-42A7-9603-402ABE7F8B59}" type="pres">
      <dgm:prSet presAssocID="{A3B9A3EB-BFF8-454F-8EBC-F59C34048874}" presName="aSpace" presStyleCnt="0"/>
      <dgm:spPr/>
    </dgm:pt>
  </dgm:ptLst>
  <dgm:cxnLst>
    <dgm:cxn modelId="{0AD4E31A-6B55-4EE1-BBE6-51AA6B70350E}" type="presOf" srcId="{EC8EB1E7-71BD-4121-A552-42F5F78E2401}" destId="{6EF3B7EF-ED78-43F2-BAB3-406E097022F2}" srcOrd="0" destOrd="0" presId="urn:microsoft.com/office/officeart/2005/8/layout/pyramid2"/>
    <dgm:cxn modelId="{541E5536-F030-4BFC-A10D-DFAF79661F82}" srcId="{0820AEDA-2F96-4B70-9568-F45CF352A59B}" destId="{EC8EB1E7-71BD-4121-A552-42F5F78E2401}" srcOrd="0" destOrd="0" parTransId="{1D5B8ACB-D76E-41A1-904F-5821617AF7BE}" sibTransId="{74DF760F-87D7-4192-BDAB-B31D4B4711F2}"/>
    <dgm:cxn modelId="{6D0F9844-38A7-49B8-A762-4F5F029867C6}" type="presOf" srcId="{A3B9A3EB-BFF8-454F-8EBC-F59C34048874}" destId="{B1DE427A-AE92-4E97-9228-F88CD0BE5528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5AEA5055-288F-4CD7-847B-5E8D3873EC42}" srcId="{0820AEDA-2F96-4B70-9568-F45CF352A59B}" destId="{A3B9A3EB-BFF8-454F-8EBC-F59C34048874}" srcOrd="1" destOrd="0" parTransId="{FB5FF285-1674-4CFB-AA84-ECF1A535ADFA}" sibTransId="{A2797DA9-A30C-4E1F-A2C9-E0A59AC5752C}"/>
    <dgm:cxn modelId="{BAA5F7AB-188E-4216-A4C6-A6AB43EF9E58}" type="presParOf" srcId="{0D760595-8A0D-4F3F-82BF-F30044ECBE9A}" destId="{62EC970E-3174-47FE-97BC-4A249DEFD745}" srcOrd="0" destOrd="0" presId="urn:microsoft.com/office/officeart/2005/8/layout/pyramid2"/>
    <dgm:cxn modelId="{E342769C-35DD-4100-A419-FD16D7A52437}" type="presParOf" srcId="{0D760595-8A0D-4F3F-82BF-F30044ECBE9A}" destId="{0FE17DDC-3CC0-4E98-9B70-E23B8B75E7FC}" srcOrd="1" destOrd="0" presId="urn:microsoft.com/office/officeart/2005/8/layout/pyramid2"/>
    <dgm:cxn modelId="{1ACDB365-3593-43B8-A96A-EBECF7C71249}" type="presParOf" srcId="{0FE17DDC-3CC0-4E98-9B70-E23B8B75E7FC}" destId="{6EF3B7EF-ED78-43F2-BAB3-406E097022F2}" srcOrd="0" destOrd="0" presId="urn:microsoft.com/office/officeart/2005/8/layout/pyramid2"/>
    <dgm:cxn modelId="{C7EC48C3-A477-4EF2-B936-29402B85D89F}" type="presParOf" srcId="{0FE17DDC-3CC0-4E98-9B70-E23B8B75E7FC}" destId="{36C330B4-750E-413D-B478-4D56F67BA654}" srcOrd="1" destOrd="0" presId="urn:microsoft.com/office/officeart/2005/8/layout/pyramid2"/>
    <dgm:cxn modelId="{C591154F-1728-4856-8668-D7C814BC62DC}" type="presParOf" srcId="{0FE17DDC-3CC0-4E98-9B70-E23B8B75E7FC}" destId="{B1DE427A-AE92-4E97-9228-F88CD0BE5528}" srcOrd="2" destOrd="0" presId="urn:microsoft.com/office/officeart/2005/8/layout/pyramid2"/>
    <dgm:cxn modelId="{817FF95B-D9A1-4B25-A71C-EB64602C447A}" type="presParOf" srcId="{0FE17DDC-3CC0-4E98-9B70-E23B8B75E7FC}" destId="{B6618841-2F8C-42A7-9603-402ABE7F8B59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C970E-3174-47FE-97BC-4A249DEFD745}">
      <dsp:nvSpPr>
        <dsp:cNvPr id="0" name=""/>
        <dsp:cNvSpPr/>
      </dsp:nvSpPr>
      <dsp:spPr>
        <a:xfrm>
          <a:off x="980594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3B7EF-ED78-43F2-BAB3-406E097022F2}">
      <dsp:nvSpPr>
        <dsp:cNvPr id="0" name=""/>
        <dsp:cNvSpPr/>
      </dsp:nvSpPr>
      <dsp:spPr>
        <a:xfrm>
          <a:off x="3689927" y="542395"/>
          <a:ext cx="3522133" cy="1926166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rgbClr val="CC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1:</a:t>
          </a:r>
          <a:endParaRPr lang="es-ES" sz="3000" kern="1200" dirty="0"/>
        </a:p>
      </dsp:txBody>
      <dsp:txXfrm>
        <a:off x="3783955" y="636423"/>
        <a:ext cx="3334077" cy="1738110"/>
      </dsp:txXfrm>
    </dsp:sp>
    <dsp:sp modelId="{B1DE427A-AE92-4E97-9228-F88CD0BE5528}">
      <dsp:nvSpPr>
        <dsp:cNvPr id="0" name=""/>
        <dsp:cNvSpPr/>
      </dsp:nvSpPr>
      <dsp:spPr>
        <a:xfrm>
          <a:off x="3689927" y="2709333"/>
          <a:ext cx="3522133" cy="1926166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38100" cap="flat" cmpd="sng" algn="ctr">
          <a:solidFill>
            <a:srgbClr val="CC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Introducción a la Metodología de la Investigación</a:t>
          </a:r>
          <a:endParaRPr lang="es-ES" sz="3000" kern="1200" dirty="0"/>
        </a:p>
      </dsp:txBody>
      <dsp:txXfrm>
        <a:off x="3783955" y="2803361"/>
        <a:ext cx="3334077" cy="1738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8BE77-D005-46BD-B952-3FC14383ED9B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5F3E1-7E88-402B-AF8B-09D1F705B8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1811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893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31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54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93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9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1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68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4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50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9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39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6237405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178751FE-F924-4604-B9E1-F1E47F38E50D}"/>
              </a:ext>
            </a:extLst>
          </p:cNvPr>
          <p:cNvSpPr/>
          <p:nvPr/>
        </p:nvSpPr>
        <p:spPr>
          <a:xfrm>
            <a:off x="1398282" y="540327"/>
            <a:ext cx="10155381" cy="57773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246910" y="477221"/>
            <a:ext cx="9546808" cy="5343507"/>
            <a:chOff x="-922" y="328"/>
            <a:chExt cx="3507" cy="1696"/>
          </a:xfrm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CuadroTexto 4"/>
          <p:cNvSpPr txBox="1"/>
          <p:nvPr/>
        </p:nvSpPr>
        <p:spPr>
          <a:xfrm rot="20455959">
            <a:off x="5179826" y="2533286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326713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DD807C3-AA47-4A18-89EB-43DB97F7028A}"/>
              </a:ext>
            </a:extLst>
          </p:cNvPr>
          <p:cNvSpPr/>
          <p:nvPr/>
        </p:nvSpPr>
        <p:spPr>
          <a:xfrm>
            <a:off x="1246909" y="942822"/>
            <a:ext cx="10363200" cy="53617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15C07D6-2390-43B9-A875-673B30FB3031}"/>
              </a:ext>
            </a:extLst>
          </p:cNvPr>
          <p:cNvSpPr txBox="1"/>
          <p:nvPr/>
        </p:nvSpPr>
        <p:spPr>
          <a:xfrm>
            <a:off x="1399309" y="942822"/>
            <a:ext cx="10210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1-Teniendo en cuenta las conceptualizaciones de ciencia, conocimiento científico, metodología de la investigación, investigación y método científico ponga un ejemplo desde nuestra actividad como investigadores donde se reflejen.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II-Argumente la siguiente afirmación: 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¨Una investigación no concluye hasta que se publican sus resultados¨.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744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1762843872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</Words>
  <Application>Microsoft Office PowerPoint</Application>
  <PresentationFormat>Panorámica</PresentationFormat>
  <Paragraphs>14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FACULTAD DE CIENCIAS MÉDICAS DE MAYABEQUE.  CURSO DE METODOLOGÍA DE LA INVESTIGACIÓN.  </dc:title>
  <dc:creator>Norma</dc:creator>
  <cp:lastModifiedBy>Norma</cp:lastModifiedBy>
  <cp:revision>3</cp:revision>
  <dcterms:created xsi:type="dcterms:W3CDTF">2021-06-06T22:41:33Z</dcterms:created>
  <dcterms:modified xsi:type="dcterms:W3CDTF">2021-06-14T00:42:17Z</dcterms:modified>
</cp:coreProperties>
</file>