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6" r:id="rId2"/>
    <p:sldId id="352" r:id="rId3"/>
    <p:sldId id="356" r:id="rId4"/>
    <p:sldId id="355" r:id="rId5"/>
    <p:sldId id="334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/>
      <dgm:spPr>
        <a:solidFill>
          <a:schemeClr val="bg2">
            <a:lumMod val="20000"/>
            <a:lumOff val="80000"/>
            <a:alpha val="90000"/>
          </a:schemeClr>
        </a:solidFill>
        <a:ln w="38100">
          <a:solidFill>
            <a:srgbClr val="99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2. </a:t>
          </a:r>
          <a:endParaRPr lang="es-ES" dirty="0"/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>
        <a:solidFill>
          <a:schemeClr val="bg2">
            <a:lumMod val="40000"/>
            <a:lumOff val="60000"/>
            <a:alpha val="90000"/>
          </a:schemeClr>
        </a:solidFill>
        <a:ln w="38100">
          <a:solidFill>
            <a:srgbClr val="99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Paradigmas de la investigación científica.</a:t>
          </a: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735685" y="675905"/>
          <a:ext cx="4849872" cy="1671318"/>
        </a:xfrm>
        <a:prstGeom prst="roundRect">
          <a:avLst/>
        </a:prstGeom>
        <a:solidFill>
          <a:schemeClr val="bg2">
            <a:lumMod val="20000"/>
            <a:lumOff val="80000"/>
            <a:alpha val="90000"/>
          </a:schemeClr>
        </a:solidFill>
        <a:ln w="38100" cap="flat" cmpd="sng" algn="ctr">
          <a:solidFill>
            <a:srgbClr val="99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2. </a:t>
          </a:r>
          <a:endParaRPr lang="es-ES" sz="3200" kern="1200" dirty="0"/>
        </a:p>
      </dsp:txBody>
      <dsp:txXfrm>
        <a:off x="2817272" y="757492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bg2">
            <a:lumMod val="40000"/>
            <a:lumOff val="60000"/>
            <a:alpha val="90000"/>
          </a:schemeClr>
        </a:solidFill>
        <a:ln w="38100" cap="flat" cmpd="sng" algn="ctr">
          <a:solidFill>
            <a:srgbClr val="99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Paradigmas de la investigación científica.</a:t>
          </a:r>
        </a:p>
      </dsp:txBody>
      <dsp:txXfrm>
        <a:off x="3461940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7A418-6587-4FE1-9418-52B7E33DD065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638FE-7251-435F-A02E-9EB1EC0EA5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653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64769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28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23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12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74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82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62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94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168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751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333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8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07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7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4518631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820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178751FE-F924-4604-B9E1-F1E47F38E50D}"/>
              </a:ext>
            </a:extLst>
          </p:cNvPr>
          <p:cNvSpPr/>
          <p:nvPr/>
        </p:nvSpPr>
        <p:spPr>
          <a:xfrm>
            <a:off x="1398282" y="540327"/>
            <a:ext cx="10155381" cy="57773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246910" y="477221"/>
            <a:ext cx="9546808" cy="5343507"/>
            <a:chOff x="-922" y="328"/>
            <a:chExt cx="3507" cy="1696"/>
          </a:xfrm>
        </p:grpSpPr>
        <p:pic>
          <p:nvPicPr>
            <p:cNvPr id="3" name="Picture 10" descr="014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653"/>
              <a:ext cx="2381" cy="13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13" descr="original_pencil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22" y="328"/>
              <a:ext cx="1126" cy="1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CuadroTexto 4"/>
          <p:cNvSpPr txBox="1"/>
          <p:nvPr/>
        </p:nvSpPr>
        <p:spPr>
          <a:xfrm rot="20455959">
            <a:off x="5179826" y="2533286"/>
            <a:ext cx="4352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326713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1DF70FC-CD95-482E-A738-A931DB68D4B3}"/>
              </a:ext>
            </a:extLst>
          </p:cNvPr>
          <p:cNvSpPr txBox="1"/>
          <p:nvPr/>
        </p:nvSpPr>
        <p:spPr>
          <a:xfrm>
            <a:off x="1413162" y="1759526"/>
            <a:ext cx="10196945" cy="4431983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C6600"/>
            </a:solidFill>
          </a:ln>
        </p:spPr>
        <p:txBody>
          <a:bodyPr wrap="square" rtlCol="0">
            <a:spAutoFit/>
          </a:bodyPr>
          <a:lstStyle/>
          <a:p>
            <a:endParaRPr lang="es-ES" b="1" dirty="0"/>
          </a:p>
          <a:p>
            <a:pPr algn="just"/>
            <a:r>
              <a:rPr lang="es-ES" sz="24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I-Seleccione uno de los paradigma abordados(positivista, cualitativo o sociocrítico) y plantee desde el paradigma seleccionado como abordaría el tema  ¨Embarazo en la adolescencia¨. </a:t>
            </a:r>
          </a:p>
          <a:p>
            <a:pPr algn="just"/>
            <a:endParaRPr lang="es-ES" sz="2400" b="1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II-Qué tipo de investigación utilizaría teniendo en cuenta el paradigma seleccionado para abordar el tema</a:t>
            </a: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¨Embarazo en la adolescencia¨</a:t>
            </a:r>
            <a:r>
              <a:rPr lang="es-ES" sz="24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2400" b="1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6578"/>
            <a:ext cx="6728178" cy="376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86360" y="4184131"/>
            <a:ext cx="6778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1132841020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120</Words>
  <Application>Microsoft Office PowerPoint</Application>
  <PresentationFormat>Panorámica</PresentationFormat>
  <Paragraphs>17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FACULTAD DE CIENCIAS MÉDICAS DE MAYABEQUE.  CURSO DE METODOLOGÍA DE LA INVESTIGACIÓN.  </dc:title>
  <dc:creator>Norma</dc:creator>
  <cp:lastModifiedBy>Norma</cp:lastModifiedBy>
  <cp:revision>3</cp:revision>
  <dcterms:created xsi:type="dcterms:W3CDTF">2021-06-06T22:46:14Z</dcterms:created>
  <dcterms:modified xsi:type="dcterms:W3CDTF">2021-06-14T00:36:43Z</dcterms:modified>
</cp:coreProperties>
</file>