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52" r:id="rId3"/>
    <p:sldId id="356" r:id="rId4"/>
    <p:sldId id="355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>
        <a:solidFill>
          <a:schemeClr val="bg1">
            <a:lumMod val="95000"/>
            <a:alpha val="90000"/>
          </a:schemeClr>
        </a:solidFill>
        <a:ln w="57150">
          <a:solidFill>
            <a:srgbClr val="CC66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5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1">
            <a:lumMod val="85000"/>
            <a:alpha val="90000"/>
          </a:schemeClr>
        </a:solidFill>
        <a:ln w="57150">
          <a:solidFill>
            <a:srgbClr val="CC66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Objetivos</a:t>
          </a:r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investigación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57150" cap="flat" cmpd="sng" algn="ctr">
          <a:solidFill>
            <a:srgbClr val="CC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5 </a:t>
          </a:r>
          <a:endParaRPr lang="es-ES" sz="35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57150" cap="flat" cmpd="sng" algn="ctr">
          <a:solidFill>
            <a:srgbClr val="CC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5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Objetivos</a:t>
          </a:r>
          <a:r>
            <a:rPr lang="es-ES" sz="35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de investigación</a:t>
          </a:r>
          <a:endParaRPr lang="es-ES" sz="35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EE8E3-3040-40CE-8CA1-0502CB3E7954}" type="datetimeFigureOut">
              <a:rPr lang="es-ES" smtClean="0"/>
              <a:t>15/06/2021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EE40E-714E-4E0A-93B8-0E16427B85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386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1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90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7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77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91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50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30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97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9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82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0807107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FD4613D-11E4-4874-A226-D9990093ADA3}"/>
              </a:ext>
            </a:extLst>
          </p:cNvPr>
          <p:cNvSpPr txBox="1"/>
          <p:nvPr/>
        </p:nvSpPr>
        <p:spPr>
          <a:xfrm>
            <a:off x="1614054" y="1674674"/>
            <a:ext cx="8963891" cy="1754326"/>
          </a:xfrm>
          <a:prstGeom prst="rect">
            <a:avLst/>
          </a:prstGeom>
          <a:noFill/>
          <a:ln w="7620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I-Proponga un problema a investigar  y formule los objetivos que usted se plantearía para abordarlo.</a:t>
            </a:r>
          </a:p>
        </p:txBody>
      </p:sp>
    </p:spTree>
    <p:extLst>
      <p:ext uri="{BB962C8B-B14F-4D97-AF65-F5344CB8AC3E}">
        <p14:creationId xmlns:p14="http://schemas.microsoft.com/office/powerpoint/2010/main" val="94583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82</Words>
  <Application>Microsoft Office PowerPoint</Application>
  <PresentationFormat>Panorámica</PresentationFormat>
  <Paragraphs>12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FACULTAD DE CIENCIAS MÉDICAS DE MAYABEQUE.  CURSO DE METODOLOGÍA DE LA INVESTIGACIÓN.  </dc:title>
  <dc:creator>Norma</dc:creator>
  <cp:lastModifiedBy>Norma</cp:lastModifiedBy>
  <cp:revision>3</cp:revision>
  <dcterms:created xsi:type="dcterms:W3CDTF">2021-06-14T00:59:09Z</dcterms:created>
  <dcterms:modified xsi:type="dcterms:W3CDTF">2021-06-15T14:13:39Z</dcterms:modified>
</cp:coreProperties>
</file>